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74"/>
  </p:notesMasterIdLst>
  <p:sldIdLst>
    <p:sldId id="256" r:id="rId2"/>
    <p:sldId id="541" r:id="rId3"/>
    <p:sldId id="542" r:id="rId4"/>
    <p:sldId id="543" r:id="rId5"/>
    <p:sldId id="544" r:id="rId6"/>
    <p:sldId id="545" r:id="rId7"/>
    <p:sldId id="546" r:id="rId8"/>
    <p:sldId id="547" r:id="rId9"/>
    <p:sldId id="548" r:id="rId10"/>
    <p:sldId id="549" r:id="rId11"/>
    <p:sldId id="550" r:id="rId12"/>
    <p:sldId id="551" r:id="rId13"/>
    <p:sldId id="552" r:id="rId14"/>
    <p:sldId id="553" r:id="rId15"/>
    <p:sldId id="554" r:id="rId16"/>
    <p:sldId id="555" r:id="rId17"/>
    <p:sldId id="556" r:id="rId18"/>
    <p:sldId id="557" r:id="rId19"/>
    <p:sldId id="558" r:id="rId20"/>
    <p:sldId id="559" r:id="rId21"/>
    <p:sldId id="560" r:id="rId22"/>
    <p:sldId id="561" r:id="rId23"/>
    <p:sldId id="562" r:id="rId24"/>
    <p:sldId id="563" r:id="rId25"/>
    <p:sldId id="564" r:id="rId26"/>
    <p:sldId id="565" r:id="rId27"/>
    <p:sldId id="566" r:id="rId28"/>
    <p:sldId id="567" r:id="rId29"/>
    <p:sldId id="568" r:id="rId30"/>
    <p:sldId id="569" r:id="rId31"/>
    <p:sldId id="570" r:id="rId32"/>
    <p:sldId id="571" r:id="rId33"/>
    <p:sldId id="572" r:id="rId34"/>
    <p:sldId id="573" r:id="rId35"/>
    <p:sldId id="574" r:id="rId36"/>
    <p:sldId id="575" r:id="rId37"/>
    <p:sldId id="576" r:id="rId38"/>
    <p:sldId id="577" r:id="rId39"/>
    <p:sldId id="578" r:id="rId40"/>
    <p:sldId id="579" r:id="rId41"/>
    <p:sldId id="633" r:id="rId42"/>
    <p:sldId id="581" r:id="rId43"/>
    <p:sldId id="582" r:id="rId44"/>
    <p:sldId id="583" r:id="rId45"/>
    <p:sldId id="584" r:id="rId46"/>
    <p:sldId id="585" r:id="rId47"/>
    <p:sldId id="586" r:id="rId48"/>
    <p:sldId id="587" r:id="rId49"/>
    <p:sldId id="588" r:id="rId50"/>
    <p:sldId id="589" r:id="rId51"/>
    <p:sldId id="590" r:id="rId52"/>
    <p:sldId id="591" r:id="rId53"/>
    <p:sldId id="592" r:id="rId54"/>
    <p:sldId id="593" r:id="rId55"/>
    <p:sldId id="594" r:id="rId56"/>
    <p:sldId id="595" r:id="rId57"/>
    <p:sldId id="598" r:id="rId58"/>
    <p:sldId id="599" r:id="rId59"/>
    <p:sldId id="600" r:id="rId60"/>
    <p:sldId id="601" r:id="rId61"/>
    <p:sldId id="602" r:id="rId62"/>
    <p:sldId id="603" r:id="rId63"/>
    <p:sldId id="604" r:id="rId64"/>
    <p:sldId id="605" r:id="rId65"/>
    <p:sldId id="606" r:id="rId66"/>
    <p:sldId id="607" r:id="rId67"/>
    <p:sldId id="608" r:id="rId68"/>
    <p:sldId id="609" r:id="rId69"/>
    <p:sldId id="610" r:id="rId70"/>
    <p:sldId id="614" r:id="rId71"/>
    <p:sldId id="615" r:id="rId72"/>
    <p:sldId id="616" r:id="rId7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19" autoAdjust="0"/>
    <p:restoredTop sz="94709" autoAdjust="0"/>
  </p:normalViewPr>
  <p:slideViewPr>
    <p:cSldViewPr>
      <p:cViewPr>
        <p:scale>
          <a:sx n="66" d="100"/>
          <a:sy n="66" d="100"/>
        </p:scale>
        <p:origin x="-1272"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6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DEB3F7B-D41C-4C9D-A514-6E5B97F10D00}" type="datetimeFigureOut">
              <a:rPr lang="en-US"/>
              <a:pPr>
                <a:defRPr/>
              </a:pPr>
              <a:t>1/19/2016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FBAE4B7-8DA3-4DEE-9383-251B6AEC0DF8}" type="slidenum">
              <a:rPr lang="en-US"/>
              <a:pPr>
                <a:defRPr/>
              </a:pPr>
              <a:t>‹#›</a:t>
            </a:fld>
            <a:endParaRPr lang="en-US" dirty="0"/>
          </a:p>
        </p:txBody>
      </p:sp>
    </p:spTree>
    <p:extLst>
      <p:ext uri="{BB962C8B-B14F-4D97-AF65-F5344CB8AC3E}">
        <p14:creationId xmlns:p14="http://schemas.microsoft.com/office/powerpoint/2010/main" val="2666786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00355" name="Rectangle 3"/>
          <p:cNvSpPr>
            <a:spLocks noGrp="1" noChangeArrowheads="1"/>
          </p:cNvSpPr>
          <p:nvPr>
            <p:ph type="dt" sz="quarter" idx="1"/>
          </p:nvPr>
        </p:nvSpPr>
        <p:spPr>
          <a:noFill/>
        </p:spPr>
        <p:txBody>
          <a:bodyPr/>
          <a:lstStyle/>
          <a:p>
            <a:fld id="{70844715-69C1-49DE-AFFD-F429718E1A30}" type="datetime3">
              <a:rPr lang="en-US" altLang="en-US" smtClean="0"/>
              <a:pPr/>
              <a:t>19 January 2016</a:t>
            </a:fld>
            <a:endParaRPr lang="en-US" altLang="en-US" smtClean="0"/>
          </a:p>
        </p:txBody>
      </p:sp>
      <p:sp>
        <p:nvSpPr>
          <p:cNvPr id="100356"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00357" name="Rectangle 7"/>
          <p:cNvSpPr>
            <a:spLocks noGrp="1" noChangeArrowheads="1"/>
          </p:cNvSpPr>
          <p:nvPr>
            <p:ph type="sldNum" sz="quarter" idx="5"/>
          </p:nvPr>
        </p:nvSpPr>
        <p:spPr>
          <a:noFill/>
        </p:spPr>
        <p:txBody>
          <a:bodyPr/>
          <a:lstStyle/>
          <a:p>
            <a:fld id="{788F9D51-7124-4D8B-9075-774E4CBEBD0C}" type="slidenum">
              <a:rPr lang="en-US" altLang="en-US" smtClean="0"/>
              <a:pPr/>
              <a:t>2</a:t>
            </a:fld>
            <a:endParaRPr lang="en-US" altLang="en-US" smtClean="0"/>
          </a:p>
        </p:txBody>
      </p:sp>
      <p:sp>
        <p:nvSpPr>
          <p:cNvPr id="100358" name="Rectangle 2"/>
          <p:cNvSpPr>
            <a:spLocks noGrp="1" noRot="1" noChangeAspect="1" noChangeArrowheads="1" noTextEdit="1"/>
          </p:cNvSpPr>
          <p:nvPr>
            <p:ph type="sldImg"/>
          </p:nvPr>
        </p:nvSpPr>
        <p:spPr>
          <a:ln/>
        </p:spPr>
      </p:sp>
      <p:sp>
        <p:nvSpPr>
          <p:cNvPr id="100359" name="Rectangle 3"/>
          <p:cNvSpPr>
            <a:spLocks noGrp="1" noChangeArrowheads="1"/>
          </p:cNvSpPr>
          <p:nvPr>
            <p:ph type="body" idx="1"/>
          </p:nvPr>
        </p:nvSpPr>
        <p:spPr>
          <a:noFill/>
          <a:ln/>
        </p:spPr>
        <p:txBody>
          <a:bodyPr/>
          <a:lstStyle/>
          <a:p>
            <a:r>
              <a:rPr lang="en-AU" altLang="en-US" dirty="0" smtClean="0"/>
              <a:t>MIPS -  </a:t>
            </a:r>
            <a:r>
              <a:rPr lang="en-US" altLang="en-US" dirty="0" smtClean="0"/>
              <a:t>Microprocessor without Interlocked Pipeline Stages</a:t>
            </a:r>
            <a:endParaRPr lang="en-AU"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09571" name="Rectangle 3"/>
          <p:cNvSpPr>
            <a:spLocks noGrp="1" noChangeArrowheads="1"/>
          </p:cNvSpPr>
          <p:nvPr>
            <p:ph type="dt" sz="quarter" idx="1"/>
          </p:nvPr>
        </p:nvSpPr>
        <p:spPr>
          <a:noFill/>
        </p:spPr>
        <p:txBody>
          <a:bodyPr/>
          <a:lstStyle/>
          <a:p>
            <a:fld id="{4B158058-1A07-4050-A332-6A1FC55CCC54}" type="datetime3">
              <a:rPr lang="en-US" altLang="en-US" smtClean="0"/>
              <a:pPr/>
              <a:t>19 January 2016</a:t>
            </a:fld>
            <a:endParaRPr lang="en-US" altLang="en-US" smtClean="0"/>
          </a:p>
        </p:txBody>
      </p:sp>
      <p:sp>
        <p:nvSpPr>
          <p:cNvPr id="109572"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09573" name="Rectangle 7"/>
          <p:cNvSpPr>
            <a:spLocks noGrp="1" noChangeArrowheads="1"/>
          </p:cNvSpPr>
          <p:nvPr>
            <p:ph type="sldNum" sz="quarter" idx="5"/>
          </p:nvPr>
        </p:nvSpPr>
        <p:spPr>
          <a:noFill/>
        </p:spPr>
        <p:txBody>
          <a:bodyPr/>
          <a:lstStyle/>
          <a:p>
            <a:fld id="{1A5E3413-0D33-463A-BA2F-0B38876C2819}" type="slidenum">
              <a:rPr lang="en-US" altLang="en-US" smtClean="0"/>
              <a:pPr/>
              <a:t>11</a:t>
            </a:fld>
            <a:endParaRPr lang="en-US" altLang="en-US" smtClean="0"/>
          </a:p>
        </p:txBody>
      </p:sp>
      <p:sp>
        <p:nvSpPr>
          <p:cNvPr id="109574" name="Rectangle 2"/>
          <p:cNvSpPr>
            <a:spLocks noGrp="1" noRot="1" noChangeAspect="1" noChangeArrowheads="1" noTextEdit="1"/>
          </p:cNvSpPr>
          <p:nvPr>
            <p:ph type="sldImg"/>
          </p:nvPr>
        </p:nvSpPr>
        <p:spPr>
          <a:ln/>
        </p:spPr>
      </p:sp>
      <p:sp>
        <p:nvSpPr>
          <p:cNvPr id="109575"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10595" name="Rectangle 3"/>
          <p:cNvSpPr>
            <a:spLocks noGrp="1" noChangeArrowheads="1"/>
          </p:cNvSpPr>
          <p:nvPr>
            <p:ph type="dt" sz="quarter" idx="1"/>
          </p:nvPr>
        </p:nvSpPr>
        <p:spPr>
          <a:noFill/>
        </p:spPr>
        <p:txBody>
          <a:bodyPr/>
          <a:lstStyle/>
          <a:p>
            <a:fld id="{718FBD0B-0EE9-4422-B95C-B1566B151747}" type="datetime3">
              <a:rPr lang="en-US" altLang="en-US" smtClean="0"/>
              <a:pPr/>
              <a:t>19 January 2016</a:t>
            </a:fld>
            <a:endParaRPr lang="en-US" altLang="en-US" smtClean="0"/>
          </a:p>
        </p:txBody>
      </p:sp>
      <p:sp>
        <p:nvSpPr>
          <p:cNvPr id="110596"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10597" name="Rectangle 7"/>
          <p:cNvSpPr>
            <a:spLocks noGrp="1" noChangeArrowheads="1"/>
          </p:cNvSpPr>
          <p:nvPr>
            <p:ph type="sldNum" sz="quarter" idx="5"/>
          </p:nvPr>
        </p:nvSpPr>
        <p:spPr>
          <a:noFill/>
        </p:spPr>
        <p:txBody>
          <a:bodyPr/>
          <a:lstStyle/>
          <a:p>
            <a:fld id="{5457BBDD-6C9A-4AB9-9447-45E8D81EE775}" type="slidenum">
              <a:rPr lang="en-US" altLang="en-US" smtClean="0"/>
              <a:pPr/>
              <a:t>12</a:t>
            </a:fld>
            <a:endParaRPr lang="en-US" altLang="en-US" smtClean="0"/>
          </a:p>
        </p:txBody>
      </p:sp>
      <p:sp>
        <p:nvSpPr>
          <p:cNvPr id="110598" name="Rectangle 2"/>
          <p:cNvSpPr>
            <a:spLocks noGrp="1" noRot="1" noChangeAspect="1" noChangeArrowheads="1" noTextEdit="1"/>
          </p:cNvSpPr>
          <p:nvPr>
            <p:ph type="sldImg"/>
          </p:nvPr>
        </p:nvSpPr>
        <p:spPr>
          <a:ln/>
        </p:spPr>
      </p:sp>
      <p:sp>
        <p:nvSpPr>
          <p:cNvPr id="110599"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11619" name="Rectangle 3"/>
          <p:cNvSpPr>
            <a:spLocks noGrp="1" noChangeArrowheads="1"/>
          </p:cNvSpPr>
          <p:nvPr>
            <p:ph type="dt" sz="quarter" idx="1"/>
          </p:nvPr>
        </p:nvSpPr>
        <p:spPr>
          <a:noFill/>
        </p:spPr>
        <p:txBody>
          <a:bodyPr/>
          <a:lstStyle/>
          <a:p>
            <a:fld id="{9F6BBABB-B27F-4078-B9D3-2F3A5E7C2578}" type="datetime3">
              <a:rPr lang="en-US" altLang="en-US" smtClean="0"/>
              <a:pPr/>
              <a:t>19 January 2016</a:t>
            </a:fld>
            <a:endParaRPr lang="en-US" altLang="en-US" smtClean="0"/>
          </a:p>
        </p:txBody>
      </p:sp>
      <p:sp>
        <p:nvSpPr>
          <p:cNvPr id="111620"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11621" name="Rectangle 7"/>
          <p:cNvSpPr>
            <a:spLocks noGrp="1" noChangeArrowheads="1"/>
          </p:cNvSpPr>
          <p:nvPr>
            <p:ph type="sldNum" sz="quarter" idx="5"/>
          </p:nvPr>
        </p:nvSpPr>
        <p:spPr>
          <a:noFill/>
        </p:spPr>
        <p:txBody>
          <a:bodyPr/>
          <a:lstStyle/>
          <a:p>
            <a:fld id="{D650688B-4D6F-40AC-A1D5-1E1853B8D1D9}" type="slidenum">
              <a:rPr lang="en-US" altLang="en-US" smtClean="0"/>
              <a:pPr/>
              <a:t>13</a:t>
            </a:fld>
            <a:endParaRPr lang="en-US" altLang="en-US" smtClean="0"/>
          </a:p>
        </p:txBody>
      </p:sp>
      <p:sp>
        <p:nvSpPr>
          <p:cNvPr id="111622" name="Rectangle 2"/>
          <p:cNvSpPr>
            <a:spLocks noGrp="1" noRot="1" noChangeAspect="1" noChangeArrowheads="1" noTextEdit="1"/>
          </p:cNvSpPr>
          <p:nvPr>
            <p:ph type="sldImg"/>
          </p:nvPr>
        </p:nvSpPr>
        <p:spPr>
          <a:ln/>
        </p:spPr>
      </p:sp>
      <p:sp>
        <p:nvSpPr>
          <p:cNvPr id="111623"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12643" name="Rectangle 3"/>
          <p:cNvSpPr>
            <a:spLocks noGrp="1" noChangeArrowheads="1"/>
          </p:cNvSpPr>
          <p:nvPr>
            <p:ph type="dt" sz="quarter" idx="1"/>
          </p:nvPr>
        </p:nvSpPr>
        <p:spPr>
          <a:noFill/>
        </p:spPr>
        <p:txBody>
          <a:bodyPr/>
          <a:lstStyle/>
          <a:p>
            <a:fld id="{E9CBF716-B1FA-4289-BFFF-82B7E5CCA6A1}" type="datetime3">
              <a:rPr lang="en-US" altLang="en-US" smtClean="0"/>
              <a:pPr/>
              <a:t>19 January 2016</a:t>
            </a:fld>
            <a:endParaRPr lang="en-US" altLang="en-US" smtClean="0"/>
          </a:p>
        </p:txBody>
      </p:sp>
      <p:sp>
        <p:nvSpPr>
          <p:cNvPr id="112644"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12645" name="Rectangle 7"/>
          <p:cNvSpPr>
            <a:spLocks noGrp="1" noChangeArrowheads="1"/>
          </p:cNvSpPr>
          <p:nvPr>
            <p:ph type="sldNum" sz="quarter" idx="5"/>
          </p:nvPr>
        </p:nvSpPr>
        <p:spPr>
          <a:noFill/>
        </p:spPr>
        <p:txBody>
          <a:bodyPr/>
          <a:lstStyle/>
          <a:p>
            <a:fld id="{1E3A339E-8CAF-4B6A-94B4-F701B51ADACB}" type="slidenum">
              <a:rPr lang="en-US" altLang="en-US" smtClean="0"/>
              <a:pPr/>
              <a:t>14</a:t>
            </a:fld>
            <a:endParaRPr lang="en-US" altLang="en-US" smtClean="0"/>
          </a:p>
        </p:txBody>
      </p:sp>
      <p:sp>
        <p:nvSpPr>
          <p:cNvPr id="112646" name="Rectangle 2"/>
          <p:cNvSpPr>
            <a:spLocks noGrp="1" noRot="1" noChangeAspect="1" noChangeArrowheads="1" noTextEdit="1"/>
          </p:cNvSpPr>
          <p:nvPr>
            <p:ph type="sldImg"/>
          </p:nvPr>
        </p:nvSpPr>
        <p:spPr>
          <a:ln/>
        </p:spPr>
      </p:sp>
      <p:sp>
        <p:nvSpPr>
          <p:cNvPr id="112647"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13667" name="Rectangle 3"/>
          <p:cNvSpPr>
            <a:spLocks noGrp="1" noChangeArrowheads="1"/>
          </p:cNvSpPr>
          <p:nvPr>
            <p:ph type="dt" sz="quarter" idx="1"/>
          </p:nvPr>
        </p:nvSpPr>
        <p:spPr>
          <a:noFill/>
        </p:spPr>
        <p:txBody>
          <a:bodyPr/>
          <a:lstStyle/>
          <a:p>
            <a:fld id="{27839CEB-903B-4F55-A996-F6C893D26112}" type="datetime3">
              <a:rPr lang="en-US" altLang="en-US" smtClean="0"/>
              <a:pPr/>
              <a:t>19 January 2016</a:t>
            </a:fld>
            <a:endParaRPr lang="en-US" altLang="en-US" smtClean="0"/>
          </a:p>
        </p:txBody>
      </p:sp>
      <p:sp>
        <p:nvSpPr>
          <p:cNvPr id="113668"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13669" name="Rectangle 7"/>
          <p:cNvSpPr>
            <a:spLocks noGrp="1" noChangeArrowheads="1"/>
          </p:cNvSpPr>
          <p:nvPr>
            <p:ph type="sldNum" sz="quarter" idx="5"/>
          </p:nvPr>
        </p:nvSpPr>
        <p:spPr>
          <a:noFill/>
        </p:spPr>
        <p:txBody>
          <a:bodyPr/>
          <a:lstStyle/>
          <a:p>
            <a:fld id="{FC137854-6F0A-4984-A2D1-224AEE37EB45}" type="slidenum">
              <a:rPr lang="en-US" altLang="en-US" smtClean="0"/>
              <a:pPr/>
              <a:t>15</a:t>
            </a:fld>
            <a:endParaRPr lang="en-US" altLang="en-US" smtClean="0"/>
          </a:p>
        </p:txBody>
      </p:sp>
      <p:sp>
        <p:nvSpPr>
          <p:cNvPr id="113670" name="Rectangle 2"/>
          <p:cNvSpPr>
            <a:spLocks noGrp="1" noRot="1" noChangeAspect="1" noChangeArrowheads="1" noTextEdit="1"/>
          </p:cNvSpPr>
          <p:nvPr>
            <p:ph type="sldImg"/>
          </p:nvPr>
        </p:nvSpPr>
        <p:spPr>
          <a:ln/>
        </p:spPr>
      </p:sp>
      <p:sp>
        <p:nvSpPr>
          <p:cNvPr id="113671"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14691" name="Rectangle 3"/>
          <p:cNvSpPr>
            <a:spLocks noGrp="1" noChangeArrowheads="1"/>
          </p:cNvSpPr>
          <p:nvPr>
            <p:ph type="dt" sz="quarter" idx="1"/>
          </p:nvPr>
        </p:nvSpPr>
        <p:spPr>
          <a:noFill/>
        </p:spPr>
        <p:txBody>
          <a:bodyPr/>
          <a:lstStyle/>
          <a:p>
            <a:fld id="{A8D2653C-C37E-419A-9204-87232C7E3CC1}" type="datetime3">
              <a:rPr lang="en-US" altLang="en-US" smtClean="0"/>
              <a:pPr/>
              <a:t>19 January 2016</a:t>
            </a:fld>
            <a:endParaRPr lang="en-US" altLang="en-US" smtClean="0"/>
          </a:p>
        </p:txBody>
      </p:sp>
      <p:sp>
        <p:nvSpPr>
          <p:cNvPr id="114692"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14693" name="Rectangle 7"/>
          <p:cNvSpPr>
            <a:spLocks noGrp="1" noChangeArrowheads="1"/>
          </p:cNvSpPr>
          <p:nvPr>
            <p:ph type="sldNum" sz="quarter" idx="5"/>
          </p:nvPr>
        </p:nvSpPr>
        <p:spPr>
          <a:noFill/>
        </p:spPr>
        <p:txBody>
          <a:bodyPr/>
          <a:lstStyle/>
          <a:p>
            <a:fld id="{6DB626AE-0ADA-4481-ACD0-061795CCD624}" type="slidenum">
              <a:rPr lang="en-US" altLang="en-US" smtClean="0"/>
              <a:pPr/>
              <a:t>16</a:t>
            </a:fld>
            <a:endParaRPr lang="en-US" altLang="en-US" smtClean="0"/>
          </a:p>
        </p:txBody>
      </p:sp>
      <p:sp>
        <p:nvSpPr>
          <p:cNvPr id="114694" name="Rectangle 2"/>
          <p:cNvSpPr>
            <a:spLocks noGrp="1" noRot="1" noChangeAspect="1" noChangeArrowheads="1" noTextEdit="1"/>
          </p:cNvSpPr>
          <p:nvPr>
            <p:ph type="sldImg"/>
          </p:nvPr>
        </p:nvSpPr>
        <p:spPr>
          <a:ln/>
        </p:spPr>
      </p:sp>
      <p:sp>
        <p:nvSpPr>
          <p:cNvPr id="114695"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15715" name="Rectangle 3"/>
          <p:cNvSpPr>
            <a:spLocks noGrp="1" noChangeArrowheads="1"/>
          </p:cNvSpPr>
          <p:nvPr>
            <p:ph type="dt" sz="quarter" idx="1"/>
          </p:nvPr>
        </p:nvSpPr>
        <p:spPr>
          <a:noFill/>
        </p:spPr>
        <p:txBody>
          <a:bodyPr/>
          <a:lstStyle/>
          <a:p>
            <a:fld id="{664B6071-DC70-4A9A-9213-0A69EFCCE436}" type="datetime3">
              <a:rPr lang="en-US" altLang="en-US" smtClean="0"/>
              <a:pPr/>
              <a:t>19 January 2016</a:t>
            </a:fld>
            <a:endParaRPr lang="en-US" altLang="en-US" smtClean="0"/>
          </a:p>
        </p:txBody>
      </p:sp>
      <p:sp>
        <p:nvSpPr>
          <p:cNvPr id="115716"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15717" name="Rectangle 7"/>
          <p:cNvSpPr>
            <a:spLocks noGrp="1" noChangeArrowheads="1"/>
          </p:cNvSpPr>
          <p:nvPr>
            <p:ph type="sldNum" sz="quarter" idx="5"/>
          </p:nvPr>
        </p:nvSpPr>
        <p:spPr>
          <a:noFill/>
        </p:spPr>
        <p:txBody>
          <a:bodyPr/>
          <a:lstStyle/>
          <a:p>
            <a:fld id="{08B6DD25-77F0-441C-A7A2-AAE7CFE3570F}" type="slidenum">
              <a:rPr lang="en-US" altLang="en-US" smtClean="0"/>
              <a:pPr/>
              <a:t>17</a:t>
            </a:fld>
            <a:endParaRPr lang="en-US" altLang="en-US" smtClean="0"/>
          </a:p>
        </p:txBody>
      </p:sp>
      <p:sp>
        <p:nvSpPr>
          <p:cNvPr id="115718" name="Rectangle 2"/>
          <p:cNvSpPr>
            <a:spLocks noGrp="1" noRot="1" noChangeAspect="1" noChangeArrowheads="1" noTextEdit="1"/>
          </p:cNvSpPr>
          <p:nvPr>
            <p:ph type="sldImg"/>
          </p:nvPr>
        </p:nvSpPr>
        <p:spPr>
          <a:ln/>
        </p:spPr>
      </p:sp>
      <p:sp>
        <p:nvSpPr>
          <p:cNvPr id="115719"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16739" name="Rectangle 3"/>
          <p:cNvSpPr>
            <a:spLocks noGrp="1" noChangeArrowheads="1"/>
          </p:cNvSpPr>
          <p:nvPr>
            <p:ph type="dt" sz="quarter" idx="1"/>
          </p:nvPr>
        </p:nvSpPr>
        <p:spPr>
          <a:noFill/>
        </p:spPr>
        <p:txBody>
          <a:bodyPr/>
          <a:lstStyle/>
          <a:p>
            <a:fld id="{CBBF038A-1D25-41B2-BA21-4539F9D99F9D}" type="datetime3">
              <a:rPr lang="en-US" altLang="en-US" smtClean="0"/>
              <a:pPr/>
              <a:t>19 January 2016</a:t>
            </a:fld>
            <a:endParaRPr lang="en-US" altLang="en-US" smtClean="0"/>
          </a:p>
        </p:txBody>
      </p:sp>
      <p:sp>
        <p:nvSpPr>
          <p:cNvPr id="116740"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16741" name="Rectangle 7"/>
          <p:cNvSpPr>
            <a:spLocks noGrp="1" noChangeArrowheads="1"/>
          </p:cNvSpPr>
          <p:nvPr>
            <p:ph type="sldNum" sz="quarter" idx="5"/>
          </p:nvPr>
        </p:nvSpPr>
        <p:spPr>
          <a:noFill/>
        </p:spPr>
        <p:txBody>
          <a:bodyPr/>
          <a:lstStyle/>
          <a:p>
            <a:fld id="{D2BBDA69-A15D-408C-8588-F01610BE76A5}" type="slidenum">
              <a:rPr lang="en-US" altLang="en-US" smtClean="0"/>
              <a:pPr/>
              <a:t>18</a:t>
            </a:fld>
            <a:endParaRPr lang="en-US" altLang="en-US" smtClean="0"/>
          </a:p>
        </p:txBody>
      </p:sp>
      <p:sp>
        <p:nvSpPr>
          <p:cNvPr id="116742" name="Rectangle 2"/>
          <p:cNvSpPr>
            <a:spLocks noGrp="1" noRot="1" noChangeAspect="1" noChangeArrowheads="1" noTextEdit="1"/>
          </p:cNvSpPr>
          <p:nvPr>
            <p:ph type="sldImg"/>
          </p:nvPr>
        </p:nvSpPr>
        <p:spPr>
          <a:ln/>
        </p:spPr>
      </p:sp>
      <p:sp>
        <p:nvSpPr>
          <p:cNvPr id="116743"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17763" name="Rectangle 3"/>
          <p:cNvSpPr>
            <a:spLocks noGrp="1" noChangeArrowheads="1"/>
          </p:cNvSpPr>
          <p:nvPr>
            <p:ph type="dt" sz="quarter" idx="1"/>
          </p:nvPr>
        </p:nvSpPr>
        <p:spPr>
          <a:noFill/>
        </p:spPr>
        <p:txBody>
          <a:bodyPr/>
          <a:lstStyle/>
          <a:p>
            <a:fld id="{1F7AC5C1-AC02-4290-92F8-079CAB6BEECB}" type="datetime3">
              <a:rPr lang="en-US" altLang="en-US" smtClean="0"/>
              <a:pPr/>
              <a:t>19 January 2016</a:t>
            </a:fld>
            <a:endParaRPr lang="en-US" altLang="en-US" smtClean="0"/>
          </a:p>
        </p:txBody>
      </p:sp>
      <p:sp>
        <p:nvSpPr>
          <p:cNvPr id="117764"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17765" name="Rectangle 7"/>
          <p:cNvSpPr>
            <a:spLocks noGrp="1" noChangeArrowheads="1"/>
          </p:cNvSpPr>
          <p:nvPr>
            <p:ph type="sldNum" sz="quarter" idx="5"/>
          </p:nvPr>
        </p:nvSpPr>
        <p:spPr>
          <a:noFill/>
        </p:spPr>
        <p:txBody>
          <a:bodyPr/>
          <a:lstStyle/>
          <a:p>
            <a:fld id="{F4347719-88A6-46AF-AA81-BF2DBA1CBD81}" type="slidenum">
              <a:rPr lang="en-US" altLang="en-US" smtClean="0"/>
              <a:pPr/>
              <a:t>19</a:t>
            </a:fld>
            <a:endParaRPr lang="en-US" altLang="en-US" smtClean="0"/>
          </a:p>
        </p:txBody>
      </p:sp>
      <p:sp>
        <p:nvSpPr>
          <p:cNvPr id="117766" name="Rectangle 2"/>
          <p:cNvSpPr>
            <a:spLocks noGrp="1" noRot="1" noChangeAspect="1" noChangeArrowheads="1" noTextEdit="1"/>
          </p:cNvSpPr>
          <p:nvPr>
            <p:ph type="sldImg"/>
          </p:nvPr>
        </p:nvSpPr>
        <p:spPr>
          <a:ln/>
        </p:spPr>
      </p:sp>
      <p:sp>
        <p:nvSpPr>
          <p:cNvPr id="117767"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18787" name="Rectangle 3"/>
          <p:cNvSpPr>
            <a:spLocks noGrp="1" noChangeArrowheads="1"/>
          </p:cNvSpPr>
          <p:nvPr>
            <p:ph type="dt" sz="quarter" idx="1"/>
          </p:nvPr>
        </p:nvSpPr>
        <p:spPr>
          <a:noFill/>
        </p:spPr>
        <p:txBody>
          <a:bodyPr/>
          <a:lstStyle/>
          <a:p>
            <a:fld id="{B1E70C86-A3C4-44D2-90DA-B596ADF9C8A4}" type="datetime3">
              <a:rPr lang="en-US" altLang="en-US" smtClean="0"/>
              <a:pPr/>
              <a:t>19 January 2016</a:t>
            </a:fld>
            <a:endParaRPr lang="en-US" altLang="en-US" smtClean="0"/>
          </a:p>
        </p:txBody>
      </p:sp>
      <p:sp>
        <p:nvSpPr>
          <p:cNvPr id="118788"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18789" name="Rectangle 7"/>
          <p:cNvSpPr>
            <a:spLocks noGrp="1" noChangeArrowheads="1"/>
          </p:cNvSpPr>
          <p:nvPr>
            <p:ph type="sldNum" sz="quarter" idx="5"/>
          </p:nvPr>
        </p:nvSpPr>
        <p:spPr>
          <a:noFill/>
        </p:spPr>
        <p:txBody>
          <a:bodyPr/>
          <a:lstStyle/>
          <a:p>
            <a:fld id="{E40DB6B8-4E5C-43AF-94D4-445339EC3574}" type="slidenum">
              <a:rPr lang="en-US" altLang="en-US" smtClean="0"/>
              <a:pPr/>
              <a:t>20</a:t>
            </a:fld>
            <a:endParaRPr lang="en-US" altLang="en-US" smtClean="0"/>
          </a:p>
        </p:txBody>
      </p:sp>
      <p:sp>
        <p:nvSpPr>
          <p:cNvPr id="118790" name="Rectangle 2"/>
          <p:cNvSpPr>
            <a:spLocks noGrp="1" noRot="1" noChangeAspect="1" noChangeArrowheads="1" noTextEdit="1"/>
          </p:cNvSpPr>
          <p:nvPr>
            <p:ph type="sldImg"/>
          </p:nvPr>
        </p:nvSpPr>
        <p:spPr>
          <a:ln/>
        </p:spPr>
      </p:sp>
      <p:sp>
        <p:nvSpPr>
          <p:cNvPr id="118791"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01379" name="Rectangle 3"/>
          <p:cNvSpPr>
            <a:spLocks noGrp="1" noChangeArrowheads="1"/>
          </p:cNvSpPr>
          <p:nvPr>
            <p:ph type="dt" sz="quarter" idx="1"/>
          </p:nvPr>
        </p:nvSpPr>
        <p:spPr>
          <a:noFill/>
        </p:spPr>
        <p:txBody>
          <a:bodyPr/>
          <a:lstStyle/>
          <a:p>
            <a:fld id="{4385BED2-99C7-4EE9-8C45-76F8938E5BA9}" type="datetime3">
              <a:rPr lang="en-US" altLang="en-US" smtClean="0"/>
              <a:pPr/>
              <a:t>19 January 2016</a:t>
            </a:fld>
            <a:endParaRPr lang="en-US" altLang="en-US" smtClean="0"/>
          </a:p>
        </p:txBody>
      </p:sp>
      <p:sp>
        <p:nvSpPr>
          <p:cNvPr id="101380"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01381" name="Rectangle 7"/>
          <p:cNvSpPr>
            <a:spLocks noGrp="1" noChangeArrowheads="1"/>
          </p:cNvSpPr>
          <p:nvPr>
            <p:ph type="sldNum" sz="quarter" idx="5"/>
          </p:nvPr>
        </p:nvSpPr>
        <p:spPr>
          <a:noFill/>
        </p:spPr>
        <p:txBody>
          <a:bodyPr/>
          <a:lstStyle/>
          <a:p>
            <a:fld id="{80255040-B795-4282-9FE2-9A7E0997211C}" type="slidenum">
              <a:rPr lang="en-US" altLang="en-US" smtClean="0"/>
              <a:pPr/>
              <a:t>3</a:t>
            </a:fld>
            <a:endParaRPr lang="en-US" altLang="en-US" smtClean="0"/>
          </a:p>
        </p:txBody>
      </p:sp>
      <p:sp>
        <p:nvSpPr>
          <p:cNvPr id="101382" name="Rectangle 2"/>
          <p:cNvSpPr>
            <a:spLocks noGrp="1" noRot="1" noChangeAspect="1" noChangeArrowheads="1" noTextEdit="1"/>
          </p:cNvSpPr>
          <p:nvPr>
            <p:ph type="sldImg"/>
          </p:nvPr>
        </p:nvSpPr>
        <p:spPr>
          <a:ln/>
        </p:spPr>
      </p:sp>
      <p:sp>
        <p:nvSpPr>
          <p:cNvPr id="101383"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19811" name="Rectangle 3"/>
          <p:cNvSpPr>
            <a:spLocks noGrp="1" noChangeArrowheads="1"/>
          </p:cNvSpPr>
          <p:nvPr>
            <p:ph type="dt" sz="quarter" idx="1"/>
          </p:nvPr>
        </p:nvSpPr>
        <p:spPr>
          <a:noFill/>
        </p:spPr>
        <p:txBody>
          <a:bodyPr/>
          <a:lstStyle/>
          <a:p>
            <a:fld id="{B4BFA120-F2B3-4412-887D-43A34538ACF9}" type="datetime3">
              <a:rPr lang="en-US" altLang="en-US" smtClean="0"/>
              <a:pPr/>
              <a:t>19 January 2016</a:t>
            </a:fld>
            <a:endParaRPr lang="en-US" altLang="en-US" smtClean="0"/>
          </a:p>
        </p:txBody>
      </p:sp>
      <p:sp>
        <p:nvSpPr>
          <p:cNvPr id="119812"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19813" name="Rectangle 7"/>
          <p:cNvSpPr>
            <a:spLocks noGrp="1" noChangeArrowheads="1"/>
          </p:cNvSpPr>
          <p:nvPr>
            <p:ph type="sldNum" sz="quarter" idx="5"/>
          </p:nvPr>
        </p:nvSpPr>
        <p:spPr>
          <a:noFill/>
        </p:spPr>
        <p:txBody>
          <a:bodyPr/>
          <a:lstStyle/>
          <a:p>
            <a:fld id="{1BCFE916-00D9-4C76-AB64-F97CD89ED513}" type="slidenum">
              <a:rPr lang="en-US" altLang="en-US" smtClean="0"/>
              <a:pPr/>
              <a:t>21</a:t>
            </a:fld>
            <a:endParaRPr lang="en-US" altLang="en-US" smtClean="0"/>
          </a:p>
        </p:txBody>
      </p:sp>
      <p:sp>
        <p:nvSpPr>
          <p:cNvPr id="119814" name="Rectangle 2"/>
          <p:cNvSpPr>
            <a:spLocks noGrp="1" noRot="1" noChangeAspect="1" noChangeArrowheads="1" noTextEdit="1"/>
          </p:cNvSpPr>
          <p:nvPr>
            <p:ph type="sldImg"/>
          </p:nvPr>
        </p:nvSpPr>
        <p:spPr>
          <a:ln/>
        </p:spPr>
      </p:sp>
      <p:sp>
        <p:nvSpPr>
          <p:cNvPr id="119815"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20835" name="Rectangle 3"/>
          <p:cNvSpPr>
            <a:spLocks noGrp="1" noChangeArrowheads="1"/>
          </p:cNvSpPr>
          <p:nvPr>
            <p:ph type="dt" sz="quarter" idx="1"/>
          </p:nvPr>
        </p:nvSpPr>
        <p:spPr>
          <a:noFill/>
        </p:spPr>
        <p:txBody>
          <a:bodyPr/>
          <a:lstStyle/>
          <a:p>
            <a:fld id="{C6623A7E-32CB-4F2A-AD08-A7BA163BF66B}" type="datetime3">
              <a:rPr lang="en-US" altLang="en-US" smtClean="0"/>
              <a:pPr/>
              <a:t>19 January 2016</a:t>
            </a:fld>
            <a:endParaRPr lang="en-US" altLang="en-US" smtClean="0"/>
          </a:p>
        </p:txBody>
      </p:sp>
      <p:sp>
        <p:nvSpPr>
          <p:cNvPr id="120836"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20837" name="Rectangle 7"/>
          <p:cNvSpPr>
            <a:spLocks noGrp="1" noChangeArrowheads="1"/>
          </p:cNvSpPr>
          <p:nvPr>
            <p:ph type="sldNum" sz="quarter" idx="5"/>
          </p:nvPr>
        </p:nvSpPr>
        <p:spPr>
          <a:noFill/>
        </p:spPr>
        <p:txBody>
          <a:bodyPr/>
          <a:lstStyle/>
          <a:p>
            <a:fld id="{CFEC8CEE-38BD-4E52-B3E1-E2BA9321A797}" type="slidenum">
              <a:rPr lang="en-US" altLang="en-US" smtClean="0"/>
              <a:pPr/>
              <a:t>22</a:t>
            </a:fld>
            <a:endParaRPr lang="en-US" altLang="en-US" smtClean="0"/>
          </a:p>
        </p:txBody>
      </p:sp>
      <p:sp>
        <p:nvSpPr>
          <p:cNvPr id="120838" name="Rectangle 2"/>
          <p:cNvSpPr>
            <a:spLocks noGrp="1" noRot="1" noChangeAspect="1" noChangeArrowheads="1" noTextEdit="1"/>
          </p:cNvSpPr>
          <p:nvPr>
            <p:ph type="sldImg"/>
          </p:nvPr>
        </p:nvSpPr>
        <p:spPr>
          <a:ln/>
        </p:spPr>
      </p:sp>
      <p:sp>
        <p:nvSpPr>
          <p:cNvPr id="120839"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21859" name="Rectangle 3"/>
          <p:cNvSpPr>
            <a:spLocks noGrp="1" noChangeArrowheads="1"/>
          </p:cNvSpPr>
          <p:nvPr>
            <p:ph type="dt" sz="quarter" idx="1"/>
          </p:nvPr>
        </p:nvSpPr>
        <p:spPr>
          <a:noFill/>
        </p:spPr>
        <p:txBody>
          <a:bodyPr/>
          <a:lstStyle/>
          <a:p>
            <a:fld id="{B5CDE8BE-3139-484D-BCCE-C0B7F2399DF9}" type="datetime3">
              <a:rPr lang="en-US" altLang="en-US" smtClean="0"/>
              <a:pPr/>
              <a:t>19 January 2016</a:t>
            </a:fld>
            <a:endParaRPr lang="en-US" altLang="en-US" smtClean="0"/>
          </a:p>
        </p:txBody>
      </p:sp>
      <p:sp>
        <p:nvSpPr>
          <p:cNvPr id="121860"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21861" name="Rectangle 7"/>
          <p:cNvSpPr>
            <a:spLocks noGrp="1" noChangeArrowheads="1"/>
          </p:cNvSpPr>
          <p:nvPr>
            <p:ph type="sldNum" sz="quarter" idx="5"/>
          </p:nvPr>
        </p:nvSpPr>
        <p:spPr>
          <a:noFill/>
        </p:spPr>
        <p:txBody>
          <a:bodyPr/>
          <a:lstStyle/>
          <a:p>
            <a:fld id="{DB17FB3A-8399-475D-9F68-0A14ADA970B4}" type="slidenum">
              <a:rPr lang="en-US" altLang="en-US" smtClean="0"/>
              <a:pPr/>
              <a:t>23</a:t>
            </a:fld>
            <a:endParaRPr lang="en-US" altLang="en-US" smtClean="0"/>
          </a:p>
        </p:txBody>
      </p:sp>
      <p:sp>
        <p:nvSpPr>
          <p:cNvPr id="121862" name="Rectangle 2"/>
          <p:cNvSpPr>
            <a:spLocks noGrp="1" noRot="1" noChangeAspect="1" noChangeArrowheads="1" noTextEdit="1"/>
          </p:cNvSpPr>
          <p:nvPr>
            <p:ph type="sldImg"/>
          </p:nvPr>
        </p:nvSpPr>
        <p:spPr>
          <a:ln/>
        </p:spPr>
      </p:sp>
      <p:sp>
        <p:nvSpPr>
          <p:cNvPr id="121863"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22883" name="Rectangle 3"/>
          <p:cNvSpPr>
            <a:spLocks noGrp="1" noChangeArrowheads="1"/>
          </p:cNvSpPr>
          <p:nvPr>
            <p:ph type="dt" sz="quarter" idx="1"/>
          </p:nvPr>
        </p:nvSpPr>
        <p:spPr>
          <a:noFill/>
        </p:spPr>
        <p:txBody>
          <a:bodyPr/>
          <a:lstStyle/>
          <a:p>
            <a:fld id="{E08C2D6C-31A8-4297-9631-DC8DD7E17327}" type="datetime3">
              <a:rPr lang="en-US" altLang="en-US" smtClean="0"/>
              <a:pPr/>
              <a:t>19 January 2016</a:t>
            </a:fld>
            <a:endParaRPr lang="en-US" altLang="en-US" smtClean="0"/>
          </a:p>
        </p:txBody>
      </p:sp>
      <p:sp>
        <p:nvSpPr>
          <p:cNvPr id="122884"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22885" name="Rectangle 7"/>
          <p:cNvSpPr>
            <a:spLocks noGrp="1" noChangeArrowheads="1"/>
          </p:cNvSpPr>
          <p:nvPr>
            <p:ph type="sldNum" sz="quarter" idx="5"/>
          </p:nvPr>
        </p:nvSpPr>
        <p:spPr>
          <a:noFill/>
        </p:spPr>
        <p:txBody>
          <a:bodyPr/>
          <a:lstStyle/>
          <a:p>
            <a:fld id="{118120CC-98B6-4838-8736-2370EADA87C1}" type="slidenum">
              <a:rPr lang="en-US" altLang="en-US" smtClean="0"/>
              <a:pPr/>
              <a:t>24</a:t>
            </a:fld>
            <a:endParaRPr lang="en-US" altLang="en-US" smtClean="0"/>
          </a:p>
        </p:txBody>
      </p:sp>
      <p:sp>
        <p:nvSpPr>
          <p:cNvPr id="122886" name="Rectangle 2"/>
          <p:cNvSpPr>
            <a:spLocks noGrp="1" noRot="1" noChangeAspect="1" noChangeArrowheads="1" noTextEdit="1"/>
          </p:cNvSpPr>
          <p:nvPr>
            <p:ph type="sldImg"/>
          </p:nvPr>
        </p:nvSpPr>
        <p:spPr>
          <a:ln/>
        </p:spPr>
      </p:sp>
      <p:sp>
        <p:nvSpPr>
          <p:cNvPr id="122887"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23907" name="Rectangle 3"/>
          <p:cNvSpPr>
            <a:spLocks noGrp="1" noChangeArrowheads="1"/>
          </p:cNvSpPr>
          <p:nvPr>
            <p:ph type="dt" sz="quarter" idx="1"/>
          </p:nvPr>
        </p:nvSpPr>
        <p:spPr>
          <a:noFill/>
        </p:spPr>
        <p:txBody>
          <a:bodyPr/>
          <a:lstStyle/>
          <a:p>
            <a:fld id="{EDAEBD93-71A1-4E09-A157-FC5E8956EAB1}" type="datetime3">
              <a:rPr lang="en-US" altLang="en-US" smtClean="0"/>
              <a:pPr/>
              <a:t>19 January 2016</a:t>
            </a:fld>
            <a:endParaRPr lang="en-US" altLang="en-US" smtClean="0"/>
          </a:p>
        </p:txBody>
      </p:sp>
      <p:sp>
        <p:nvSpPr>
          <p:cNvPr id="123908"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23909" name="Rectangle 7"/>
          <p:cNvSpPr>
            <a:spLocks noGrp="1" noChangeArrowheads="1"/>
          </p:cNvSpPr>
          <p:nvPr>
            <p:ph type="sldNum" sz="quarter" idx="5"/>
          </p:nvPr>
        </p:nvSpPr>
        <p:spPr>
          <a:noFill/>
        </p:spPr>
        <p:txBody>
          <a:bodyPr/>
          <a:lstStyle/>
          <a:p>
            <a:fld id="{4EA174F4-96D8-4A3F-9817-DC84923F3725}" type="slidenum">
              <a:rPr lang="en-US" altLang="en-US" smtClean="0"/>
              <a:pPr/>
              <a:t>25</a:t>
            </a:fld>
            <a:endParaRPr lang="en-US" altLang="en-US" smtClean="0"/>
          </a:p>
        </p:txBody>
      </p:sp>
      <p:sp>
        <p:nvSpPr>
          <p:cNvPr id="123910" name="Rectangle 2"/>
          <p:cNvSpPr>
            <a:spLocks noGrp="1" noRot="1" noChangeAspect="1" noChangeArrowheads="1" noTextEdit="1"/>
          </p:cNvSpPr>
          <p:nvPr>
            <p:ph type="sldImg"/>
          </p:nvPr>
        </p:nvSpPr>
        <p:spPr>
          <a:ln/>
        </p:spPr>
      </p:sp>
      <p:sp>
        <p:nvSpPr>
          <p:cNvPr id="123911"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24931" name="Rectangle 3"/>
          <p:cNvSpPr>
            <a:spLocks noGrp="1" noChangeArrowheads="1"/>
          </p:cNvSpPr>
          <p:nvPr>
            <p:ph type="dt" sz="quarter" idx="1"/>
          </p:nvPr>
        </p:nvSpPr>
        <p:spPr>
          <a:noFill/>
        </p:spPr>
        <p:txBody>
          <a:bodyPr/>
          <a:lstStyle/>
          <a:p>
            <a:fld id="{174A011B-5F61-4C35-BE5F-911DF9C28183}" type="datetime3">
              <a:rPr lang="en-US" altLang="en-US" smtClean="0"/>
              <a:pPr/>
              <a:t>19 January 2016</a:t>
            </a:fld>
            <a:endParaRPr lang="en-US" altLang="en-US" smtClean="0"/>
          </a:p>
        </p:txBody>
      </p:sp>
      <p:sp>
        <p:nvSpPr>
          <p:cNvPr id="124932"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24933" name="Rectangle 7"/>
          <p:cNvSpPr>
            <a:spLocks noGrp="1" noChangeArrowheads="1"/>
          </p:cNvSpPr>
          <p:nvPr>
            <p:ph type="sldNum" sz="quarter" idx="5"/>
          </p:nvPr>
        </p:nvSpPr>
        <p:spPr>
          <a:noFill/>
        </p:spPr>
        <p:txBody>
          <a:bodyPr/>
          <a:lstStyle/>
          <a:p>
            <a:fld id="{B4484238-F53E-4303-A409-59CF25B01CA6}" type="slidenum">
              <a:rPr lang="en-US" altLang="en-US" smtClean="0"/>
              <a:pPr/>
              <a:t>26</a:t>
            </a:fld>
            <a:endParaRPr lang="en-US" altLang="en-US" smtClean="0"/>
          </a:p>
        </p:txBody>
      </p:sp>
      <p:sp>
        <p:nvSpPr>
          <p:cNvPr id="124934" name="Rectangle 2"/>
          <p:cNvSpPr>
            <a:spLocks noGrp="1" noRot="1" noChangeAspect="1" noChangeArrowheads="1" noTextEdit="1"/>
          </p:cNvSpPr>
          <p:nvPr>
            <p:ph type="sldImg"/>
          </p:nvPr>
        </p:nvSpPr>
        <p:spPr>
          <a:ln/>
        </p:spPr>
      </p:sp>
      <p:sp>
        <p:nvSpPr>
          <p:cNvPr id="124935"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25955" name="Rectangle 3"/>
          <p:cNvSpPr>
            <a:spLocks noGrp="1" noChangeArrowheads="1"/>
          </p:cNvSpPr>
          <p:nvPr>
            <p:ph type="dt" sz="quarter" idx="1"/>
          </p:nvPr>
        </p:nvSpPr>
        <p:spPr>
          <a:noFill/>
        </p:spPr>
        <p:txBody>
          <a:bodyPr/>
          <a:lstStyle/>
          <a:p>
            <a:fld id="{7D37208B-1CC6-42C1-B275-FB66D40B37C5}" type="datetime3">
              <a:rPr lang="en-US" altLang="en-US" smtClean="0"/>
              <a:pPr/>
              <a:t>19 January 2016</a:t>
            </a:fld>
            <a:endParaRPr lang="en-US" altLang="en-US" smtClean="0"/>
          </a:p>
        </p:txBody>
      </p:sp>
      <p:sp>
        <p:nvSpPr>
          <p:cNvPr id="125956"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25957" name="Rectangle 7"/>
          <p:cNvSpPr>
            <a:spLocks noGrp="1" noChangeArrowheads="1"/>
          </p:cNvSpPr>
          <p:nvPr>
            <p:ph type="sldNum" sz="quarter" idx="5"/>
          </p:nvPr>
        </p:nvSpPr>
        <p:spPr>
          <a:noFill/>
        </p:spPr>
        <p:txBody>
          <a:bodyPr/>
          <a:lstStyle/>
          <a:p>
            <a:fld id="{C3DB926C-C226-4B14-A397-318149246D0F}" type="slidenum">
              <a:rPr lang="en-US" altLang="en-US" smtClean="0"/>
              <a:pPr/>
              <a:t>27</a:t>
            </a:fld>
            <a:endParaRPr lang="en-US" altLang="en-US" smtClean="0"/>
          </a:p>
        </p:txBody>
      </p:sp>
      <p:sp>
        <p:nvSpPr>
          <p:cNvPr id="125958" name="Rectangle 2"/>
          <p:cNvSpPr>
            <a:spLocks noGrp="1" noRot="1" noChangeAspect="1" noChangeArrowheads="1" noTextEdit="1"/>
          </p:cNvSpPr>
          <p:nvPr>
            <p:ph type="sldImg"/>
          </p:nvPr>
        </p:nvSpPr>
        <p:spPr>
          <a:ln/>
        </p:spPr>
      </p:sp>
      <p:sp>
        <p:nvSpPr>
          <p:cNvPr id="125959"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26979" name="Rectangle 3"/>
          <p:cNvSpPr>
            <a:spLocks noGrp="1" noChangeArrowheads="1"/>
          </p:cNvSpPr>
          <p:nvPr>
            <p:ph type="dt" sz="quarter" idx="1"/>
          </p:nvPr>
        </p:nvSpPr>
        <p:spPr>
          <a:noFill/>
        </p:spPr>
        <p:txBody>
          <a:bodyPr/>
          <a:lstStyle/>
          <a:p>
            <a:fld id="{453379CD-4EEC-40C7-B60A-39A5F246B503}" type="datetime3">
              <a:rPr lang="en-US" altLang="en-US" smtClean="0"/>
              <a:pPr/>
              <a:t>19 January 2016</a:t>
            </a:fld>
            <a:endParaRPr lang="en-US" altLang="en-US" smtClean="0"/>
          </a:p>
        </p:txBody>
      </p:sp>
      <p:sp>
        <p:nvSpPr>
          <p:cNvPr id="126980"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26981" name="Rectangle 7"/>
          <p:cNvSpPr>
            <a:spLocks noGrp="1" noChangeArrowheads="1"/>
          </p:cNvSpPr>
          <p:nvPr>
            <p:ph type="sldNum" sz="quarter" idx="5"/>
          </p:nvPr>
        </p:nvSpPr>
        <p:spPr>
          <a:noFill/>
        </p:spPr>
        <p:txBody>
          <a:bodyPr/>
          <a:lstStyle/>
          <a:p>
            <a:fld id="{E999A7C9-D6BC-4398-9B19-45072C5810FD}" type="slidenum">
              <a:rPr lang="en-US" altLang="en-US" smtClean="0"/>
              <a:pPr/>
              <a:t>28</a:t>
            </a:fld>
            <a:endParaRPr lang="en-US" altLang="en-US" smtClean="0"/>
          </a:p>
        </p:txBody>
      </p:sp>
      <p:sp>
        <p:nvSpPr>
          <p:cNvPr id="126982" name="Rectangle 2"/>
          <p:cNvSpPr>
            <a:spLocks noGrp="1" noRot="1" noChangeAspect="1" noChangeArrowheads="1" noTextEdit="1"/>
          </p:cNvSpPr>
          <p:nvPr>
            <p:ph type="sldImg"/>
          </p:nvPr>
        </p:nvSpPr>
        <p:spPr>
          <a:ln/>
        </p:spPr>
      </p:sp>
      <p:sp>
        <p:nvSpPr>
          <p:cNvPr id="126983"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28003" name="Rectangle 3"/>
          <p:cNvSpPr>
            <a:spLocks noGrp="1" noChangeArrowheads="1"/>
          </p:cNvSpPr>
          <p:nvPr>
            <p:ph type="dt" sz="quarter" idx="1"/>
          </p:nvPr>
        </p:nvSpPr>
        <p:spPr>
          <a:noFill/>
        </p:spPr>
        <p:txBody>
          <a:bodyPr/>
          <a:lstStyle/>
          <a:p>
            <a:fld id="{FF2169B8-BB77-42EE-937B-D9C2CA5F1EC0}" type="datetime3">
              <a:rPr lang="en-US" altLang="en-US" smtClean="0"/>
              <a:pPr/>
              <a:t>19 January 2016</a:t>
            </a:fld>
            <a:endParaRPr lang="en-US" altLang="en-US" smtClean="0"/>
          </a:p>
        </p:txBody>
      </p:sp>
      <p:sp>
        <p:nvSpPr>
          <p:cNvPr id="128004"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28005" name="Rectangle 7"/>
          <p:cNvSpPr>
            <a:spLocks noGrp="1" noChangeArrowheads="1"/>
          </p:cNvSpPr>
          <p:nvPr>
            <p:ph type="sldNum" sz="quarter" idx="5"/>
          </p:nvPr>
        </p:nvSpPr>
        <p:spPr>
          <a:noFill/>
        </p:spPr>
        <p:txBody>
          <a:bodyPr/>
          <a:lstStyle/>
          <a:p>
            <a:fld id="{A7B9D05F-6AC0-4063-BE0A-55EE0B306261}" type="slidenum">
              <a:rPr lang="en-US" altLang="en-US" smtClean="0"/>
              <a:pPr/>
              <a:t>29</a:t>
            </a:fld>
            <a:endParaRPr lang="en-US" altLang="en-US" smtClean="0"/>
          </a:p>
        </p:txBody>
      </p:sp>
      <p:sp>
        <p:nvSpPr>
          <p:cNvPr id="128006" name="Rectangle 2"/>
          <p:cNvSpPr>
            <a:spLocks noGrp="1" noRot="1" noChangeAspect="1" noChangeArrowheads="1" noTextEdit="1"/>
          </p:cNvSpPr>
          <p:nvPr>
            <p:ph type="sldImg"/>
          </p:nvPr>
        </p:nvSpPr>
        <p:spPr>
          <a:ln/>
        </p:spPr>
      </p:sp>
      <p:sp>
        <p:nvSpPr>
          <p:cNvPr id="128007"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29027" name="Rectangle 3"/>
          <p:cNvSpPr>
            <a:spLocks noGrp="1" noChangeArrowheads="1"/>
          </p:cNvSpPr>
          <p:nvPr>
            <p:ph type="dt" sz="quarter" idx="1"/>
          </p:nvPr>
        </p:nvSpPr>
        <p:spPr>
          <a:noFill/>
        </p:spPr>
        <p:txBody>
          <a:bodyPr/>
          <a:lstStyle/>
          <a:p>
            <a:fld id="{6FB705F4-5259-46A7-BA5F-D28ADE756BEA}" type="datetime3">
              <a:rPr lang="en-US" altLang="en-US" smtClean="0"/>
              <a:pPr/>
              <a:t>19 January 2016</a:t>
            </a:fld>
            <a:endParaRPr lang="en-US" altLang="en-US" smtClean="0"/>
          </a:p>
        </p:txBody>
      </p:sp>
      <p:sp>
        <p:nvSpPr>
          <p:cNvPr id="129028"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29029" name="Rectangle 7"/>
          <p:cNvSpPr>
            <a:spLocks noGrp="1" noChangeArrowheads="1"/>
          </p:cNvSpPr>
          <p:nvPr>
            <p:ph type="sldNum" sz="quarter" idx="5"/>
          </p:nvPr>
        </p:nvSpPr>
        <p:spPr>
          <a:noFill/>
        </p:spPr>
        <p:txBody>
          <a:bodyPr/>
          <a:lstStyle/>
          <a:p>
            <a:fld id="{88D0C088-96E1-4A9B-8BBF-7284BB33F02C}" type="slidenum">
              <a:rPr lang="en-US" altLang="en-US" smtClean="0"/>
              <a:pPr/>
              <a:t>30</a:t>
            </a:fld>
            <a:endParaRPr lang="en-US" altLang="en-US" smtClean="0"/>
          </a:p>
        </p:txBody>
      </p:sp>
      <p:sp>
        <p:nvSpPr>
          <p:cNvPr id="129030" name="Rectangle 2"/>
          <p:cNvSpPr>
            <a:spLocks noGrp="1" noRot="1" noChangeAspect="1" noChangeArrowheads="1" noTextEdit="1"/>
          </p:cNvSpPr>
          <p:nvPr>
            <p:ph type="sldImg"/>
          </p:nvPr>
        </p:nvSpPr>
        <p:spPr>
          <a:ln/>
        </p:spPr>
      </p:sp>
      <p:sp>
        <p:nvSpPr>
          <p:cNvPr id="129031"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02403" name="Rectangle 3"/>
          <p:cNvSpPr>
            <a:spLocks noGrp="1" noChangeArrowheads="1"/>
          </p:cNvSpPr>
          <p:nvPr>
            <p:ph type="dt" sz="quarter" idx="1"/>
          </p:nvPr>
        </p:nvSpPr>
        <p:spPr>
          <a:noFill/>
        </p:spPr>
        <p:txBody>
          <a:bodyPr/>
          <a:lstStyle/>
          <a:p>
            <a:fld id="{C41D5A4F-F94B-4456-94D1-107ED087C724}" type="datetime3">
              <a:rPr lang="en-US" altLang="en-US" smtClean="0"/>
              <a:pPr/>
              <a:t>19 January 2016</a:t>
            </a:fld>
            <a:endParaRPr lang="en-US" altLang="en-US" smtClean="0"/>
          </a:p>
        </p:txBody>
      </p:sp>
      <p:sp>
        <p:nvSpPr>
          <p:cNvPr id="102404"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02405" name="Rectangle 7"/>
          <p:cNvSpPr>
            <a:spLocks noGrp="1" noChangeArrowheads="1"/>
          </p:cNvSpPr>
          <p:nvPr>
            <p:ph type="sldNum" sz="quarter" idx="5"/>
          </p:nvPr>
        </p:nvSpPr>
        <p:spPr>
          <a:noFill/>
        </p:spPr>
        <p:txBody>
          <a:bodyPr/>
          <a:lstStyle/>
          <a:p>
            <a:fld id="{3814B732-6E9F-4134-BB6D-ED9DD2BF67D8}" type="slidenum">
              <a:rPr lang="en-US" altLang="en-US" smtClean="0"/>
              <a:pPr/>
              <a:t>4</a:t>
            </a:fld>
            <a:endParaRPr lang="en-US" altLang="en-US" smtClean="0"/>
          </a:p>
        </p:txBody>
      </p:sp>
      <p:sp>
        <p:nvSpPr>
          <p:cNvPr id="102406" name="Rectangle 2"/>
          <p:cNvSpPr>
            <a:spLocks noGrp="1" noRot="1" noChangeAspect="1" noChangeArrowheads="1" noTextEdit="1"/>
          </p:cNvSpPr>
          <p:nvPr>
            <p:ph type="sldImg"/>
          </p:nvPr>
        </p:nvSpPr>
        <p:spPr>
          <a:ln/>
        </p:spPr>
      </p:sp>
      <p:sp>
        <p:nvSpPr>
          <p:cNvPr id="102407"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30051" name="Rectangle 3"/>
          <p:cNvSpPr>
            <a:spLocks noGrp="1" noChangeArrowheads="1"/>
          </p:cNvSpPr>
          <p:nvPr>
            <p:ph type="dt" sz="quarter" idx="1"/>
          </p:nvPr>
        </p:nvSpPr>
        <p:spPr>
          <a:noFill/>
        </p:spPr>
        <p:txBody>
          <a:bodyPr/>
          <a:lstStyle/>
          <a:p>
            <a:fld id="{F9BBCC40-2442-4C71-8980-0BB1F9AC96C3}" type="datetime3">
              <a:rPr lang="en-US" altLang="en-US" smtClean="0"/>
              <a:pPr/>
              <a:t>19 January 2016</a:t>
            </a:fld>
            <a:endParaRPr lang="en-US" altLang="en-US" smtClean="0"/>
          </a:p>
        </p:txBody>
      </p:sp>
      <p:sp>
        <p:nvSpPr>
          <p:cNvPr id="130052"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30053" name="Rectangle 7"/>
          <p:cNvSpPr>
            <a:spLocks noGrp="1" noChangeArrowheads="1"/>
          </p:cNvSpPr>
          <p:nvPr>
            <p:ph type="sldNum" sz="quarter" idx="5"/>
          </p:nvPr>
        </p:nvSpPr>
        <p:spPr>
          <a:noFill/>
        </p:spPr>
        <p:txBody>
          <a:bodyPr/>
          <a:lstStyle/>
          <a:p>
            <a:fld id="{8693C4CF-ED22-4E35-9EE9-DB08BED8510D}" type="slidenum">
              <a:rPr lang="en-US" altLang="en-US" smtClean="0"/>
              <a:pPr/>
              <a:t>31</a:t>
            </a:fld>
            <a:endParaRPr lang="en-US" altLang="en-US" smtClean="0"/>
          </a:p>
        </p:txBody>
      </p:sp>
      <p:sp>
        <p:nvSpPr>
          <p:cNvPr id="130054" name="Rectangle 2"/>
          <p:cNvSpPr>
            <a:spLocks noGrp="1" noRot="1" noChangeAspect="1" noChangeArrowheads="1" noTextEdit="1"/>
          </p:cNvSpPr>
          <p:nvPr>
            <p:ph type="sldImg"/>
          </p:nvPr>
        </p:nvSpPr>
        <p:spPr>
          <a:ln/>
        </p:spPr>
      </p:sp>
      <p:sp>
        <p:nvSpPr>
          <p:cNvPr id="130055"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31075" name="Rectangle 3"/>
          <p:cNvSpPr>
            <a:spLocks noGrp="1" noChangeArrowheads="1"/>
          </p:cNvSpPr>
          <p:nvPr>
            <p:ph type="dt" sz="quarter" idx="1"/>
          </p:nvPr>
        </p:nvSpPr>
        <p:spPr>
          <a:noFill/>
        </p:spPr>
        <p:txBody>
          <a:bodyPr/>
          <a:lstStyle/>
          <a:p>
            <a:fld id="{A9FF191C-6E9C-45DA-8CF1-E8692F0E97AF}" type="datetime3">
              <a:rPr lang="en-US" altLang="en-US" smtClean="0"/>
              <a:pPr/>
              <a:t>19 January 2016</a:t>
            </a:fld>
            <a:endParaRPr lang="en-US" altLang="en-US" smtClean="0"/>
          </a:p>
        </p:txBody>
      </p:sp>
      <p:sp>
        <p:nvSpPr>
          <p:cNvPr id="131076"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31077" name="Rectangle 7"/>
          <p:cNvSpPr>
            <a:spLocks noGrp="1" noChangeArrowheads="1"/>
          </p:cNvSpPr>
          <p:nvPr>
            <p:ph type="sldNum" sz="quarter" idx="5"/>
          </p:nvPr>
        </p:nvSpPr>
        <p:spPr>
          <a:noFill/>
        </p:spPr>
        <p:txBody>
          <a:bodyPr/>
          <a:lstStyle/>
          <a:p>
            <a:fld id="{81426F90-9DC0-4255-8906-9B43379CEDDF}" type="slidenum">
              <a:rPr lang="en-US" altLang="en-US" smtClean="0"/>
              <a:pPr/>
              <a:t>32</a:t>
            </a:fld>
            <a:endParaRPr lang="en-US" altLang="en-US" smtClean="0"/>
          </a:p>
        </p:txBody>
      </p:sp>
      <p:sp>
        <p:nvSpPr>
          <p:cNvPr id="131078" name="Rectangle 2"/>
          <p:cNvSpPr>
            <a:spLocks noGrp="1" noRot="1" noChangeAspect="1" noChangeArrowheads="1" noTextEdit="1"/>
          </p:cNvSpPr>
          <p:nvPr>
            <p:ph type="sldImg"/>
          </p:nvPr>
        </p:nvSpPr>
        <p:spPr>
          <a:ln/>
        </p:spPr>
      </p:sp>
      <p:sp>
        <p:nvSpPr>
          <p:cNvPr id="131079"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32099" name="Rectangle 3"/>
          <p:cNvSpPr>
            <a:spLocks noGrp="1" noChangeArrowheads="1"/>
          </p:cNvSpPr>
          <p:nvPr>
            <p:ph type="dt" sz="quarter" idx="1"/>
          </p:nvPr>
        </p:nvSpPr>
        <p:spPr>
          <a:noFill/>
        </p:spPr>
        <p:txBody>
          <a:bodyPr/>
          <a:lstStyle/>
          <a:p>
            <a:fld id="{CAF4FA43-3C10-4B5F-8335-B33AC4C15592}" type="datetime3">
              <a:rPr lang="en-US" altLang="en-US" smtClean="0"/>
              <a:pPr/>
              <a:t>19 January 2016</a:t>
            </a:fld>
            <a:endParaRPr lang="en-US" altLang="en-US" smtClean="0"/>
          </a:p>
        </p:txBody>
      </p:sp>
      <p:sp>
        <p:nvSpPr>
          <p:cNvPr id="132100"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32101" name="Rectangle 7"/>
          <p:cNvSpPr>
            <a:spLocks noGrp="1" noChangeArrowheads="1"/>
          </p:cNvSpPr>
          <p:nvPr>
            <p:ph type="sldNum" sz="quarter" idx="5"/>
          </p:nvPr>
        </p:nvSpPr>
        <p:spPr>
          <a:noFill/>
        </p:spPr>
        <p:txBody>
          <a:bodyPr/>
          <a:lstStyle/>
          <a:p>
            <a:fld id="{5EF9D460-86B7-4B3A-8C30-22589A2AF191}" type="slidenum">
              <a:rPr lang="en-US" altLang="en-US" smtClean="0"/>
              <a:pPr/>
              <a:t>33</a:t>
            </a:fld>
            <a:endParaRPr lang="en-US" altLang="en-US" smtClean="0"/>
          </a:p>
        </p:txBody>
      </p:sp>
      <p:sp>
        <p:nvSpPr>
          <p:cNvPr id="132102" name="Rectangle 2"/>
          <p:cNvSpPr>
            <a:spLocks noGrp="1" noRot="1" noChangeAspect="1" noChangeArrowheads="1" noTextEdit="1"/>
          </p:cNvSpPr>
          <p:nvPr>
            <p:ph type="sldImg"/>
          </p:nvPr>
        </p:nvSpPr>
        <p:spPr>
          <a:ln/>
        </p:spPr>
      </p:sp>
      <p:sp>
        <p:nvSpPr>
          <p:cNvPr id="132103"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33123" name="Rectangle 3"/>
          <p:cNvSpPr>
            <a:spLocks noGrp="1" noChangeArrowheads="1"/>
          </p:cNvSpPr>
          <p:nvPr>
            <p:ph type="dt" sz="quarter" idx="1"/>
          </p:nvPr>
        </p:nvSpPr>
        <p:spPr>
          <a:noFill/>
        </p:spPr>
        <p:txBody>
          <a:bodyPr/>
          <a:lstStyle/>
          <a:p>
            <a:fld id="{E10D9757-2820-40CC-980D-46AC342A0740}" type="datetime3">
              <a:rPr lang="en-US" altLang="en-US" smtClean="0"/>
              <a:pPr/>
              <a:t>19 January 2016</a:t>
            </a:fld>
            <a:endParaRPr lang="en-US" altLang="en-US" smtClean="0"/>
          </a:p>
        </p:txBody>
      </p:sp>
      <p:sp>
        <p:nvSpPr>
          <p:cNvPr id="133124"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33125" name="Rectangle 7"/>
          <p:cNvSpPr>
            <a:spLocks noGrp="1" noChangeArrowheads="1"/>
          </p:cNvSpPr>
          <p:nvPr>
            <p:ph type="sldNum" sz="quarter" idx="5"/>
          </p:nvPr>
        </p:nvSpPr>
        <p:spPr>
          <a:noFill/>
        </p:spPr>
        <p:txBody>
          <a:bodyPr/>
          <a:lstStyle/>
          <a:p>
            <a:fld id="{F96A87A7-B9E9-42E6-B176-F5B00F6E03BA}" type="slidenum">
              <a:rPr lang="en-US" altLang="en-US" smtClean="0"/>
              <a:pPr/>
              <a:t>34</a:t>
            </a:fld>
            <a:endParaRPr lang="en-US" altLang="en-US" smtClean="0"/>
          </a:p>
        </p:txBody>
      </p:sp>
      <p:sp>
        <p:nvSpPr>
          <p:cNvPr id="133126" name="Rectangle 2"/>
          <p:cNvSpPr>
            <a:spLocks noGrp="1" noRot="1" noChangeAspect="1" noChangeArrowheads="1" noTextEdit="1"/>
          </p:cNvSpPr>
          <p:nvPr>
            <p:ph type="sldImg"/>
          </p:nvPr>
        </p:nvSpPr>
        <p:spPr>
          <a:ln/>
        </p:spPr>
      </p:sp>
      <p:sp>
        <p:nvSpPr>
          <p:cNvPr id="133127"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34147" name="Rectangle 3"/>
          <p:cNvSpPr>
            <a:spLocks noGrp="1" noChangeArrowheads="1"/>
          </p:cNvSpPr>
          <p:nvPr>
            <p:ph type="dt" sz="quarter" idx="1"/>
          </p:nvPr>
        </p:nvSpPr>
        <p:spPr>
          <a:noFill/>
        </p:spPr>
        <p:txBody>
          <a:bodyPr/>
          <a:lstStyle/>
          <a:p>
            <a:fld id="{F2A2B72A-ACC3-444B-B675-892B476C433A}" type="datetime3">
              <a:rPr lang="en-US" altLang="en-US" smtClean="0"/>
              <a:pPr/>
              <a:t>19 January 2016</a:t>
            </a:fld>
            <a:endParaRPr lang="en-US" altLang="en-US" smtClean="0"/>
          </a:p>
        </p:txBody>
      </p:sp>
      <p:sp>
        <p:nvSpPr>
          <p:cNvPr id="134148"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34149" name="Rectangle 7"/>
          <p:cNvSpPr>
            <a:spLocks noGrp="1" noChangeArrowheads="1"/>
          </p:cNvSpPr>
          <p:nvPr>
            <p:ph type="sldNum" sz="quarter" idx="5"/>
          </p:nvPr>
        </p:nvSpPr>
        <p:spPr>
          <a:noFill/>
        </p:spPr>
        <p:txBody>
          <a:bodyPr/>
          <a:lstStyle/>
          <a:p>
            <a:fld id="{70848287-47B7-4219-9755-52EC3CBB91D4}" type="slidenum">
              <a:rPr lang="en-US" altLang="en-US" smtClean="0"/>
              <a:pPr/>
              <a:t>35</a:t>
            </a:fld>
            <a:endParaRPr lang="en-US" altLang="en-US" smtClean="0"/>
          </a:p>
        </p:txBody>
      </p:sp>
      <p:sp>
        <p:nvSpPr>
          <p:cNvPr id="134150" name="Rectangle 2"/>
          <p:cNvSpPr>
            <a:spLocks noGrp="1" noRot="1" noChangeAspect="1" noChangeArrowheads="1" noTextEdit="1"/>
          </p:cNvSpPr>
          <p:nvPr>
            <p:ph type="sldImg"/>
          </p:nvPr>
        </p:nvSpPr>
        <p:spPr>
          <a:ln/>
        </p:spPr>
      </p:sp>
      <p:sp>
        <p:nvSpPr>
          <p:cNvPr id="134151"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35171" name="Rectangle 3"/>
          <p:cNvSpPr>
            <a:spLocks noGrp="1" noChangeArrowheads="1"/>
          </p:cNvSpPr>
          <p:nvPr>
            <p:ph type="dt" sz="quarter" idx="1"/>
          </p:nvPr>
        </p:nvSpPr>
        <p:spPr>
          <a:noFill/>
        </p:spPr>
        <p:txBody>
          <a:bodyPr/>
          <a:lstStyle/>
          <a:p>
            <a:fld id="{B31AEA51-E9BF-458E-AC77-C35F8A97A629}" type="datetime3">
              <a:rPr lang="en-US" altLang="en-US" smtClean="0"/>
              <a:pPr/>
              <a:t>19 January 2016</a:t>
            </a:fld>
            <a:endParaRPr lang="en-US" altLang="en-US" smtClean="0"/>
          </a:p>
        </p:txBody>
      </p:sp>
      <p:sp>
        <p:nvSpPr>
          <p:cNvPr id="135172"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35173" name="Rectangle 7"/>
          <p:cNvSpPr>
            <a:spLocks noGrp="1" noChangeArrowheads="1"/>
          </p:cNvSpPr>
          <p:nvPr>
            <p:ph type="sldNum" sz="quarter" idx="5"/>
          </p:nvPr>
        </p:nvSpPr>
        <p:spPr>
          <a:noFill/>
        </p:spPr>
        <p:txBody>
          <a:bodyPr/>
          <a:lstStyle/>
          <a:p>
            <a:fld id="{0E89B710-A01E-4486-86AB-13D0F89B7AB2}" type="slidenum">
              <a:rPr lang="en-US" altLang="en-US" smtClean="0"/>
              <a:pPr/>
              <a:t>36</a:t>
            </a:fld>
            <a:endParaRPr lang="en-US" altLang="en-US" smtClean="0"/>
          </a:p>
        </p:txBody>
      </p:sp>
      <p:sp>
        <p:nvSpPr>
          <p:cNvPr id="135174" name="Rectangle 2"/>
          <p:cNvSpPr>
            <a:spLocks noGrp="1" noRot="1" noChangeAspect="1" noChangeArrowheads="1" noTextEdit="1"/>
          </p:cNvSpPr>
          <p:nvPr>
            <p:ph type="sldImg"/>
          </p:nvPr>
        </p:nvSpPr>
        <p:spPr>
          <a:ln/>
        </p:spPr>
      </p:sp>
      <p:sp>
        <p:nvSpPr>
          <p:cNvPr id="135175"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36195" name="Rectangle 3"/>
          <p:cNvSpPr>
            <a:spLocks noGrp="1" noChangeArrowheads="1"/>
          </p:cNvSpPr>
          <p:nvPr>
            <p:ph type="dt" sz="quarter" idx="1"/>
          </p:nvPr>
        </p:nvSpPr>
        <p:spPr>
          <a:noFill/>
        </p:spPr>
        <p:txBody>
          <a:bodyPr/>
          <a:lstStyle/>
          <a:p>
            <a:fld id="{77D345BB-CCC8-4515-99D9-10A0C5CE2298}" type="datetime3">
              <a:rPr lang="en-US" altLang="en-US" smtClean="0"/>
              <a:pPr/>
              <a:t>19 January 2016</a:t>
            </a:fld>
            <a:endParaRPr lang="en-US" altLang="en-US" smtClean="0"/>
          </a:p>
        </p:txBody>
      </p:sp>
      <p:sp>
        <p:nvSpPr>
          <p:cNvPr id="136196"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36197" name="Rectangle 7"/>
          <p:cNvSpPr>
            <a:spLocks noGrp="1" noChangeArrowheads="1"/>
          </p:cNvSpPr>
          <p:nvPr>
            <p:ph type="sldNum" sz="quarter" idx="5"/>
          </p:nvPr>
        </p:nvSpPr>
        <p:spPr>
          <a:noFill/>
        </p:spPr>
        <p:txBody>
          <a:bodyPr/>
          <a:lstStyle/>
          <a:p>
            <a:fld id="{715ED3CA-012D-4EDD-8B30-F54F9DE87819}" type="slidenum">
              <a:rPr lang="en-US" altLang="en-US" smtClean="0"/>
              <a:pPr/>
              <a:t>37</a:t>
            </a:fld>
            <a:endParaRPr lang="en-US" altLang="en-US" smtClean="0"/>
          </a:p>
        </p:txBody>
      </p:sp>
      <p:sp>
        <p:nvSpPr>
          <p:cNvPr id="136198" name="Rectangle 2"/>
          <p:cNvSpPr>
            <a:spLocks noGrp="1" noRot="1" noChangeAspect="1" noChangeArrowheads="1" noTextEdit="1"/>
          </p:cNvSpPr>
          <p:nvPr>
            <p:ph type="sldImg"/>
          </p:nvPr>
        </p:nvSpPr>
        <p:spPr>
          <a:ln/>
        </p:spPr>
      </p:sp>
      <p:sp>
        <p:nvSpPr>
          <p:cNvPr id="136199"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37219" name="Rectangle 3"/>
          <p:cNvSpPr>
            <a:spLocks noGrp="1" noChangeArrowheads="1"/>
          </p:cNvSpPr>
          <p:nvPr>
            <p:ph type="dt" sz="quarter" idx="1"/>
          </p:nvPr>
        </p:nvSpPr>
        <p:spPr>
          <a:noFill/>
        </p:spPr>
        <p:txBody>
          <a:bodyPr/>
          <a:lstStyle/>
          <a:p>
            <a:fld id="{3854DE0A-6742-492A-82C3-65B19FD7FBE0}" type="datetime3">
              <a:rPr lang="en-US" altLang="en-US" smtClean="0"/>
              <a:pPr/>
              <a:t>19 January 2016</a:t>
            </a:fld>
            <a:endParaRPr lang="en-US" altLang="en-US" smtClean="0"/>
          </a:p>
        </p:txBody>
      </p:sp>
      <p:sp>
        <p:nvSpPr>
          <p:cNvPr id="137220"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37221" name="Rectangle 7"/>
          <p:cNvSpPr>
            <a:spLocks noGrp="1" noChangeArrowheads="1"/>
          </p:cNvSpPr>
          <p:nvPr>
            <p:ph type="sldNum" sz="quarter" idx="5"/>
          </p:nvPr>
        </p:nvSpPr>
        <p:spPr>
          <a:noFill/>
        </p:spPr>
        <p:txBody>
          <a:bodyPr/>
          <a:lstStyle/>
          <a:p>
            <a:fld id="{1B3BAB67-E64F-4509-A35C-F33A3E9CBC0C}" type="slidenum">
              <a:rPr lang="en-US" altLang="en-US" smtClean="0"/>
              <a:pPr/>
              <a:t>38</a:t>
            </a:fld>
            <a:endParaRPr lang="en-US" altLang="en-US" smtClean="0"/>
          </a:p>
        </p:txBody>
      </p:sp>
      <p:sp>
        <p:nvSpPr>
          <p:cNvPr id="137222" name="Rectangle 2"/>
          <p:cNvSpPr>
            <a:spLocks noGrp="1" noRot="1" noChangeAspect="1" noChangeArrowheads="1" noTextEdit="1"/>
          </p:cNvSpPr>
          <p:nvPr>
            <p:ph type="sldImg"/>
          </p:nvPr>
        </p:nvSpPr>
        <p:spPr>
          <a:ln/>
        </p:spPr>
      </p:sp>
      <p:sp>
        <p:nvSpPr>
          <p:cNvPr id="137223"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38243" name="Rectangle 3"/>
          <p:cNvSpPr>
            <a:spLocks noGrp="1" noChangeArrowheads="1"/>
          </p:cNvSpPr>
          <p:nvPr>
            <p:ph type="dt" sz="quarter" idx="1"/>
          </p:nvPr>
        </p:nvSpPr>
        <p:spPr>
          <a:noFill/>
        </p:spPr>
        <p:txBody>
          <a:bodyPr/>
          <a:lstStyle/>
          <a:p>
            <a:fld id="{709C3966-3FCC-4FBE-9FA6-BFDD5D585217}" type="datetime3">
              <a:rPr lang="en-US" altLang="en-US" smtClean="0"/>
              <a:pPr/>
              <a:t>19 January 2016</a:t>
            </a:fld>
            <a:endParaRPr lang="en-US" altLang="en-US" smtClean="0"/>
          </a:p>
        </p:txBody>
      </p:sp>
      <p:sp>
        <p:nvSpPr>
          <p:cNvPr id="138244"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38245" name="Rectangle 7"/>
          <p:cNvSpPr>
            <a:spLocks noGrp="1" noChangeArrowheads="1"/>
          </p:cNvSpPr>
          <p:nvPr>
            <p:ph type="sldNum" sz="quarter" idx="5"/>
          </p:nvPr>
        </p:nvSpPr>
        <p:spPr>
          <a:noFill/>
        </p:spPr>
        <p:txBody>
          <a:bodyPr/>
          <a:lstStyle/>
          <a:p>
            <a:fld id="{57044479-F39E-45A5-9004-9E7A22783EA3}" type="slidenum">
              <a:rPr lang="en-US" altLang="en-US" smtClean="0"/>
              <a:pPr/>
              <a:t>39</a:t>
            </a:fld>
            <a:endParaRPr lang="en-US" altLang="en-US" smtClean="0"/>
          </a:p>
        </p:txBody>
      </p:sp>
      <p:sp>
        <p:nvSpPr>
          <p:cNvPr id="138246" name="Rectangle 2"/>
          <p:cNvSpPr>
            <a:spLocks noGrp="1" noRot="1" noChangeAspect="1" noChangeArrowheads="1" noTextEdit="1"/>
          </p:cNvSpPr>
          <p:nvPr>
            <p:ph type="sldImg"/>
          </p:nvPr>
        </p:nvSpPr>
        <p:spPr>
          <a:ln/>
        </p:spPr>
      </p:sp>
      <p:sp>
        <p:nvSpPr>
          <p:cNvPr id="138247"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39267" name="Rectangle 3"/>
          <p:cNvSpPr>
            <a:spLocks noGrp="1" noChangeArrowheads="1"/>
          </p:cNvSpPr>
          <p:nvPr>
            <p:ph type="dt" sz="quarter" idx="1"/>
          </p:nvPr>
        </p:nvSpPr>
        <p:spPr>
          <a:noFill/>
        </p:spPr>
        <p:txBody>
          <a:bodyPr/>
          <a:lstStyle/>
          <a:p>
            <a:fld id="{415730CD-B97F-42C1-BF9C-AD6EA6C2A2B3}" type="datetime3">
              <a:rPr lang="en-US" altLang="en-US" smtClean="0"/>
              <a:pPr/>
              <a:t>19 January 2016</a:t>
            </a:fld>
            <a:endParaRPr lang="en-US" altLang="en-US" smtClean="0"/>
          </a:p>
        </p:txBody>
      </p:sp>
      <p:sp>
        <p:nvSpPr>
          <p:cNvPr id="139268"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39269" name="Rectangle 7"/>
          <p:cNvSpPr>
            <a:spLocks noGrp="1" noChangeArrowheads="1"/>
          </p:cNvSpPr>
          <p:nvPr>
            <p:ph type="sldNum" sz="quarter" idx="5"/>
          </p:nvPr>
        </p:nvSpPr>
        <p:spPr>
          <a:noFill/>
        </p:spPr>
        <p:txBody>
          <a:bodyPr/>
          <a:lstStyle/>
          <a:p>
            <a:fld id="{F5BB2C1E-FF9E-4501-B9AA-4012F7F5841B}" type="slidenum">
              <a:rPr lang="en-US" altLang="en-US" smtClean="0"/>
              <a:pPr/>
              <a:t>40</a:t>
            </a:fld>
            <a:endParaRPr lang="en-US" altLang="en-US" smtClean="0"/>
          </a:p>
        </p:txBody>
      </p:sp>
      <p:sp>
        <p:nvSpPr>
          <p:cNvPr id="139270" name="Rectangle 2"/>
          <p:cNvSpPr>
            <a:spLocks noGrp="1" noRot="1" noChangeAspect="1" noChangeArrowheads="1" noTextEdit="1"/>
          </p:cNvSpPr>
          <p:nvPr>
            <p:ph type="sldImg"/>
          </p:nvPr>
        </p:nvSpPr>
        <p:spPr>
          <a:ln/>
        </p:spPr>
      </p:sp>
      <p:sp>
        <p:nvSpPr>
          <p:cNvPr id="139271"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03427" name="Rectangle 3"/>
          <p:cNvSpPr>
            <a:spLocks noGrp="1" noChangeArrowheads="1"/>
          </p:cNvSpPr>
          <p:nvPr>
            <p:ph type="dt" sz="quarter" idx="1"/>
          </p:nvPr>
        </p:nvSpPr>
        <p:spPr>
          <a:noFill/>
        </p:spPr>
        <p:txBody>
          <a:bodyPr/>
          <a:lstStyle/>
          <a:p>
            <a:fld id="{FC154F60-C5D8-4867-AD9F-AB2A5BDE54EF}" type="datetime3">
              <a:rPr lang="en-US" altLang="en-US" smtClean="0"/>
              <a:pPr/>
              <a:t>19 January 2016</a:t>
            </a:fld>
            <a:endParaRPr lang="en-US" altLang="en-US" smtClean="0"/>
          </a:p>
        </p:txBody>
      </p:sp>
      <p:sp>
        <p:nvSpPr>
          <p:cNvPr id="103428"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03429" name="Rectangle 7"/>
          <p:cNvSpPr>
            <a:spLocks noGrp="1" noChangeArrowheads="1"/>
          </p:cNvSpPr>
          <p:nvPr>
            <p:ph type="sldNum" sz="quarter" idx="5"/>
          </p:nvPr>
        </p:nvSpPr>
        <p:spPr>
          <a:noFill/>
        </p:spPr>
        <p:txBody>
          <a:bodyPr/>
          <a:lstStyle/>
          <a:p>
            <a:fld id="{AD47280D-2D57-40E2-89D1-53D0710AE380}" type="slidenum">
              <a:rPr lang="en-US" altLang="en-US" smtClean="0"/>
              <a:pPr/>
              <a:t>5</a:t>
            </a:fld>
            <a:endParaRPr lang="en-US" altLang="en-US" smtClean="0"/>
          </a:p>
        </p:txBody>
      </p:sp>
      <p:sp>
        <p:nvSpPr>
          <p:cNvPr id="103430" name="Rectangle 2"/>
          <p:cNvSpPr>
            <a:spLocks noGrp="1" noRot="1" noChangeAspect="1" noChangeArrowheads="1" noTextEdit="1"/>
          </p:cNvSpPr>
          <p:nvPr>
            <p:ph type="sldImg"/>
          </p:nvPr>
        </p:nvSpPr>
        <p:spPr>
          <a:ln/>
        </p:spPr>
      </p:sp>
      <p:sp>
        <p:nvSpPr>
          <p:cNvPr id="103431"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41315" name="Rectangle 3"/>
          <p:cNvSpPr>
            <a:spLocks noGrp="1" noChangeArrowheads="1"/>
          </p:cNvSpPr>
          <p:nvPr>
            <p:ph type="dt" sz="quarter" idx="1"/>
          </p:nvPr>
        </p:nvSpPr>
        <p:spPr>
          <a:noFill/>
        </p:spPr>
        <p:txBody>
          <a:bodyPr/>
          <a:lstStyle/>
          <a:p>
            <a:fld id="{38A743ED-D71D-49C8-AEF1-EC1752DD0D3D}" type="datetime3">
              <a:rPr lang="en-US" altLang="en-US" smtClean="0"/>
              <a:pPr/>
              <a:t>19 January 2016</a:t>
            </a:fld>
            <a:endParaRPr lang="en-US" altLang="en-US" smtClean="0"/>
          </a:p>
        </p:txBody>
      </p:sp>
      <p:sp>
        <p:nvSpPr>
          <p:cNvPr id="141316"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41317" name="Rectangle 7"/>
          <p:cNvSpPr>
            <a:spLocks noGrp="1" noChangeArrowheads="1"/>
          </p:cNvSpPr>
          <p:nvPr>
            <p:ph type="sldNum" sz="quarter" idx="5"/>
          </p:nvPr>
        </p:nvSpPr>
        <p:spPr>
          <a:noFill/>
        </p:spPr>
        <p:txBody>
          <a:bodyPr/>
          <a:lstStyle/>
          <a:p>
            <a:fld id="{8E414A5A-A41F-451A-9734-E4A7984B78E5}" type="slidenum">
              <a:rPr lang="en-US" altLang="en-US" smtClean="0"/>
              <a:pPr/>
              <a:t>42</a:t>
            </a:fld>
            <a:endParaRPr lang="en-US" altLang="en-US" smtClean="0"/>
          </a:p>
        </p:txBody>
      </p:sp>
      <p:sp>
        <p:nvSpPr>
          <p:cNvPr id="141318" name="Rectangle 2"/>
          <p:cNvSpPr>
            <a:spLocks noGrp="1" noRot="1" noChangeAspect="1" noChangeArrowheads="1" noTextEdit="1"/>
          </p:cNvSpPr>
          <p:nvPr>
            <p:ph type="sldImg"/>
          </p:nvPr>
        </p:nvSpPr>
        <p:spPr>
          <a:ln/>
        </p:spPr>
      </p:sp>
      <p:sp>
        <p:nvSpPr>
          <p:cNvPr id="141319"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42339" name="Rectangle 3"/>
          <p:cNvSpPr>
            <a:spLocks noGrp="1" noChangeArrowheads="1"/>
          </p:cNvSpPr>
          <p:nvPr>
            <p:ph type="dt" sz="quarter" idx="1"/>
          </p:nvPr>
        </p:nvSpPr>
        <p:spPr>
          <a:noFill/>
        </p:spPr>
        <p:txBody>
          <a:bodyPr/>
          <a:lstStyle/>
          <a:p>
            <a:fld id="{0722FE30-76D2-4204-873E-A4801B825CB9}" type="datetime3">
              <a:rPr lang="en-US" altLang="en-US" smtClean="0"/>
              <a:pPr/>
              <a:t>19 January 2016</a:t>
            </a:fld>
            <a:endParaRPr lang="en-US" altLang="en-US" smtClean="0"/>
          </a:p>
        </p:txBody>
      </p:sp>
      <p:sp>
        <p:nvSpPr>
          <p:cNvPr id="142340"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42341" name="Rectangle 7"/>
          <p:cNvSpPr>
            <a:spLocks noGrp="1" noChangeArrowheads="1"/>
          </p:cNvSpPr>
          <p:nvPr>
            <p:ph type="sldNum" sz="quarter" idx="5"/>
          </p:nvPr>
        </p:nvSpPr>
        <p:spPr>
          <a:noFill/>
        </p:spPr>
        <p:txBody>
          <a:bodyPr/>
          <a:lstStyle/>
          <a:p>
            <a:fld id="{6086AF11-DE08-4AA7-914D-755D3FA94C69}" type="slidenum">
              <a:rPr lang="en-US" altLang="en-US" smtClean="0"/>
              <a:pPr/>
              <a:t>43</a:t>
            </a:fld>
            <a:endParaRPr lang="en-US" altLang="en-US" smtClean="0"/>
          </a:p>
        </p:txBody>
      </p:sp>
      <p:sp>
        <p:nvSpPr>
          <p:cNvPr id="142342" name="Rectangle 2"/>
          <p:cNvSpPr>
            <a:spLocks noGrp="1" noRot="1" noChangeAspect="1" noChangeArrowheads="1" noTextEdit="1"/>
          </p:cNvSpPr>
          <p:nvPr>
            <p:ph type="sldImg"/>
          </p:nvPr>
        </p:nvSpPr>
        <p:spPr>
          <a:ln/>
        </p:spPr>
      </p:sp>
      <p:sp>
        <p:nvSpPr>
          <p:cNvPr id="142343"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43363" name="Rectangle 3"/>
          <p:cNvSpPr>
            <a:spLocks noGrp="1" noChangeArrowheads="1"/>
          </p:cNvSpPr>
          <p:nvPr>
            <p:ph type="dt" sz="quarter" idx="1"/>
          </p:nvPr>
        </p:nvSpPr>
        <p:spPr>
          <a:noFill/>
        </p:spPr>
        <p:txBody>
          <a:bodyPr/>
          <a:lstStyle/>
          <a:p>
            <a:fld id="{5982B053-EC3E-4915-9473-7379A2EBB712}" type="datetime3">
              <a:rPr lang="en-US" altLang="en-US" smtClean="0"/>
              <a:pPr/>
              <a:t>19 January 2016</a:t>
            </a:fld>
            <a:endParaRPr lang="en-US" altLang="en-US" smtClean="0"/>
          </a:p>
        </p:txBody>
      </p:sp>
      <p:sp>
        <p:nvSpPr>
          <p:cNvPr id="143364"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43365" name="Rectangle 7"/>
          <p:cNvSpPr>
            <a:spLocks noGrp="1" noChangeArrowheads="1"/>
          </p:cNvSpPr>
          <p:nvPr>
            <p:ph type="sldNum" sz="quarter" idx="5"/>
          </p:nvPr>
        </p:nvSpPr>
        <p:spPr>
          <a:noFill/>
        </p:spPr>
        <p:txBody>
          <a:bodyPr/>
          <a:lstStyle/>
          <a:p>
            <a:fld id="{08E4152B-C062-4C85-A08C-E5BF1D999C87}" type="slidenum">
              <a:rPr lang="en-US" altLang="en-US" smtClean="0"/>
              <a:pPr/>
              <a:t>44</a:t>
            </a:fld>
            <a:endParaRPr lang="en-US" altLang="en-US" smtClean="0"/>
          </a:p>
        </p:txBody>
      </p:sp>
      <p:sp>
        <p:nvSpPr>
          <p:cNvPr id="143366" name="Rectangle 2"/>
          <p:cNvSpPr>
            <a:spLocks noGrp="1" noRot="1" noChangeAspect="1" noChangeArrowheads="1" noTextEdit="1"/>
          </p:cNvSpPr>
          <p:nvPr>
            <p:ph type="sldImg"/>
          </p:nvPr>
        </p:nvSpPr>
        <p:spPr>
          <a:ln/>
        </p:spPr>
      </p:sp>
      <p:sp>
        <p:nvSpPr>
          <p:cNvPr id="143367"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44387" name="Rectangle 3"/>
          <p:cNvSpPr>
            <a:spLocks noGrp="1" noChangeArrowheads="1"/>
          </p:cNvSpPr>
          <p:nvPr>
            <p:ph type="dt" sz="quarter" idx="1"/>
          </p:nvPr>
        </p:nvSpPr>
        <p:spPr>
          <a:noFill/>
        </p:spPr>
        <p:txBody>
          <a:bodyPr/>
          <a:lstStyle/>
          <a:p>
            <a:fld id="{B963BEEB-ED4E-4102-B058-D3107937FA60}" type="datetime3">
              <a:rPr lang="en-US" altLang="en-US" smtClean="0"/>
              <a:pPr/>
              <a:t>19 January 2016</a:t>
            </a:fld>
            <a:endParaRPr lang="en-US" altLang="en-US" smtClean="0"/>
          </a:p>
        </p:txBody>
      </p:sp>
      <p:sp>
        <p:nvSpPr>
          <p:cNvPr id="144388"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44389" name="Rectangle 7"/>
          <p:cNvSpPr>
            <a:spLocks noGrp="1" noChangeArrowheads="1"/>
          </p:cNvSpPr>
          <p:nvPr>
            <p:ph type="sldNum" sz="quarter" idx="5"/>
          </p:nvPr>
        </p:nvSpPr>
        <p:spPr>
          <a:noFill/>
        </p:spPr>
        <p:txBody>
          <a:bodyPr/>
          <a:lstStyle/>
          <a:p>
            <a:fld id="{88B9D150-F9B0-4012-9A35-B0C7F7A1D9F0}" type="slidenum">
              <a:rPr lang="en-US" altLang="en-US" smtClean="0"/>
              <a:pPr/>
              <a:t>45</a:t>
            </a:fld>
            <a:endParaRPr lang="en-US" altLang="en-US" smtClean="0"/>
          </a:p>
        </p:txBody>
      </p:sp>
      <p:sp>
        <p:nvSpPr>
          <p:cNvPr id="144390" name="Rectangle 2"/>
          <p:cNvSpPr>
            <a:spLocks noGrp="1" noRot="1" noChangeAspect="1" noChangeArrowheads="1" noTextEdit="1"/>
          </p:cNvSpPr>
          <p:nvPr>
            <p:ph type="sldImg"/>
          </p:nvPr>
        </p:nvSpPr>
        <p:spPr>
          <a:ln/>
        </p:spPr>
      </p:sp>
      <p:sp>
        <p:nvSpPr>
          <p:cNvPr id="144391" name="Rectangle 3"/>
          <p:cNvSpPr>
            <a:spLocks noGrp="1" noChangeArrowheads="1"/>
          </p:cNvSpPr>
          <p:nvPr>
            <p:ph type="body" idx="1"/>
          </p:nvPr>
        </p:nvSpPr>
        <p:spPr>
          <a:noFill/>
          <a:ln/>
        </p:spPr>
        <p:txBody>
          <a:bodyPr/>
          <a:lstStyle/>
          <a:p>
            <a:r>
              <a:rPr lang="en-AU" altLang="en-US" smtClean="0"/>
              <a:t>Local arrays and structures have no place in memory. They are just local to the procedures. The procedure would need them during its execution, to place intermediate values, etc. So, they are put on the stack, rather than registers which are in short supply. After the procedure is done, you just clean up the stack.</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45411" name="Rectangle 3"/>
          <p:cNvSpPr>
            <a:spLocks noGrp="1" noChangeArrowheads="1"/>
          </p:cNvSpPr>
          <p:nvPr>
            <p:ph type="dt" sz="quarter" idx="1"/>
          </p:nvPr>
        </p:nvSpPr>
        <p:spPr>
          <a:noFill/>
        </p:spPr>
        <p:txBody>
          <a:bodyPr/>
          <a:lstStyle/>
          <a:p>
            <a:fld id="{C14B5CD7-954B-4983-AECC-429E70B1B1BC}" type="datetime3">
              <a:rPr lang="en-US" altLang="en-US" smtClean="0"/>
              <a:pPr/>
              <a:t>19 January 2016</a:t>
            </a:fld>
            <a:endParaRPr lang="en-US" altLang="en-US" smtClean="0"/>
          </a:p>
        </p:txBody>
      </p:sp>
      <p:sp>
        <p:nvSpPr>
          <p:cNvPr id="145412"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45413" name="Rectangle 7"/>
          <p:cNvSpPr>
            <a:spLocks noGrp="1" noChangeArrowheads="1"/>
          </p:cNvSpPr>
          <p:nvPr>
            <p:ph type="sldNum" sz="quarter" idx="5"/>
          </p:nvPr>
        </p:nvSpPr>
        <p:spPr>
          <a:noFill/>
        </p:spPr>
        <p:txBody>
          <a:bodyPr/>
          <a:lstStyle/>
          <a:p>
            <a:fld id="{5227E8EA-67FB-435A-9C39-88F5EB4D1DC3}" type="slidenum">
              <a:rPr lang="en-US" altLang="en-US" smtClean="0"/>
              <a:pPr/>
              <a:t>46</a:t>
            </a:fld>
            <a:endParaRPr lang="en-US" altLang="en-US" smtClean="0"/>
          </a:p>
        </p:txBody>
      </p:sp>
      <p:sp>
        <p:nvSpPr>
          <p:cNvPr id="145414" name="Rectangle 2"/>
          <p:cNvSpPr>
            <a:spLocks noGrp="1" noRot="1" noChangeAspect="1" noChangeArrowheads="1" noTextEdit="1"/>
          </p:cNvSpPr>
          <p:nvPr>
            <p:ph type="sldImg"/>
          </p:nvPr>
        </p:nvSpPr>
        <p:spPr>
          <a:ln/>
        </p:spPr>
      </p:sp>
      <p:sp>
        <p:nvSpPr>
          <p:cNvPr id="145415"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46435" name="Rectangle 3"/>
          <p:cNvSpPr>
            <a:spLocks noGrp="1" noChangeArrowheads="1"/>
          </p:cNvSpPr>
          <p:nvPr>
            <p:ph type="dt" sz="quarter" idx="1"/>
          </p:nvPr>
        </p:nvSpPr>
        <p:spPr>
          <a:noFill/>
        </p:spPr>
        <p:txBody>
          <a:bodyPr/>
          <a:lstStyle/>
          <a:p>
            <a:fld id="{3518C42B-3E97-4DFD-A95C-733430E4B0F7}" type="datetime3">
              <a:rPr lang="en-US" altLang="en-US" smtClean="0"/>
              <a:pPr/>
              <a:t>19 January 2016</a:t>
            </a:fld>
            <a:endParaRPr lang="en-US" altLang="en-US" smtClean="0"/>
          </a:p>
        </p:txBody>
      </p:sp>
      <p:sp>
        <p:nvSpPr>
          <p:cNvPr id="146436"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46437" name="Rectangle 7"/>
          <p:cNvSpPr>
            <a:spLocks noGrp="1" noChangeArrowheads="1"/>
          </p:cNvSpPr>
          <p:nvPr>
            <p:ph type="sldNum" sz="quarter" idx="5"/>
          </p:nvPr>
        </p:nvSpPr>
        <p:spPr>
          <a:noFill/>
        </p:spPr>
        <p:txBody>
          <a:bodyPr/>
          <a:lstStyle/>
          <a:p>
            <a:fld id="{816916A3-518B-4983-9313-8A3E57838A10}" type="slidenum">
              <a:rPr lang="en-US" altLang="en-US" smtClean="0"/>
              <a:pPr/>
              <a:t>47</a:t>
            </a:fld>
            <a:endParaRPr lang="en-US" altLang="en-US" smtClean="0"/>
          </a:p>
        </p:txBody>
      </p:sp>
      <p:sp>
        <p:nvSpPr>
          <p:cNvPr id="146438" name="Rectangle 2"/>
          <p:cNvSpPr>
            <a:spLocks noGrp="1" noRot="1" noChangeAspect="1" noChangeArrowheads="1" noTextEdit="1"/>
          </p:cNvSpPr>
          <p:nvPr>
            <p:ph type="sldImg"/>
          </p:nvPr>
        </p:nvSpPr>
        <p:spPr>
          <a:ln/>
        </p:spPr>
      </p:sp>
      <p:sp>
        <p:nvSpPr>
          <p:cNvPr id="146439"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47459" name="Rectangle 3"/>
          <p:cNvSpPr>
            <a:spLocks noGrp="1" noChangeArrowheads="1"/>
          </p:cNvSpPr>
          <p:nvPr>
            <p:ph type="dt" sz="quarter" idx="1"/>
          </p:nvPr>
        </p:nvSpPr>
        <p:spPr>
          <a:noFill/>
        </p:spPr>
        <p:txBody>
          <a:bodyPr/>
          <a:lstStyle/>
          <a:p>
            <a:fld id="{FA573322-AB96-4C5B-ABFC-BD5454351E02}" type="datetime3">
              <a:rPr lang="en-US" altLang="en-US" smtClean="0"/>
              <a:pPr/>
              <a:t>19 January 2016</a:t>
            </a:fld>
            <a:endParaRPr lang="en-US" altLang="en-US" smtClean="0"/>
          </a:p>
        </p:txBody>
      </p:sp>
      <p:sp>
        <p:nvSpPr>
          <p:cNvPr id="147460"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47461" name="Rectangle 7"/>
          <p:cNvSpPr>
            <a:spLocks noGrp="1" noChangeArrowheads="1"/>
          </p:cNvSpPr>
          <p:nvPr>
            <p:ph type="sldNum" sz="quarter" idx="5"/>
          </p:nvPr>
        </p:nvSpPr>
        <p:spPr>
          <a:noFill/>
        </p:spPr>
        <p:txBody>
          <a:bodyPr/>
          <a:lstStyle/>
          <a:p>
            <a:fld id="{D7894BF1-801A-405B-B478-43DEF37CBF18}" type="slidenum">
              <a:rPr lang="en-US" altLang="en-US" smtClean="0"/>
              <a:pPr/>
              <a:t>48</a:t>
            </a:fld>
            <a:endParaRPr lang="en-US" altLang="en-US" smtClean="0"/>
          </a:p>
        </p:txBody>
      </p:sp>
      <p:sp>
        <p:nvSpPr>
          <p:cNvPr id="147462" name="Rectangle 2"/>
          <p:cNvSpPr>
            <a:spLocks noGrp="1" noRot="1" noChangeAspect="1" noChangeArrowheads="1" noTextEdit="1"/>
          </p:cNvSpPr>
          <p:nvPr>
            <p:ph type="sldImg"/>
          </p:nvPr>
        </p:nvSpPr>
        <p:spPr>
          <a:ln/>
        </p:spPr>
      </p:sp>
      <p:sp>
        <p:nvSpPr>
          <p:cNvPr id="147463"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48483" name="Rectangle 3"/>
          <p:cNvSpPr>
            <a:spLocks noGrp="1" noChangeArrowheads="1"/>
          </p:cNvSpPr>
          <p:nvPr>
            <p:ph type="dt" sz="quarter" idx="1"/>
          </p:nvPr>
        </p:nvSpPr>
        <p:spPr>
          <a:noFill/>
        </p:spPr>
        <p:txBody>
          <a:bodyPr/>
          <a:lstStyle/>
          <a:p>
            <a:fld id="{0C0CB252-071E-45EA-BA95-0B0AFD1EC630}" type="datetime3">
              <a:rPr lang="en-US" altLang="en-US" smtClean="0"/>
              <a:pPr/>
              <a:t>19 January 2016</a:t>
            </a:fld>
            <a:endParaRPr lang="en-US" altLang="en-US" smtClean="0"/>
          </a:p>
        </p:txBody>
      </p:sp>
      <p:sp>
        <p:nvSpPr>
          <p:cNvPr id="148484"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48485" name="Rectangle 7"/>
          <p:cNvSpPr>
            <a:spLocks noGrp="1" noChangeArrowheads="1"/>
          </p:cNvSpPr>
          <p:nvPr>
            <p:ph type="sldNum" sz="quarter" idx="5"/>
          </p:nvPr>
        </p:nvSpPr>
        <p:spPr>
          <a:noFill/>
        </p:spPr>
        <p:txBody>
          <a:bodyPr/>
          <a:lstStyle/>
          <a:p>
            <a:fld id="{9A3CB15E-04FD-487C-B332-02159CF5603E}" type="slidenum">
              <a:rPr lang="en-US" altLang="en-US" smtClean="0"/>
              <a:pPr/>
              <a:t>49</a:t>
            </a:fld>
            <a:endParaRPr lang="en-US" altLang="en-US" smtClean="0"/>
          </a:p>
        </p:txBody>
      </p:sp>
      <p:sp>
        <p:nvSpPr>
          <p:cNvPr id="148486" name="Rectangle 2"/>
          <p:cNvSpPr>
            <a:spLocks noGrp="1" noRot="1" noChangeAspect="1" noChangeArrowheads="1" noTextEdit="1"/>
          </p:cNvSpPr>
          <p:nvPr>
            <p:ph type="sldImg"/>
          </p:nvPr>
        </p:nvSpPr>
        <p:spPr>
          <a:ln/>
        </p:spPr>
      </p:sp>
      <p:sp>
        <p:nvSpPr>
          <p:cNvPr id="148487"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49507" name="Rectangle 3"/>
          <p:cNvSpPr>
            <a:spLocks noGrp="1" noChangeArrowheads="1"/>
          </p:cNvSpPr>
          <p:nvPr>
            <p:ph type="dt" sz="quarter" idx="1"/>
          </p:nvPr>
        </p:nvSpPr>
        <p:spPr>
          <a:noFill/>
        </p:spPr>
        <p:txBody>
          <a:bodyPr/>
          <a:lstStyle/>
          <a:p>
            <a:fld id="{F8662766-E160-42ED-AFC5-66DA0045FEEB}" type="datetime3">
              <a:rPr lang="en-US" altLang="en-US" smtClean="0"/>
              <a:pPr/>
              <a:t>19 January 2016</a:t>
            </a:fld>
            <a:endParaRPr lang="en-US" altLang="en-US" smtClean="0"/>
          </a:p>
        </p:txBody>
      </p:sp>
      <p:sp>
        <p:nvSpPr>
          <p:cNvPr id="149508"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49509" name="Rectangle 7"/>
          <p:cNvSpPr>
            <a:spLocks noGrp="1" noChangeArrowheads="1"/>
          </p:cNvSpPr>
          <p:nvPr>
            <p:ph type="sldNum" sz="quarter" idx="5"/>
          </p:nvPr>
        </p:nvSpPr>
        <p:spPr>
          <a:noFill/>
        </p:spPr>
        <p:txBody>
          <a:bodyPr/>
          <a:lstStyle/>
          <a:p>
            <a:fld id="{BEE9274A-DC34-4005-89D4-F27742ED8244}" type="slidenum">
              <a:rPr lang="en-US" altLang="en-US" smtClean="0"/>
              <a:pPr/>
              <a:t>50</a:t>
            </a:fld>
            <a:endParaRPr lang="en-US" altLang="en-US" smtClean="0"/>
          </a:p>
        </p:txBody>
      </p:sp>
      <p:sp>
        <p:nvSpPr>
          <p:cNvPr id="149510" name="Rectangle 2"/>
          <p:cNvSpPr>
            <a:spLocks noGrp="1" noRot="1" noChangeAspect="1" noChangeArrowheads="1" noTextEdit="1"/>
          </p:cNvSpPr>
          <p:nvPr>
            <p:ph type="sldImg"/>
          </p:nvPr>
        </p:nvSpPr>
        <p:spPr>
          <a:ln/>
        </p:spPr>
      </p:sp>
      <p:sp>
        <p:nvSpPr>
          <p:cNvPr id="149511"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50531" name="Rectangle 3"/>
          <p:cNvSpPr>
            <a:spLocks noGrp="1" noChangeArrowheads="1"/>
          </p:cNvSpPr>
          <p:nvPr>
            <p:ph type="dt" sz="quarter" idx="1"/>
          </p:nvPr>
        </p:nvSpPr>
        <p:spPr>
          <a:noFill/>
        </p:spPr>
        <p:txBody>
          <a:bodyPr/>
          <a:lstStyle/>
          <a:p>
            <a:fld id="{6906A138-BFE6-4649-B1A2-AF879A1F6E18}" type="datetime3">
              <a:rPr lang="en-US" altLang="en-US" smtClean="0"/>
              <a:pPr/>
              <a:t>19 January 2016</a:t>
            </a:fld>
            <a:endParaRPr lang="en-US" altLang="en-US" smtClean="0"/>
          </a:p>
        </p:txBody>
      </p:sp>
      <p:sp>
        <p:nvSpPr>
          <p:cNvPr id="150532"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50533" name="Rectangle 7"/>
          <p:cNvSpPr>
            <a:spLocks noGrp="1" noChangeArrowheads="1"/>
          </p:cNvSpPr>
          <p:nvPr>
            <p:ph type="sldNum" sz="quarter" idx="5"/>
          </p:nvPr>
        </p:nvSpPr>
        <p:spPr>
          <a:noFill/>
        </p:spPr>
        <p:txBody>
          <a:bodyPr/>
          <a:lstStyle/>
          <a:p>
            <a:fld id="{6A9B745F-4B29-44F2-852C-F03047CBFE2A}" type="slidenum">
              <a:rPr lang="en-US" altLang="en-US" smtClean="0"/>
              <a:pPr/>
              <a:t>51</a:t>
            </a:fld>
            <a:endParaRPr lang="en-US" altLang="en-US" smtClean="0"/>
          </a:p>
        </p:txBody>
      </p:sp>
      <p:sp>
        <p:nvSpPr>
          <p:cNvPr id="150534" name="Rectangle 2"/>
          <p:cNvSpPr>
            <a:spLocks noGrp="1" noRot="1" noChangeAspect="1" noChangeArrowheads="1" noTextEdit="1"/>
          </p:cNvSpPr>
          <p:nvPr>
            <p:ph type="sldImg"/>
          </p:nvPr>
        </p:nvSpPr>
        <p:spPr>
          <a:ln/>
        </p:spPr>
      </p:sp>
      <p:sp>
        <p:nvSpPr>
          <p:cNvPr id="150535"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04451" name="Rectangle 3"/>
          <p:cNvSpPr>
            <a:spLocks noGrp="1" noChangeArrowheads="1"/>
          </p:cNvSpPr>
          <p:nvPr>
            <p:ph type="dt" sz="quarter" idx="1"/>
          </p:nvPr>
        </p:nvSpPr>
        <p:spPr>
          <a:noFill/>
        </p:spPr>
        <p:txBody>
          <a:bodyPr/>
          <a:lstStyle/>
          <a:p>
            <a:fld id="{3C908D93-DE72-4193-870B-0B7D33C58653}" type="datetime3">
              <a:rPr lang="en-US" altLang="en-US" smtClean="0"/>
              <a:pPr/>
              <a:t>19 January 2016</a:t>
            </a:fld>
            <a:endParaRPr lang="en-US" altLang="en-US" smtClean="0"/>
          </a:p>
        </p:txBody>
      </p:sp>
      <p:sp>
        <p:nvSpPr>
          <p:cNvPr id="104452"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04453" name="Rectangle 7"/>
          <p:cNvSpPr>
            <a:spLocks noGrp="1" noChangeArrowheads="1"/>
          </p:cNvSpPr>
          <p:nvPr>
            <p:ph type="sldNum" sz="quarter" idx="5"/>
          </p:nvPr>
        </p:nvSpPr>
        <p:spPr>
          <a:noFill/>
        </p:spPr>
        <p:txBody>
          <a:bodyPr/>
          <a:lstStyle/>
          <a:p>
            <a:fld id="{782E489B-EE6C-4709-B332-CBF61512750C}" type="slidenum">
              <a:rPr lang="en-US" altLang="en-US" smtClean="0"/>
              <a:pPr/>
              <a:t>6</a:t>
            </a:fld>
            <a:endParaRPr lang="en-US" altLang="en-US" smtClean="0"/>
          </a:p>
        </p:txBody>
      </p:sp>
      <p:sp>
        <p:nvSpPr>
          <p:cNvPr id="104454" name="Rectangle 2"/>
          <p:cNvSpPr>
            <a:spLocks noGrp="1" noRot="1" noChangeAspect="1" noChangeArrowheads="1" noTextEdit="1"/>
          </p:cNvSpPr>
          <p:nvPr>
            <p:ph type="sldImg"/>
          </p:nvPr>
        </p:nvSpPr>
        <p:spPr>
          <a:ln/>
        </p:spPr>
      </p:sp>
      <p:sp>
        <p:nvSpPr>
          <p:cNvPr id="104455"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51555" name="Rectangle 3"/>
          <p:cNvSpPr>
            <a:spLocks noGrp="1" noChangeArrowheads="1"/>
          </p:cNvSpPr>
          <p:nvPr>
            <p:ph type="dt" sz="quarter" idx="1"/>
          </p:nvPr>
        </p:nvSpPr>
        <p:spPr>
          <a:noFill/>
        </p:spPr>
        <p:txBody>
          <a:bodyPr/>
          <a:lstStyle/>
          <a:p>
            <a:fld id="{3BFB835C-078E-4FC1-9878-BE504083FAA7}" type="datetime3">
              <a:rPr lang="en-US" altLang="en-US" smtClean="0"/>
              <a:pPr/>
              <a:t>19 January 2016</a:t>
            </a:fld>
            <a:endParaRPr lang="en-US" altLang="en-US" smtClean="0"/>
          </a:p>
        </p:txBody>
      </p:sp>
      <p:sp>
        <p:nvSpPr>
          <p:cNvPr id="151556"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51557" name="Rectangle 7"/>
          <p:cNvSpPr>
            <a:spLocks noGrp="1" noChangeArrowheads="1"/>
          </p:cNvSpPr>
          <p:nvPr>
            <p:ph type="sldNum" sz="quarter" idx="5"/>
          </p:nvPr>
        </p:nvSpPr>
        <p:spPr>
          <a:noFill/>
        </p:spPr>
        <p:txBody>
          <a:bodyPr/>
          <a:lstStyle/>
          <a:p>
            <a:fld id="{BB4C0673-FE6D-4CEB-AE9B-78DFDF9CDFA9}" type="slidenum">
              <a:rPr lang="en-US" altLang="en-US" smtClean="0"/>
              <a:pPr/>
              <a:t>52</a:t>
            </a:fld>
            <a:endParaRPr lang="en-US" altLang="en-US" smtClean="0"/>
          </a:p>
        </p:txBody>
      </p:sp>
      <p:sp>
        <p:nvSpPr>
          <p:cNvPr id="151558" name="Rectangle 2"/>
          <p:cNvSpPr>
            <a:spLocks noGrp="1" noRot="1" noChangeAspect="1" noChangeArrowheads="1" noTextEdit="1"/>
          </p:cNvSpPr>
          <p:nvPr>
            <p:ph type="sldImg"/>
          </p:nvPr>
        </p:nvSpPr>
        <p:spPr>
          <a:ln/>
        </p:spPr>
      </p:sp>
      <p:sp>
        <p:nvSpPr>
          <p:cNvPr id="151559"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52579" name="Rectangle 3"/>
          <p:cNvSpPr>
            <a:spLocks noGrp="1" noChangeArrowheads="1"/>
          </p:cNvSpPr>
          <p:nvPr>
            <p:ph type="dt" sz="quarter" idx="1"/>
          </p:nvPr>
        </p:nvSpPr>
        <p:spPr>
          <a:noFill/>
        </p:spPr>
        <p:txBody>
          <a:bodyPr/>
          <a:lstStyle/>
          <a:p>
            <a:fld id="{B0B84317-0920-44FA-8A49-D9CE6E9734B0}" type="datetime3">
              <a:rPr lang="en-US" altLang="en-US" smtClean="0"/>
              <a:pPr/>
              <a:t>19 January 2016</a:t>
            </a:fld>
            <a:endParaRPr lang="en-US" altLang="en-US" smtClean="0"/>
          </a:p>
        </p:txBody>
      </p:sp>
      <p:sp>
        <p:nvSpPr>
          <p:cNvPr id="152580"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52581" name="Rectangle 7"/>
          <p:cNvSpPr>
            <a:spLocks noGrp="1" noChangeArrowheads="1"/>
          </p:cNvSpPr>
          <p:nvPr>
            <p:ph type="sldNum" sz="quarter" idx="5"/>
          </p:nvPr>
        </p:nvSpPr>
        <p:spPr>
          <a:noFill/>
        </p:spPr>
        <p:txBody>
          <a:bodyPr/>
          <a:lstStyle/>
          <a:p>
            <a:fld id="{4ECE1450-DA26-4C57-8306-68B59A59648F}" type="slidenum">
              <a:rPr lang="en-US" altLang="en-US" smtClean="0"/>
              <a:pPr/>
              <a:t>53</a:t>
            </a:fld>
            <a:endParaRPr lang="en-US" altLang="en-US" smtClean="0"/>
          </a:p>
        </p:txBody>
      </p:sp>
      <p:sp>
        <p:nvSpPr>
          <p:cNvPr id="152582" name="Rectangle 2"/>
          <p:cNvSpPr>
            <a:spLocks noGrp="1" noRot="1" noChangeAspect="1" noChangeArrowheads="1" noTextEdit="1"/>
          </p:cNvSpPr>
          <p:nvPr>
            <p:ph type="sldImg"/>
          </p:nvPr>
        </p:nvSpPr>
        <p:spPr>
          <a:ln/>
        </p:spPr>
      </p:sp>
      <p:sp>
        <p:nvSpPr>
          <p:cNvPr id="152583"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53603" name="Rectangle 3"/>
          <p:cNvSpPr>
            <a:spLocks noGrp="1" noChangeArrowheads="1"/>
          </p:cNvSpPr>
          <p:nvPr>
            <p:ph type="dt" sz="quarter" idx="1"/>
          </p:nvPr>
        </p:nvSpPr>
        <p:spPr>
          <a:noFill/>
        </p:spPr>
        <p:txBody>
          <a:bodyPr/>
          <a:lstStyle/>
          <a:p>
            <a:fld id="{8AA99096-3F6B-4883-8BAF-324192698773}" type="datetime3">
              <a:rPr lang="en-US" altLang="en-US" smtClean="0"/>
              <a:pPr/>
              <a:t>19 January 2016</a:t>
            </a:fld>
            <a:endParaRPr lang="en-US" altLang="en-US" smtClean="0"/>
          </a:p>
        </p:txBody>
      </p:sp>
      <p:sp>
        <p:nvSpPr>
          <p:cNvPr id="153604"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53605" name="Rectangle 7"/>
          <p:cNvSpPr>
            <a:spLocks noGrp="1" noChangeArrowheads="1"/>
          </p:cNvSpPr>
          <p:nvPr>
            <p:ph type="sldNum" sz="quarter" idx="5"/>
          </p:nvPr>
        </p:nvSpPr>
        <p:spPr>
          <a:noFill/>
        </p:spPr>
        <p:txBody>
          <a:bodyPr/>
          <a:lstStyle/>
          <a:p>
            <a:fld id="{E99DBDE1-4246-40D7-BCA2-FAA45BD79BA7}" type="slidenum">
              <a:rPr lang="en-US" altLang="en-US" smtClean="0"/>
              <a:pPr/>
              <a:t>54</a:t>
            </a:fld>
            <a:endParaRPr lang="en-US" altLang="en-US" smtClean="0"/>
          </a:p>
        </p:txBody>
      </p:sp>
      <p:sp>
        <p:nvSpPr>
          <p:cNvPr id="153606" name="Rectangle 2"/>
          <p:cNvSpPr>
            <a:spLocks noGrp="1" noRot="1" noChangeAspect="1" noChangeArrowheads="1" noTextEdit="1"/>
          </p:cNvSpPr>
          <p:nvPr>
            <p:ph type="sldImg"/>
          </p:nvPr>
        </p:nvSpPr>
        <p:spPr>
          <a:ln/>
        </p:spPr>
      </p:sp>
      <p:sp>
        <p:nvSpPr>
          <p:cNvPr id="153607"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54627" name="Rectangle 3"/>
          <p:cNvSpPr>
            <a:spLocks noGrp="1" noChangeArrowheads="1"/>
          </p:cNvSpPr>
          <p:nvPr>
            <p:ph type="dt" sz="quarter" idx="1"/>
          </p:nvPr>
        </p:nvSpPr>
        <p:spPr>
          <a:noFill/>
        </p:spPr>
        <p:txBody>
          <a:bodyPr/>
          <a:lstStyle/>
          <a:p>
            <a:fld id="{D4F71D11-9436-497C-8489-2DB14834B3F2}" type="datetime3">
              <a:rPr lang="en-US" altLang="en-US" smtClean="0"/>
              <a:pPr/>
              <a:t>19 January 2016</a:t>
            </a:fld>
            <a:endParaRPr lang="en-US" altLang="en-US" smtClean="0"/>
          </a:p>
        </p:txBody>
      </p:sp>
      <p:sp>
        <p:nvSpPr>
          <p:cNvPr id="154628"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54629" name="Rectangle 7"/>
          <p:cNvSpPr>
            <a:spLocks noGrp="1" noChangeArrowheads="1"/>
          </p:cNvSpPr>
          <p:nvPr>
            <p:ph type="sldNum" sz="quarter" idx="5"/>
          </p:nvPr>
        </p:nvSpPr>
        <p:spPr>
          <a:noFill/>
        </p:spPr>
        <p:txBody>
          <a:bodyPr/>
          <a:lstStyle/>
          <a:p>
            <a:fld id="{3786B735-2B94-4324-9A72-43C606E5FCC1}" type="slidenum">
              <a:rPr lang="en-US" altLang="en-US" smtClean="0"/>
              <a:pPr/>
              <a:t>55</a:t>
            </a:fld>
            <a:endParaRPr lang="en-US" altLang="en-US" smtClean="0"/>
          </a:p>
        </p:txBody>
      </p:sp>
      <p:sp>
        <p:nvSpPr>
          <p:cNvPr id="154630" name="Rectangle 2"/>
          <p:cNvSpPr>
            <a:spLocks noGrp="1" noRot="1" noChangeAspect="1" noChangeArrowheads="1" noTextEdit="1"/>
          </p:cNvSpPr>
          <p:nvPr>
            <p:ph type="sldImg"/>
          </p:nvPr>
        </p:nvSpPr>
        <p:spPr>
          <a:ln/>
        </p:spPr>
      </p:sp>
      <p:sp>
        <p:nvSpPr>
          <p:cNvPr id="154631"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55651" name="Rectangle 3"/>
          <p:cNvSpPr>
            <a:spLocks noGrp="1" noChangeArrowheads="1"/>
          </p:cNvSpPr>
          <p:nvPr>
            <p:ph type="dt" sz="quarter" idx="1"/>
          </p:nvPr>
        </p:nvSpPr>
        <p:spPr>
          <a:noFill/>
        </p:spPr>
        <p:txBody>
          <a:bodyPr/>
          <a:lstStyle/>
          <a:p>
            <a:fld id="{B7CECFF1-74DE-4BFA-8792-15382EC51DC5}" type="datetime3">
              <a:rPr lang="en-US" altLang="en-US" smtClean="0"/>
              <a:pPr/>
              <a:t>19 January 2016</a:t>
            </a:fld>
            <a:endParaRPr lang="en-US" altLang="en-US" smtClean="0"/>
          </a:p>
        </p:txBody>
      </p:sp>
      <p:sp>
        <p:nvSpPr>
          <p:cNvPr id="155652"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55653" name="Rectangle 7"/>
          <p:cNvSpPr>
            <a:spLocks noGrp="1" noChangeArrowheads="1"/>
          </p:cNvSpPr>
          <p:nvPr>
            <p:ph type="sldNum" sz="quarter" idx="5"/>
          </p:nvPr>
        </p:nvSpPr>
        <p:spPr>
          <a:noFill/>
        </p:spPr>
        <p:txBody>
          <a:bodyPr/>
          <a:lstStyle/>
          <a:p>
            <a:fld id="{DC56E366-AD1B-47CE-BEFC-80A9F67F0B8D}" type="slidenum">
              <a:rPr lang="en-US" altLang="en-US" smtClean="0"/>
              <a:pPr/>
              <a:t>56</a:t>
            </a:fld>
            <a:endParaRPr lang="en-US" altLang="en-US" smtClean="0"/>
          </a:p>
        </p:txBody>
      </p:sp>
      <p:sp>
        <p:nvSpPr>
          <p:cNvPr id="155654" name="Rectangle 2"/>
          <p:cNvSpPr>
            <a:spLocks noGrp="1" noRot="1" noChangeAspect="1" noChangeArrowheads="1" noTextEdit="1"/>
          </p:cNvSpPr>
          <p:nvPr>
            <p:ph type="sldImg"/>
          </p:nvPr>
        </p:nvSpPr>
        <p:spPr>
          <a:ln/>
        </p:spPr>
      </p:sp>
      <p:sp>
        <p:nvSpPr>
          <p:cNvPr id="155655"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58723" name="Rectangle 3"/>
          <p:cNvSpPr>
            <a:spLocks noGrp="1" noChangeArrowheads="1"/>
          </p:cNvSpPr>
          <p:nvPr>
            <p:ph type="dt" sz="quarter" idx="1"/>
          </p:nvPr>
        </p:nvSpPr>
        <p:spPr>
          <a:noFill/>
        </p:spPr>
        <p:txBody>
          <a:bodyPr/>
          <a:lstStyle/>
          <a:p>
            <a:fld id="{3033953C-B1D0-411E-BE9C-E615340FAB60}" type="datetime3">
              <a:rPr lang="en-US" altLang="en-US" smtClean="0"/>
              <a:pPr/>
              <a:t>19 January 2016</a:t>
            </a:fld>
            <a:endParaRPr lang="en-US" altLang="en-US" smtClean="0"/>
          </a:p>
        </p:txBody>
      </p:sp>
      <p:sp>
        <p:nvSpPr>
          <p:cNvPr id="158724"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58725" name="Rectangle 7"/>
          <p:cNvSpPr>
            <a:spLocks noGrp="1" noChangeArrowheads="1"/>
          </p:cNvSpPr>
          <p:nvPr>
            <p:ph type="sldNum" sz="quarter" idx="5"/>
          </p:nvPr>
        </p:nvSpPr>
        <p:spPr>
          <a:noFill/>
        </p:spPr>
        <p:txBody>
          <a:bodyPr/>
          <a:lstStyle/>
          <a:p>
            <a:fld id="{04776153-C419-4EA2-BAA6-F46514519F96}" type="slidenum">
              <a:rPr lang="en-US" altLang="en-US" smtClean="0"/>
              <a:pPr/>
              <a:t>57</a:t>
            </a:fld>
            <a:endParaRPr lang="en-US" altLang="en-US" smtClean="0"/>
          </a:p>
        </p:txBody>
      </p:sp>
      <p:sp>
        <p:nvSpPr>
          <p:cNvPr id="158726" name="Rectangle 2"/>
          <p:cNvSpPr>
            <a:spLocks noGrp="1" noRot="1" noChangeAspect="1" noChangeArrowheads="1" noTextEdit="1"/>
          </p:cNvSpPr>
          <p:nvPr>
            <p:ph type="sldImg"/>
          </p:nvPr>
        </p:nvSpPr>
        <p:spPr>
          <a:ln/>
        </p:spPr>
      </p:sp>
      <p:sp>
        <p:nvSpPr>
          <p:cNvPr id="158727"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59747" name="Rectangle 3"/>
          <p:cNvSpPr>
            <a:spLocks noGrp="1" noChangeArrowheads="1"/>
          </p:cNvSpPr>
          <p:nvPr>
            <p:ph type="dt" sz="quarter" idx="1"/>
          </p:nvPr>
        </p:nvSpPr>
        <p:spPr>
          <a:noFill/>
        </p:spPr>
        <p:txBody>
          <a:bodyPr/>
          <a:lstStyle/>
          <a:p>
            <a:fld id="{97970B55-91FA-4B41-A806-B2C9E394FE0B}" type="datetime3">
              <a:rPr lang="en-US" altLang="en-US" smtClean="0"/>
              <a:pPr/>
              <a:t>19 January 2016</a:t>
            </a:fld>
            <a:endParaRPr lang="en-US" altLang="en-US" smtClean="0"/>
          </a:p>
        </p:txBody>
      </p:sp>
      <p:sp>
        <p:nvSpPr>
          <p:cNvPr id="159748"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59749" name="Rectangle 7"/>
          <p:cNvSpPr>
            <a:spLocks noGrp="1" noChangeArrowheads="1"/>
          </p:cNvSpPr>
          <p:nvPr>
            <p:ph type="sldNum" sz="quarter" idx="5"/>
          </p:nvPr>
        </p:nvSpPr>
        <p:spPr>
          <a:noFill/>
        </p:spPr>
        <p:txBody>
          <a:bodyPr/>
          <a:lstStyle/>
          <a:p>
            <a:fld id="{7EDEC008-82C3-43FB-BF6A-BE8ADA29A3E3}" type="slidenum">
              <a:rPr lang="en-US" altLang="en-US" smtClean="0"/>
              <a:pPr/>
              <a:t>58</a:t>
            </a:fld>
            <a:endParaRPr lang="en-US" altLang="en-US" smtClean="0"/>
          </a:p>
        </p:txBody>
      </p:sp>
      <p:sp>
        <p:nvSpPr>
          <p:cNvPr id="159750" name="Rectangle 2"/>
          <p:cNvSpPr>
            <a:spLocks noGrp="1" noRot="1" noChangeAspect="1" noChangeArrowheads="1" noTextEdit="1"/>
          </p:cNvSpPr>
          <p:nvPr>
            <p:ph type="sldImg"/>
          </p:nvPr>
        </p:nvSpPr>
        <p:spPr>
          <a:ln/>
        </p:spPr>
      </p:sp>
      <p:sp>
        <p:nvSpPr>
          <p:cNvPr id="159751"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60771" name="Rectangle 3"/>
          <p:cNvSpPr>
            <a:spLocks noGrp="1" noChangeArrowheads="1"/>
          </p:cNvSpPr>
          <p:nvPr>
            <p:ph type="dt" sz="quarter" idx="1"/>
          </p:nvPr>
        </p:nvSpPr>
        <p:spPr>
          <a:noFill/>
        </p:spPr>
        <p:txBody>
          <a:bodyPr/>
          <a:lstStyle/>
          <a:p>
            <a:fld id="{FEF0E608-758F-4274-9DEF-1EF7408250E8}" type="datetime3">
              <a:rPr lang="en-US" altLang="en-US" smtClean="0"/>
              <a:pPr/>
              <a:t>19 January 2016</a:t>
            </a:fld>
            <a:endParaRPr lang="en-US" altLang="en-US" smtClean="0"/>
          </a:p>
        </p:txBody>
      </p:sp>
      <p:sp>
        <p:nvSpPr>
          <p:cNvPr id="160772"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60773" name="Rectangle 7"/>
          <p:cNvSpPr>
            <a:spLocks noGrp="1" noChangeArrowheads="1"/>
          </p:cNvSpPr>
          <p:nvPr>
            <p:ph type="sldNum" sz="quarter" idx="5"/>
          </p:nvPr>
        </p:nvSpPr>
        <p:spPr>
          <a:noFill/>
        </p:spPr>
        <p:txBody>
          <a:bodyPr/>
          <a:lstStyle/>
          <a:p>
            <a:fld id="{21024CB8-AB82-45D9-B399-BE4F7A8EFF55}" type="slidenum">
              <a:rPr lang="en-US" altLang="en-US" smtClean="0"/>
              <a:pPr/>
              <a:t>59</a:t>
            </a:fld>
            <a:endParaRPr lang="en-US" altLang="en-US" smtClean="0"/>
          </a:p>
        </p:txBody>
      </p:sp>
      <p:sp>
        <p:nvSpPr>
          <p:cNvPr id="160774" name="Rectangle 2"/>
          <p:cNvSpPr>
            <a:spLocks noGrp="1" noRot="1" noChangeAspect="1" noChangeArrowheads="1" noTextEdit="1"/>
          </p:cNvSpPr>
          <p:nvPr>
            <p:ph type="sldImg"/>
          </p:nvPr>
        </p:nvSpPr>
        <p:spPr>
          <a:ln/>
        </p:spPr>
      </p:sp>
      <p:sp>
        <p:nvSpPr>
          <p:cNvPr id="160775"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61795" name="Rectangle 3"/>
          <p:cNvSpPr>
            <a:spLocks noGrp="1" noChangeArrowheads="1"/>
          </p:cNvSpPr>
          <p:nvPr>
            <p:ph type="dt" sz="quarter" idx="1"/>
          </p:nvPr>
        </p:nvSpPr>
        <p:spPr>
          <a:noFill/>
        </p:spPr>
        <p:txBody>
          <a:bodyPr/>
          <a:lstStyle/>
          <a:p>
            <a:fld id="{8D1438FD-D155-4BF2-95E8-2BA4738EF844}" type="datetime3">
              <a:rPr lang="en-US" altLang="en-US" smtClean="0"/>
              <a:pPr/>
              <a:t>19 January 2016</a:t>
            </a:fld>
            <a:endParaRPr lang="en-US" altLang="en-US" smtClean="0"/>
          </a:p>
        </p:txBody>
      </p:sp>
      <p:sp>
        <p:nvSpPr>
          <p:cNvPr id="161796"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61797" name="Rectangle 7"/>
          <p:cNvSpPr>
            <a:spLocks noGrp="1" noChangeArrowheads="1"/>
          </p:cNvSpPr>
          <p:nvPr>
            <p:ph type="sldNum" sz="quarter" idx="5"/>
          </p:nvPr>
        </p:nvSpPr>
        <p:spPr>
          <a:noFill/>
        </p:spPr>
        <p:txBody>
          <a:bodyPr/>
          <a:lstStyle/>
          <a:p>
            <a:fld id="{3B795FE3-52B4-4925-8177-5017041762CE}" type="slidenum">
              <a:rPr lang="en-US" altLang="en-US" smtClean="0"/>
              <a:pPr/>
              <a:t>60</a:t>
            </a:fld>
            <a:endParaRPr lang="en-US" altLang="en-US" smtClean="0"/>
          </a:p>
        </p:txBody>
      </p:sp>
      <p:sp>
        <p:nvSpPr>
          <p:cNvPr id="161798" name="Rectangle 2"/>
          <p:cNvSpPr>
            <a:spLocks noGrp="1" noRot="1" noChangeAspect="1" noChangeArrowheads="1" noTextEdit="1"/>
          </p:cNvSpPr>
          <p:nvPr>
            <p:ph type="sldImg"/>
          </p:nvPr>
        </p:nvSpPr>
        <p:spPr>
          <a:ln/>
        </p:spPr>
      </p:sp>
      <p:sp>
        <p:nvSpPr>
          <p:cNvPr id="161799"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62819" name="Rectangle 3"/>
          <p:cNvSpPr>
            <a:spLocks noGrp="1" noChangeArrowheads="1"/>
          </p:cNvSpPr>
          <p:nvPr>
            <p:ph type="dt" sz="quarter" idx="1"/>
          </p:nvPr>
        </p:nvSpPr>
        <p:spPr>
          <a:noFill/>
        </p:spPr>
        <p:txBody>
          <a:bodyPr/>
          <a:lstStyle/>
          <a:p>
            <a:fld id="{C1C14423-153B-4BEB-8642-1FBA5FCA6E41}" type="datetime3">
              <a:rPr lang="en-US" altLang="en-US" smtClean="0"/>
              <a:pPr/>
              <a:t>19 January 2016</a:t>
            </a:fld>
            <a:endParaRPr lang="en-US" altLang="en-US" smtClean="0"/>
          </a:p>
        </p:txBody>
      </p:sp>
      <p:sp>
        <p:nvSpPr>
          <p:cNvPr id="162820"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62821" name="Rectangle 7"/>
          <p:cNvSpPr>
            <a:spLocks noGrp="1" noChangeArrowheads="1"/>
          </p:cNvSpPr>
          <p:nvPr>
            <p:ph type="sldNum" sz="quarter" idx="5"/>
          </p:nvPr>
        </p:nvSpPr>
        <p:spPr>
          <a:noFill/>
        </p:spPr>
        <p:txBody>
          <a:bodyPr/>
          <a:lstStyle/>
          <a:p>
            <a:fld id="{99DD2B08-5928-4022-B375-5DAFCB0EFE0E}" type="slidenum">
              <a:rPr lang="en-US" altLang="en-US" smtClean="0"/>
              <a:pPr/>
              <a:t>61</a:t>
            </a:fld>
            <a:endParaRPr lang="en-US" altLang="en-US" smtClean="0"/>
          </a:p>
        </p:txBody>
      </p:sp>
      <p:sp>
        <p:nvSpPr>
          <p:cNvPr id="162822" name="Rectangle 2"/>
          <p:cNvSpPr>
            <a:spLocks noGrp="1" noRot="1" noChangeAspect="1" noChangeArrowheads="1" noTextEdit="1"/>
          </p:cNvSpPr>
          <p:nvPr>
            <p:ph type="sldImg"/>
          </p:nvPr>
        </p:nvSpPr>
        <p:spPr>
          <a:ln/>
        </p:spPr>
      </p:sp>
      <p:sp>
        <p:nvSpPr>
          <p:cNvPr id="162823"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05475" name="Rectangle 3"/>
          <p:cNvSpPr>
            <a:spLocks noGrp="1" noChangeArrowheads="1"/>
          </p:cNvSpPr>
          <p:nvPr>
            <p:ph type="dt" sz="quarter" idx="1"/>
          </p:nvPr>
        </p:nvSpPr>
        <p:spPr>
          <a:noFill/>
        </p:spPr>
        <p:txBody>
          <a:bodyPr/>
          <a:lstStyle/>
          <a:p>
            <a:fld id="{EFAF2DC5-C570-4B53-8B02-D8C7BADC7E02}" type="datetime3">
              <a:rPr lang="en-US" altLang="en-US" smtClean="0"/>
              <a:pPr/>
              <a:t>19 January 2016</a:t>
            </a:fld>
            <a:endParaRPr lang="en-US" altLang="en-US" smtClean="0"/>
          </a:p>
        </p:txBody>
      </p:sp>
      <p:sp>
        <p:nvSpPr>
          <p:cNvPr id="105476"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05477" name="Rectangle 7"/>
          <p:cNvSpPr>
            <a:spLocks noGrp="1" noChangeArrowheads="1"/>
          </p:cNvSpPr>
          <p:nvPr>
            <p:ph type="sldNum" sz="quarter" idx="5"/>
          </p:nvPr>
        </p:nvSpPr>
        <p:spPr>
          <a:noFill/>
        </p:spPr>
        <p:txBody>
          <a:bodyPr/>
          <a:lstStyle/>
          <a:p>
            <a:fld id="{67FF3B25-DFD1-4622-8BE6-9AAC3286B4D4}" type="slidenum">
              <a:rPr lang="en-US" altLang="en-US" smtClean="0"/>
              <a:pPr/>
              <a:t>7</a:t>
            </a:fld>
            <a:endParaRPr lang="en-US" altLang="en-US" smtClean="0"/>
          </a:p>
        </p:txBody>
      </p:sp>
      <p:sp>
        <p:nvSpPr>
          <p:cNvPr id="105478" name="Rectangle 2"/>
          <p:cNvSpPr>
            <a:spLocks noGrp="1" noRot="1" noChangeAspect="1" noChangeArrowheads="1" noTextEdit="1"/>
          </p:cNvSpPr>
          <p:nvPr>
            <p:ph type="sldImg"/>
          </p:nvPr>
        </p:nvSpPr>
        <p:spPr>
          <a:ln/>
        </p:spPr>
      </p:sp>
      <p:sp>
        <p:nvSpPr>
          <p:cNvPr id="105479"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63843" name="Rectangle 3"/>
          <p:cNvSpPr>
            <a:spLocks noGrp="1" noChangeArrowheads="1"/>
          </p:cNvSpPr>
          <p:nvPr>
            <p:ph type="dt" sz="quarter" idx="1"/>
          </p:nvPr>
        </p:nvSpPr>
        <p:spPr>
          <a:noFill/>
        </p:spPr>
        <p:txBody>
          <a:bodyPr/>
          <a:lstStyle/>
          <a:p>
            <a:fld id="{57B81BDE-A917-41D3-9762-DD10BD0A0FED}" type="datetime3">
              <a:rPr lang="en-US" altLang="en-US" smtClean="0"/>
              <a:pPr/>
              <a:t>19 January 2016</a:t>
            </a:fld>
            <a:endParaRPr lang="en-US" altLang="en-US" smtClean="0"/>
          </a:p>
        </p:txBody>
      </p:sp>
      <p:sp>
        <p:nvSpPr>
          <p:cNvPr id="163844"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63845" name="Rectangle 7"/>
          <p:cNvSpPr>
            <a:spLocks noGrp="1" noChangeArrowheads="1"/>
          </p:cNvSpPr>
          <p:nvPr>
            <p:ph type="sldNum" sz="quarter" idx="5"/>
          </p:nvPr>
        </p:nvSpPr>
        <p:spPr>
          <a:noFill/>
        </p:spPr>
        <p:txBody>
          <a:bodyPr/>
          <a:lstStyle/>
          <a:p>
            <a:fld id="{6A384695-8537-4FF3-8D8E-A65EB4B34A64}" type="slidenum">
              <a:rPr lang="en-US" altLang="en-US" smtClean="0"/>
              <a:pPr/>
              <a:t>62</a:t>
            </a:fld>
            <a:endParaRPr lang="en-US" altLang="en-US" smtClean="0"/>
          </a:p>
        </p:txBody>
      </p:sp>
      <p:sp>
        <p:nvSpPr>
          <p:cNvPr id="163846" name="Rectangle 2"/>
          <p:cNvSpPr>
            <a:spLocks noGrp="1" noRot="1" noChangeAspect="1" noChangeArrowheads="1" noTextEdit="1"/>
          </p:cNvSpPr>
          <p:nvPr>
            <p:ph type="sldImg"/>
          </p:nvPr>
        </p:nvSpPr>
        <p:spPr>
          <a:ln/>
        </p:spPr>
      </p:sp>
      <p:sp>
        <p:nvSpPr>
          <p:cNvPr id="163847"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64867" name="Rectangle 3"/>
          <p:cNvSpPr>
            <a:spLocks noGrp="1" noChangeArrowheads="1"/>
          </p:cNvSpPr>
          <p:nvPr>
            <p:ph type="dt" sz="quarter" idx="1"/>
          </p:nvPr>
        </p:nvSpPr>
        <p:spPr>
          <a:noFill/>
        </p:spPr>
        <p:txBody>
          <a:bodyPr/>
          <a:lstStyle/>
          <a:p>
            <a:fld id="{C12CE338-99DA-4FFD-B544-0E0184E05A1C}" type="datetime3">
              <a:rPr lang="en-US" altLang="en-US" smtClean="0"/>
              <a:pPr/>
              <a:t>19 January 2016</a:t>
            </a:fld>
            <a:endParaRPr lang="en-US" altLang="en-US" smtClean="0"/>
          </a:p>
        </p:txBody>
      </p:sp>
      <p:sp>
        <p:nvSpPr>
          <p:cNvPr id="164868"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64869" name="Rectangle 7"/>
          <p:cNvSpPr>
            <a:spLocks noGrp="1" noChangeArrowheads="1"/>
          </p:cNvSpPr>
          <p:nvPr>
            <p:ph type="sldNum" sz="quarter" idx="5"/>
          </p:nvPr>
        </p:nvSpPr>
        <p:spPr>
          <a:noFill/>
        </p:spPr>
        <p:txBody>
          <a:bodyPr/>
          <a:lstStyle/>
          <a:p>
            <a:fld id="{8B2A7C10-C23C-49C7-A10F-DA5F84B979CC}" type="slidenum">
              <a:rPr lang="en-US" altLang="en-US" smtClean="0"/>
              <a:pPr/>
              <a:t>63</a:t>
            </a:fld>
            <a:endParaRPr lang="en-US" altLang="en-US" smtClean="0"/>
          </a:p>
        </p:txBody>
      </p:sp>
      <p:sp>
        <p:nvSpPr>
          <p:cNvPr id="164870" name="Rectangle 2"/>
          <p:cNvSpPr>
            <a:spLocks noGrp="1" noRot="1" noChangeAspect="1" noChangeArrowheads="1" noTextEdit="1"/>
          </p:cNvSpPr>
          <p:nvPr>
            <p:ph type="sldImg"/>
          </p:nvPr>
        </p:nvSpPr>
        <p:spPr>
          <a:ln/>
        </p:spPr>
      </p:sp>
      <p:sp>
        <p:nvSpPr>
          <p:cNvPr id="164871"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65891" name="Rectangle 3"/>
          <p:cNvSpPr>
            <a:spLocks noGrp="1" noChangeArrowheads="1"/>
          </p:cNvSpPr>
          <p:nvPr>
            <p:ph type="dt" sz="quarter" idx="1"/>
          </p:nvPr>
        </p:nvSpPr>
        <p:spPr>
          <a:noFill/>
        </p:spPr>
        <p:txBody>
          <a:bodyPr/>
          <a:lstStyle/>
          <a:p>
            <a:fld id="{311FFA1F-96D1-4276-8A81-120A93FD36EB}" type="datetime3">
              <a:rPr lang="en-US" altLang="en-US" smtClean="0"/>
              <a:pPr/>
              <a:t>19 January 2016</a:t>
            </a:fld>
            <a:endParaRPr lang="en-US" altLang="en-US" smtClean="0"/>
          </a:p>
        </p:txBody>
      </p:sp>
      <p:sp>
        <p:nvSpPr>
          <p:cNvPr id="165892"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65893" name="Rectangle 7"/>
          <p:cNvSpPr>
            <a:spLocks noGrp="1" noChangeArrowheads="1"/>
          </p:cNvSpPr>
          <p:nvPr>
            <p:ph type="sldNum" sz="quarter" idx="5"/>
          </p:nvPr>
        </p:nvSpPr>
        <p:spPr>
          <a:noFill/>
        </p:spPr>
        <p:txBody>
          <a:bodyPr/>
          <a:lstStyle/>
          <a:p>
            <a:fld id="{89573616-494A-4124-B446-FE931EF4F14C}" type="slidenum">
              <a:rPr lang="en-US" altLang="en-US" smtClean="0"/>
              <a:pPr/>
              <a:t>64</a:t>
            </a:fld>
            <a:endParaRPr lang="en-US" altLang="en-US" smtClean="0"/>
          </a:p>
        </p:txBody>
      </p:sp>
      <p:sp>
        <p:nvSpPr>
          <p:cNvPr id="165894" name="Rectangle 2"/>
          <p:cNvSpPr>
            <a:spLocks noGrp="1" noRot="1" noChangeAspect="1" noChangeArrowheads="1" noTextEdit="1"/>
          </p:cNvSpPr>
          <p:nvPr>
            <p:ph type="sldImg"/>
          </p:nvPr>
        </p:nvSpPr>
        <p:spPr>
          <a:ln/>
        </p:spPr>
      </p:sp>
      <p:sp>
        <p:nvSpPr>
          <p:cNvPr id="165895"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66915" name="Rectangle 3"/>
          <p:cNvSpPr>
            <a:spLocks noGrp="1" noChangeArrowheads="1"/>
          </p:cNvSpPr>
          <p:nvPr>
            <p:ph type="dt" sz="quarter" idx="1"/>
          </p:nvPr>
        </p:nvSpPr>
        <p:spPr>
          <a:noFill/>
        </p:spPr>
        <p:txBody>
          <a:bodyPr/>
          <a:lstStyle/>
          <a:p>
            <a:fld id="{C0C2BD94-D557-499B-9BBF-B9D0344BB01E}" type="datetime3">
              <a:rPr lang="en-US" altLang="en-US" smtClean="0"/>
              <a:pPr/>
              <a:t>19 January 2016</a:t>
            </a:fld>
            <a:endParaRPr lang="en-US" altLang="en-US" smtClean="0"/>
          </a:p>
        </p:txBody>
      </p:sp>
      <p:sp>
        <p:nvSpPr>
          <p:cNvPr id="166916"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66917" name="Rectangle 7"/>
          <p:cNvSpPr>
            <a:spLocks noGrp="1" noChangeArrowheads="1"/>
          </p:cNvSpPr>
          <p:nvPr>
            <p:ph type="sldNum" sz="quarter" idx="5"/>
          </p:nvPr>
        </p:nvSpPr>
        <p:spPr>
          <a:noFill/>
        </p:spPr>
        <p:txBody>
          <a:bodyPr/>
          <a:lstStyle/>
          <a:p>
            <a:fld id="{469A3EF2-9355-436B-A629-ECA1ABF1B46E}" type="slidenum">
              <a:rPr lang="en-US" altLang="en-US" smtClean="0"/>
              <a:pPr/>
              <a:t>65</a:t>
            </a:fld>
            <a:endParaRPr lang="en-US" altLang="en-US" smtClean="0"/>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67939" name="Rectangle 3"/>
          <p:cNvSpPr>
            <a:spLocks noGrp="1" noChangeArrowheads="1"/>
          </p:cNvSpPr>
          <p:nvPr>
            <p:ph type="dt" sz="quarter" idx="1"/>
          </p:nvPr>
        </p:nvSpPr>
        <p:spPr>
          <a:noFill/>
        </p:spPr>
        <p:txBody>
          <a:bodyPr/>
          <a:lstStyle/>
          <a:p>
            <a:fld id="{05C1C2BD-1743-47A9-92E3-7A66CCF57F0B}" type="datetime3">
              <a:rPr lang="en-US" altLang="en-US" smtClean="0"/>
              <a:pPr/>
              <a:t>19 January 2016</a:t>
            </a:fld>
            <a:endParaRPr lang="en-US" altLang="en-US" smtClean="0"/>
          </a:p>
        </p:txBody>
      </p:sp>
      <p:sp>
        <p:nvSpPr>
          <p:cNvPr id="167940"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67941" name="Rectangle 7"/>
          <p:cNvSpPr>
            <a:spLocks noGrp="1" noChangeArrowheads="1"/>
          </p:cNvSpPr>
          <p:nvPr>
            <p:ph type="sldNum" sz="quarter" idx="5"/>
          </p:nvPr>
        </p:nvSpPr>
        <p:spPr>
          <a:noFill/>
        </p:spPr>
        <p:txBody>
          <a:bodyPr/>
          <a:lstStyle/>
          <a:p>
            <a:fld id="{51E7C2EC-3CAA-40F0-AF2C-0528E9194F0E}" type="slidenum">
              <a:rPr lang="en-US" altLang="en-US" smtClean="0"/>
              <a:pPr/>
              <a:t>66</a:t>
            </a:fld>
            <a:endParaRPr lang="en-US" altLang="en-US" smtClean="0"/>
          </a:p>
        </p:txBody>
      </p:sp>
      <p:sp>
        <p:nvSpPr>
          <p:cNvPr id="167942" name="Rectangle 2"/>
          <p:cNvSpPr>
            <a:spLocks noGrp="1" noRot="1" noChangeAspect="1" noChangeArrowheads="1" noTextEdit="1"/>
          </p:cNvSpPr>
          <p:nvPr>
            <p:ph type="sldImg"/>
          </p:nvPr>
        </p:nvSpPr>
        <p:spPr>
          <a:ln/>
        </p:spPr>
      </p:sp>
      <p:sp>
        <p:nvSpPr>
          <p:cNvPr id="167943"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68963" name="Rectangle 3"/>
          <p:cNvSpPr>
            <a:spLocks noGrp="1" noChangeArrowheads="1"/>
          </p:cNvSpPr>
          <p:nvPr>
            <p:ph type="dt" sz="quarter" idx="1"/>
          </p:nvPr>
        </p:nvSpPr>
        <p:spPr>
          <a:noFill/>
        </p:spPr>
        <p:txBody>
          <a:bodyPr/>
          <a:lstStyle/>
          <a:p>
            <a:fld id="{2704E082-2F07-4F30-9FC2-8C1A35C30D0D}" type="datetime3">
              <a:rPr lang="en-US" altLang="en-US" smtClean="0"/>
              <a:pPr/>
              <a:t>19 January 2016</a:t>
            </a:fld>
            <a:endParaRPr lang="en-US" altLang="en-US" smtClean="0"/>
          </a:p>
        </p:txBody>
      </p:sp>
      <p:sp>
        <p:nvSpPr>
          <p:cNvPr id="168964"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68965" name="Rectangle 7"/>
          <p:cNvSpPr>
            <a:spLocks noGrp="1" noChangeArrowheads="1"/>
          </p:cNvSpPr>
          <p:nvPr>
            <p:ph type="sldNum" sz="quarter" idx="5"/>
          </p:nvPr>
        </p:nvSpPr>
        <p:spPr>
          <a:noFill/>
        </p:spPr>
        <p:txBody>
          <a:bodyPr/>
          <a:lstStyle/>
          <a:p>
            <a:fld id="{00FE8F0A-03AC-4DB4-ACEE-A338879372C5}" type="slidenum">
              <a:rPr lang="en-US" altLang="en-US" smtClean="0"/>
              <a:pPr/>
              <a:t>67</a:t>
            </a:fld>
            <a:endParaRPr lang="en-US" altLang="en-US" smtClean="0"/>
          </a:p>
        </p:txBody>
      </p:sp>
      <p:sp>
        <p:nvSpPr>
          <p:cNvPr id="168966" name="Rectangle 2"/>
          <p:cNvSpPr>
            <a:spLocks noGrp="1" noRot="1" noChangeAspect="1" noChangeArrowheads="1" noTextEdit="1"/>
          </p:cNvSpPr>
          <p:nvPr>
            <p:ph type="sldImg"/>
          </p:nvPr>
        </p:nvSpPr>
        <p:spPr>
          <a:ln/>
        </p:spPr>
      </p:sp>
      <p:sp>
        <p:nvSpPr>
          <p:cNvPr id="168967"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69987" name="Rectangle 3"/>
          <p:cNvSpPr>
            <a:spLocks noGrp="1" noChangeArrowheads="1"/>
          </p:cNvSpPr>
          <p:nvPr>
            <p:ph type="dt" sz="quarter" idx="1"/>
          </p:nvPr>
        </p:nvSpPr>
        <p:spPr>
          <a:noFill/>
        </p:spPr>
        <p:txBody>
          <a:bodyPr/>
          <a:lstStyle/>
          <a:p>
            <a:fld id="{078F902F-88A0-48C1-BC8D-7602CCEF3047}" type="datetime3">
              <a:rPr lang="en-US" altLang="en-US" smtClean="0"/>
              <a:pPr/>
              <a:t>19 January 2016</a:t>
            </a:fld>
            <a:endParaRPr lang="en-US" altLang="en-US" smtClean="0"/>
          </a:p>
        </p:txBody>
      </p:sp>
      <p:sp>
        <p:nvSpPr>
          <p:cNvPr id="169988"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69989" name="Rectangle 7"/>
          <p:cNvSpPr>
            <a:spLocks noGrp="1" noChangeArrowheads="1"/>
          </p:cNvSpPr>
          <p:nvPr>
            <p:ph type="sldNum" sz="quarter" idx="5"/>
          </p:nvPr>
        </p:nvSpPr>
        <p:spPr>
          <a:noFill/>
        </p:spPr>
        <p:txBody>
          <a:bodyPr/>
          <a:lstStyle/>
          <a:p>
            <a:fld id="{759FC627-2B5B-481C-A394-868456EA50ED}" type="slidenum">
              <a:rPr lang="en-US" altLang="en-US" smtClean="0"/>
              <a:pPr/>
              <a:t>68</a:t>
            </a:fld>
            <a:endParaRPr lang="en-US" altLang="en-US" smtClean="0"/>
          </a:p>
        </p:txBody>
      </p:sp>
      <p:sp>
        <p:nvSpPr>
          <p:cNvPr id="169990" name="Rectangle 2"/>
          <p:cNvSpPr>
            <a:spLocks noGrp="1" noRot="1" noChangeAspect="1" noChangeArrowheads="1" noTextEdit="1"/>
          </p:cNvSpPr>
          <p:nvPr>
            <p:ph type="sldImg"/>
          </p:nvPr>
        </p:nvSpPr>
        <p:spPr>
          <a:ln/>
        </p:spPr>
      </p:sp>
      <p:sp>
        <p:nvSpPr>
          <p:cNvPr id="169991"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71011" name="Rectangle 3"/>
          <p:cNvSpPr>
            <a:spLocks noGrp="1" noChangeArrowheads="1"/>
          </p:cNvSpPr>
          <p:nvPr>
            <p:ph type="dt" sz="quarter" idx="1"/>
          </p:nvPr>
        </p:nvSpPr>
        <p:spPr>
          <a:noFill/>
        </p:spPr>
        <p:txBody>
          <a:bodyPr/>
          <a:lstStyle/>
          <a:p>
            <a:fld id="{3E8D055A-4C3E-471F-9426-34FD0F756390}" type="datetime3">
              <a:rPr lang="en-US" altLang="en-US" smtClean="0"/>
              <a:pPr/>
              <a:t>19 January 2016</a:t>
            </a:fld>
            <a:endParaRPr lang="en-US" altLang="en-US" smtClean="0"/>
          </a:p>
        </p:txBody>
      </p:sp>
      <p:sp>
        <p:nvSpPr>
          <p:cNvPr id="171012"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71013" name="Rectangle 7"/>
          <p:cNvSpPr>
            <a:spLocks noGrp="1" noChangeArrowheads="1"/>
          </p:cNvSpPr>
          <p:nvPr>
            <p:ph type="sldNum" sz="quarter" idx="5"/>
          </p:nvPr>
        </p:nvSpPr>
        <p:spPr>
          <a:noFill/>
        </p:spPr>
        <p:txBody>
          <a:bodyPr/>
          <a:lstStyle/>
          <a:p>
            <a:fld id="{DE3A3D25-0F32-4734-A18A-18DA1787F3EB}" type="slidenum">
              <a:rPr lang="en-US" altLang="en-US" smtClean="0"/>
              <a:pPr/>
              <a:t>69</a:t>
            </a:fld>
            <a:endParaRPr lang="en-US" altLang="en-US" smtClean="0"/>
          </a:p>
        </p:txBody>
      </p:sp>
      <p:sp>
        <p:nvSpPr>
          <p:cNvPr id="171014" name="Rectangle 2"/>
          <p:cNvSpPr>
            <a:spLocks noGrp="1" noRot="1" noChangeAspect="1" noChangeArrowheads="1" noTextEdit="1"/>
          </p:cNvSpPr>
          <p:nvPr>
            <p:ph type="sldImg"/>
          </p:nvPr>
        </p:nvSpPr>
        <p:spPr>
          <a:ln/>
        </p:spPr>
      </p:sp>
      <p:sp>
        <p:nvSpPr>
          <p:cNvPr id="171015"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75107" name="Rectangle 3"/>
          <p:cNvSpPr>
            <a:spLocks noGrp="1" noChangeArrowheads="1"/>
          </p:cNvSpPr>
          <p:nvPr>
            <p:ph type="dt" sz="quarter" idx="1"/>
          </p:nvPr>
        </p:nvSpPr>
        <p:spPr>
          <a:noFill/>
        </p:spPr>
        <p:txBody>
          <a:bodyPr/>
          <a:lstStyle/>
          <a:p>
            <a:fld id="{874D0706-AB84-4404-8C14-23F2C12704DD}" type="datetime3">
              <a:rPr lang="en-US" altLang="en-US" smtClean="0"/>
              <a:pPr/>
              <a:t>19 January 2016</a:t>
            </a:fld>
            <a:endParaRPr lang="en-US" altLang="en-US" smtClean="0"/>
          </a:p>
        </p:txBody>
      </p:sp>
      <p:sp>
        <p:nvSpPr>
          <p:cNvPr id="175108"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75109" name="Rectangle 7"/>
          <p:cNvSpPr>
            <a:spLocks noGrp="1" noChangeArrowheads="1"/>
          </p:cNvSpPr>
          <p:nvPr>
            <p:ph type="sldNum" sz="quarter" idx="5"/>
          </p:nvPr>
        </p:nvSpPr>
        <p:spPr>
          <a:noFill/>
        </p:spPr>
        <p:txBody>
          <a:bodyPr/>
          <a:lstStyle/>
          <a:p>
            <a:fld id="{E3195D3D-F471-4D13-B18F-93EA47D3D643}" type="slidenum">
              <a:rPr lang="en-US" altLang="en-US" smtClean="0"/>
              <a:pPr/>
              <a:t>70</a:t>
            </a:fld>
            <a:endParaRPr lang="en-US" altLang="en-US" smtClean="0"/>
          </a:p>
        </p:txBody>
      </p:sp>
      <p:sp>
        <p:nvSpPr>
          <p:cNvPr id="175110" name="Rectangle 2"/>
          <p:cNvSpPr>
            <a:spLocks noGrp="1" noRot="1" noChangeAspect="1" noChangeArrowheads="1" noTextEdit="1"/>
          </p:cNvSpPr>
          <p:nvPr>
            <p:ph type="sldImg"/>
          </p:nvPr>
        </p:nvSpPr>
        <p:spPr>
          <a:ln/>
        </p:spPr>
      </p:sp>
      <p:sp>
        <p:nvSpPr>
          <p:cNvPr id="175111"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76131" name="Rectangle 3"/>
          <p:cNvSpPr>
            <a:spLocks noGrp="1" noChangeArrowheads="1"/>
          </p:cNvSpPr>
          <p:nvPr>
            <p:ph type="dt" sz="quarter" idx="1"/>
          </p:nvPr>
        </p:nvSpPr>
        <p:spPr>
          <a:noFill/>
        </p:spPr>
        <p:txBody>
          <a:bodyPr/>
          <a:lstStyle/>
          <a:p>
            <a:fld id="{76EC6F79-56AC-4847-B7F6-E41666734DDB}" type="datetime3">
              <a:rPr lang="en-US" altLang="en-US" smtClean="0"/>
              <a:pPr/>
              <a:t>19 January 2016</a:t>
            </a:fld>
            <a:endParaRPr lang="en-US" altLang="en-US" smtClean="0"/>
          </a:p>
        </p:txBody>
      </p:sp>
      <p:sp>
        <p:nvSpPr>
          <p:cNvPr id="176132"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76133" name="Rectangle 7"/>
          <p:cNvSpPr>
            <a:spLocks noGrp="1" noChangeArrowheads="1"/>
          </p:cNvSpPr>
          <p:nvPr>
            <p:ph type="sldNum" sz="quarter" idx="5"/>
          </p:nvPr>
        </p:nvSpPr>
        <p:spPr>
          <a:noFill/>
        </p:spPr>
        <p:txBody>
          <a:bodyPr/>
          <a:lstStyle/>
          <a:p>
            <a:fld id="{CDCF1AC5-9F8E-4EF1-94A3-D33979E61585}" type="slidenum">
              <a:rPr lang="en-US" altLang="en-US" smtClean="0"/>
              <a:pPr/>
              <a:t>71</a:t>
            </a:fld>
            <a:endParaRPr lang="en-US" altLang="en-US" smtClean="0"/>
          </a:p>
        </p:txBody>
      </p:sp>
      <p:sp>
        <p:nvSpPr>
          <p:cNvPr id="176134" name="Rectangle 2"/>
          <p:cNvSpPr>
            <a:spLocks noGrp="1" noRot="1" noChangeAspect="1" noChangeArrowheads="1" noTextEdit="1"/>
          </p:cNvSpPr>
          <p:nvPr>
            <p:ph type="sldImg"/>
          </p:nvPr>
        </p:nvSpPr>
        <p:spPr>
          <a:ln/>
        </p:spPr>
      </p:sp>
      <p:sp>
        <p:nvSpPr>
          <p:cNvPr id="176135"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06499" name="Rectangle 3"/>
          <p:cNvSpPr>
            <a:spLocks noGrp="1" noChangeArrowheads="1"/>
          </p:cNvSpPr>
          <p:nvPr>
            <p:ph type="dt" sz="quarter" idx="1"/>
          </p:nvPr>
        </p:nvSpPr>
        <p:spPr>
          <a:noFill/>
        </p:spPr>
        <p:txBody>
          <a:bodyPr/>
          <a:lstStyle/>
          <a:p>
            <a:fld id="{A6EAF8CB-112F-4A58-BE71-4BC670957820}" type="datetime3">
              <a:rPr lang="en-US" altLang="en-US" smtClean="0"/>
              <a:pPr/>
              <a:t>19 January 2016</a:t>
            </a:fld>
            <a:endParaRPr lang="en-US" altLang="en-US" smtClean="0"/>
          </a:p>
        </p:txBody>
      </p:sp>
      <p:sp>
        <p:nvSpPr>
          <p:cNvPr id="106500"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06501" name="Rectangle 7"/>
          <p:cNvSpPr>
            <a:spLocks noGrp="1" noChangeArrowheads="1"/>
          </p:cNvSpPr>
          <p:nvPr>
            <p:ph type="sldNum" sz="quarter" idx="5"/>
          </p:nvPr>
        </p:nvSpPr>
        <p:spPr>
          <a:noFill/>
        </p:spPr>
        <p:txBody>
          <a:bodyPr/>
          <a:lstStyle/>
          <a:p>
            <a:fld id="{6AB72C2D-673E-4554-8357-C8AE7D8BAD54}" type="slidenum">
              <a:rPr lang="en-US" altLang="en-US" smtClean="0"/>
              <a:pPr/>
              <a:t>8</a:t>
            </a:fld>
            <a:endParaRPr lang="en-US" altLang="en-US" smtClean="0"/>
          </a:p>
        </p:txBody>
      </p:sp>
      <p:sp>
        <p:nvSpPr>
          <p:cNvPr id="106502" name="Rectangle 2"/>
          <p:cNvSpPr>
            <a:spLocks noGrp="1" noRot="1" noChangeAspect="1" noChangeArrowheads="1" noTextEdit="1"/>
          </p:cNvSpPr>
          <p:nvPr>
            <p:ph type="sldImg"/>
          </p:nvPr>
        </p:nvSpPr>
        <p:spPr>
          <a:ln/>
        </p:spPr>
      </p:sp>
      <p:sp>
        <p:nvSpPr>
          <p:cNvPr id="106503"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77155" name="Rectangle 3"/>
          <p:cNvSpPr>
            <a:spLocks noGrp="1" noChangeArrowheads="1"/>
          </p:cNvSpPr>
          <p:nvPr>
            <p:ph type="dt" sz="quarter" idx="1"/>
          </p:nvPr>
        </p:nvSpPr>
        <p:spPr>
          <a:noFill/>
        </p:spPr>
        <p:txBody>
          <a:bodyPr/>
          <a:lstStyle/>
          <a:p>
            <a:fld id="{8D40645B-6D05-4D44-9328-020D8CD81303}" type="datetime3">
              <a:rPr lang="en-US" altLang="en-US" smtClean="0"/>
              <a:pPr/>
              <a:t>19 January 2016</a:t>
            </a:fld>
            <a:endParaRPr lang="en-US" altLang="en-US" smtClean="0"/>
          </a:p>
        </p:txBody>
      </p:sp>
      <p:sp>
        <p:nvSpPr>
          <p:cNvPr id="177156"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77157" name="Rectangle 7"/>
          <p:cNvSpPr>
            <a:spLocks noGrp="1" noChangeArrowheads="1"/>
          </p:cNvSpPr>
          <p:nvPr>
            <p:ph type="sldNum" sz="quarter" idx="5"/>
          </p:nvPr>
        </p:nvSpPr>
        <p:spPr>
          <a:noFill/>
        </p:spPr>
        <p:txBody>
          <a:bodyPr/>
          <a:lstStyle/>
          <a:p>
            <a:fld id="{9D856B58-9B08-46B8-8241-061AB8076226}" type="slidenum">
              <a:rPr lang="en-US" altLang="en-US" smtClean="0"/>
              <a:pPr/>
              <a:t>72</a:t>
            </a:fld>
            <a:endParaRPr lang="en-US" altLang="en-US" smtClean="0"/>
          </a:p>
        </p:txBody>
      </p:sp>
      <p:sp>
        <p:nvSpPr>
          <p:cNvPr id="177158" name="Rectangle 2"/>
          <p:cNvSpPr>
            <a:spLocks noGrp="1" noRot="1" noChangeAspect="1" noChangeArrowheads="1" noTextEdit="1"/>
          </p:cNvSpPr>
          <p:nvPr>
            <p:ph type="sldImg"/>
          </p:nvPr>
        </p:nvSpPr>
        <p:spPr>
          <a:ln/>
        </p:spPr>
      </p:sp>
      <p:sp>
        <p:nvSpPr>
          <p:cNvPr id="177159"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07523" name="Rectangle 3"/>
          <p:cNvSpPr>
            <a:spLocks noGrp="1" noChangeArrowheads="1"/>
          </p:cNvSpPr>
          <p:nvPr>
            <p:ph type="dt" sz="quarter" idx="1"/>
          </p:nvPr>
        </p:nvSpPr>
        <p:spPr>
          <a:noFill/>
        </p:spPr>
        <p:txBody>
          <a:bodyPr/>
          <a:lstStyle/>
          <a:p>
            <a:fld id="{EF275421-C830-42B1-94EB-CDE813ED7BF6}" type="datetime3">
              <a:rPr lang="en-US" altLang="en-US" smtClean="0"/>
              <a:pPr/>
              <a:t>19 January 2016</a:t>
            </a:fld>
            <a:endParaRPr lang="en-US" altLang="en-US" smtClean="0"/>
          </a:p>
        </p:txBody>
      </p:sp>
      <p:sp>
        <p:nvSpPr>
          <p:cNvPr id="107524"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07525" name="Rectangle 7"/>
          <p:cNvSpPr>
            <a:spLocks noGrp="1" noChangeArrowheads="1"/>
          </p:cNvSpPr>
          <p:nvPr>
            <p:ph type="sldNum" sz="quarter" idx="5"/>
          </p:nvPr>
        </p:nvSpPr>
        <p:spPr>
          <a:noFill/>
        </p:spPr>
        <p:txBody>
          <a:bodyPr/>
          <a:lstStyle/>
          <a:p>
            <a:fld id="{CF20A3B8-E092-43C7-AA11-EEDF1916E3FA}" type="slidenum">
              <a:rPr lang="en-US" altLang="en-US" smtClean="0"/>
              <a:pPr/>
              <a:t>9</a:t>
            </a:fld>
            <a:endParaRPr lang="en-US" altLang="en-US" smtClean="0"/>
          </a:p>
        </p:txBody>
      </p:sp>
      <p:sp>
        <p:nvSpPr>
          <p:cNvPr id="107526" name="Rectangle 2"/>
          <p:cNvSpPr>
            <a:spLocks noGrp="1" noRot="1" noChangeAspect="1" noChangeArrowheads="1" noTextEdit="1"/>
          </p:cNvSpPr>
          <p:nvPr>
            <p:ph type="sldImg"/>
          </p:nvPr>
        </p:nvSpPr>
        <p:spPr>
          <a:ln/>
        </p:spPr>
      </p:sp>
      <p:sp>
        <p:nvSpPr>
          <p:cNvPr id="107527"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a:noFill/>
        </p:spPr>
        <p:txBody>
          <a:bodyPr/>
          <a:lstStyle/>
          <a:p>
            <a:r>
              <a:rPr lang="en-US" altLang="en-US" smtClean="0"/>
              <a:t>The University of Adelaide, School of Computer Science</a:t>
            </a:r>
          </a:p>
        </p:txBody>
      </p:sp>
      <p:sp>
        <p:nvSpPr>
          <p:cNvPr id="108547" name="Rectangle 3"/>
          <p:cNvSpPr>
            <a:spLocks noGrp="1" noChangeArrowheads="1"/>
          </p:cNvSpPr>
          <p:nvPr>
            <p:ph type="dt" sz="quarter" idx="1"/>
          </p:nvPr>
        </p:nvSpPr>
        <p:spPr>
          <a:noFill/>
        </p:spPr>
        <p:txBody>
          <a:bodyPr/>
          <a:lstStyle/>
          <a:p>
            <a:fld id="{3600A628-EA00-4775-96CF-B9B58F154831}" type="datetime3">
              <a:rPr lang="en-US" altLang="en-US" smtClean="0"/>
              <a:pPr/>
              <a:t>19 January 2016</a:t>
            </a:fld>
            <a:endParaRPr lang="en-US" altLang="en-US" smtClean="0"/>
          </a:p>
        </p:txBody>
      </p:sp>
      <p:sp>
        <p:nvSpPr>
          <p:cNvPr id="108548" name="Rectangle 6"/>
          <p:cNvSpPr>
            <a:spLocks noGrp="1" noChangeArrowheads="1"/>
          </p:cNvSpPr>
          <p:nvPr>
            <p:ph type="ftr" sz="quarter" idx="4"/>
          </p:nvPr>
        </p:nvSpPr>
        <p:spPr>
          <a:noFill/>
        </p:spPr>
        <p:txBody>
          <a:bodyPr/>
          <a:lstStyle/>
          <a:p>
            <a:r>
              <a:rPr lang="en-US" altLang="en-US" smtClean="0"/>
              <a:t>Chapter 2 — Instructions: Language of the Computer</a:t>
            </a:r>
          </a:p>
        </p:txBody>
      </p:sp>
      <p:sp>
        <p:nvSpPr>
          <p:cNvPr id="108549" name="Rectangle 7"/>
          <p:cNvSpPr>
            <a:spLocks noGrp="1" noChangeArrowheads="1"/>
          </p:cNvSpPr>
          <p:nvPr>
            <p:ph type="sldNum" sz="quarter" idx="5"/>
          </p:nvPr>
        </p:nvSpPr>
        <p:spPr>
          <a:noFill/>
        </p:spPr>
        <p:txBody>
          <a:bodyPr/>
          <a:lstStyle/>
          <a:p>
            <a:fld id="{5BD7DC52-CB79-46CC-89A2-68116692DAA9}" type="slidenum">
              <a:rPr lang="en-US" altLang="en-US" smtClean="0"/>
              <a:pPr/>
              <a:t>10</a:t>
            </a:fld>
            <a:endParaRPr lang="en-US" altLang="en-US" smtClean="0"/>
          </a:p>
        </p:txBody>
      </p:sp>
      <p:sp>
        <p:nvSpPr>
          <p:cNvPr id="108550" name="Rectangle 2"/>
          <p:cNvSpPr>
            <a:spLocks noGrp="1" noRot="1" noChangeAspect="1" noChangeArrowheads="1" noTextEdit="1"/>
          </p:cNvSpPr>
          <p:nvPr>
            <p:ph type="sldImg"/>
          </p:nvPr>
        </p:nvSpPr>
        <p:spPr>
          <a:ln/>
        </p:spPr>
      </p:sp>
      <p:sp>
        <p:nvSpPr>
          <p:cNvPr id="108551" name="Rectangle 3"/>
          <p:cNvSpPr>
            <a:spLocks noGrp="1" noChangeArrowheads="1"/>
          </p:cNvSpPr>
          <p:nvPr>
            <p:ph type="body" idx="1"/>
          </p:nvPr>
        </p:nvSpPr>
        <p:spPr>
          <a:noFill/>
          <a:ln/>
        </p:spPr>
        <p:txBody>
          <a:bodyPr/>
          <a:lstStyle/>
          <a:p>
            <a:endParaRPr lang="en-AU"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F4B85623-8973-4BD6-80BD-F0A9A39B8382}" type="datetime1">
              <a:rPr lang="en-US" smtClean="0"/>
              <a:pPr>
                <a:defRPr/>
              </a:pPr>
              <a:t>1/19/2016</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Mayank Pandey, MNNIT, Allahabad, India</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164843BF-95B6-4D1A-ADA9-AA5E64124D33}" type="datetime1">
              <a:rPr lang="en-US" smtClean="0"/>
              <a:pPr>
                <a:defRPr/>
              </a:pPr>
              <a:t>1/19/2016</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Mayank Pandey, MNNIT, Allahabad, India</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0723250C-09C2-414F-90C5-9BE50CF0EDD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DD405241-87EB-4A68-AE8E-9B3A91AC6844}" type="datetime1">
              <a:rPr lang="en-US" smtClean="0"/>
              <a:pPr>
                <a:defRPr/>
              </a:pPr>
              <a:t>1/19/2016</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Mayank Pandey, MNNIT, Allahabad, India</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CA6685EB-3D78-4579-94C3-EDBAD86D824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7E661267-0F7F-418F-AE2C-FEBF4F6AF326}" type="datetime1">
              <a:rPr lang="en-US" smtClean="0"/>
              <a:pPr>
                <a:defRPr/>
              </a:pPr>
              <a:t>1/19/2016</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Mayank Pandey, MNNIT, Allahabad, India</a:t>
            </a:r>
          </a:p>
        </p:txBody>
      </p:sp>
      <p:sp>
        <p:nvSpPr>
          <p:cNvPr id="6" name="Slide Number Placeholder 5"/>
          <p:cNvSpPr>
            <a:spLocks noGrp="1"/>
          </p:cNvSpPr>
          <p:nvPr>
            <p:ph type="sldNum" sz="quarter" idx="12"/>
          </p:nvPr>
        </p:nvSpPr>
        <p:spPr>
          <a:xfrm>
            <a:off x="8001000" y="6356350"/>
            <a:ext cx="685800" cy="365125"/>
          </a:xfrm>
          <a:prstGeom prst="rect">
            <a:avLst/>
          </a:prstGeom>
        </p:spPr>
        <p:txBody>
          <a:bodyPr/>
          <a:lstStyle>
            <a:lvl1pPr algn="r" fontAlgn="auto">
              <a:spcBef>
                <a:spcPts val="0"/>
              </a:spcBef>
              <a:spcAft>
                <a:spcPts val="0"/>
              </a:spcAft>
              <a:defRPr>
                <a:latin typeface="+mn-lt"/>
              </a:defRPr>
            </a:lvl1pPr>
          </a:lstStyle>
          <a:p>
            <a:pPr>
              <a:defRPr/>
            </a:pPr>
            <a:fld id="{C54A3ABE-7EE8-428A-9823-130E8679AB4E}"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EABC2D59-F1F9-4B37-8159-4CCB95B50765}" type="datetime1">
              <a:rPr lang="en-US" smtClean="0"/>
              <a:pPr>
                <a:defRPr/>
              </a:pPr>
              <a:t>1/19/2016</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Mayank Pandey, MNNIT, Allahabad, India</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BFA83D4B-0D85-4DEE-B0D9-20DFC9F1856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30BE300E-A795-4CC3-9786-4DF2E6BC8AA9}" type="datetime1">
              <a:rPr lang="en-US" smtClean="0"/>
              <a:pPr>
                <a:defRPr/>
              </a:pPr>
              <a:t>1/19/2016</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a:t>Mayank Pandey, MNNIT, Allahabad, India</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34278836-F49B-470B-BFB1-898E12B0021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949CC723-3FF2-4FCB-9AFB-154A7B848652}" type="datetime1">
              <a:rPr lang="en-US" smtClean="0"/>
              <a:pPr>
                <a:defRPr/>
              </a:pPr>
              <a:t>1/19/2016</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a:t>Mayank Pandey, MNNIT, Allahabad, India</a:t>
            </a: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469E6981-811E-47B2-9046-C217D6C410A1}"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30C72227-FECD-4039-A327-B8D82E75A27D}" type="datetime1">
              <a:rPr lang="en-US" smtClean="0"/>
              <a:pPr>
                <a:defRPr/>
              </a:pPr>
              <a:t>1/19/2016</a:t>
            </a:fld>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a:t>Mayank Pandey, MNNIT, Allahabad, India</a:t>
            </a: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CB326667-E6E6-4DE2-8E19-42096EDF669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6C3D818C-F92A-4CE9-A5CF-1472D7A7E26B}" type="datetime1">
              <a:rPr lang="en-US" smtClean="0"/>
              <a:pPr>
                <a:defRPr/>
              </a:pPr>
              <a:t>1/19/2016</a:t>
            </a:fld>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a:t>Mayank Pandey, MNNIT, Allahabad, India</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423520D8-1D15-44DA-9B9B-C6653470A34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821ED13B-0823-4AC0-8D24-D08F12E84967}" type="datetime1">
              <a:rPr lang="en-US" smtClean="0"/>
              <a:pPr>
                <a:defRPr/>
              </a:pPr>
              <a:t>1/19/2016</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a:t>Mayank Pandey, MNNIT, Allahabad, India</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BE8923A6-2C91-411D-9098-2017475A8EDD}"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A571D159-18AF-45A3-B053-E73C07794E6E}" type="datetime1">
              <a:rPr lang="en-US" smtClean="0"/>
              <a:pPr>
                <a:defRPr/>
              </a:pPr>
              <a:t>1/19/2016</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a:t>Mayank Pandey, MNNIT, Allahabad, India</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7DACD366-71D5-4389-B748-80782993399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31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371600"/>
            <a:ext cx="8229600" cy="4754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2"/>
                </a:solidFill>
                <a:latin typeface="+mn-lt"/>
              </a:defRPr>
            </a:lvl1pPr>
          </a:lstStyle>
          <a:p>
            <a:pPr>
              <a:defRPr/>
            </a:pPr>
            <a:r>
              <a:rPr lang="en-US"/>
              <a:t>Mayank Pandey, MNNIT, Allahabad, India</a:t>
            </a:r>
          </a:p>
        </p:txBody>
      </p:sp>
      <p:cxnSp>
        <p:nvCxnSpPr>
          <p:cNvPr id="11" name="Straight Connector 10"/>
          <p:cNvCxnSpPr/>
          <p:nvPr/>
        </p:nvCxnSpPr>
        <p:spPr>
          <a:xfrm>
            <a:off x="533400" y="1295400"/>
            <a:ext cx="8153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Calibri" pitchFamily="34" charset="0"/>
        </a:defRPr>
      </a:lvl2pPr>
      <a:lvl3pPr algn="l" rtl="0" eaLnBrk="0" fontAlgn="base" hangingPunct="0">
        <a:spcBef>
          <a:spcPct val="0"/>
        </a:spcBef>
        <a:spcAft>
          <a:spcPct val="0"/>
        </a:spcAft>
        <a:defRPr sz="4400">
          <a:solidFill>
            <a:schemeClr val="tx2"/>
          </a:solidFill>
          <a:latin typeface="Calibri" pitchFamily="34" charset="0"/>
        </a:defRPr>
      </a:lvl3pPr>
      <a:lvl4pPr algn="l" rtl="0" eaLnBrk="0" fontAlgn="base" hangingPunct="0">
        <a:spcBef>
          <a:spcPct val="0"/>
        </a:spcBef>
        <a:spcAft>
          <a:spcPct val="0"/>
        </a:spcAft>
        <a:defRPr sz="4400">
          <a:solidFill>
            <a:schemeClr val="tx2"/>
          </a:solidFill>
          <a:latin typeface="Calibri" pitchFamily="34" charset="0"/>
        </a:defRPr>
      </a:lvl4pPr>
      <a:lvl5pPr algn="l" rtl="0" eaLnBrk="0" fontAlgn="base" hangingPunct="0">
        <a:spcBef>
          <a:spcPct val="0"/>
        </a:spcBef>
        <a:spcAft>
          <a:spcPct val="0"/>
        </a:spcAft>
        <a:defRPr sz="4400">
          <a:solidFill>
            <a:schemeClr val="tx2"/>
          </a:solidFill>
          <a:latin typeface="Calibri" pitchFamily="34" charset="0"/>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mips.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p:cNvSpPr>
            <a:spLocks noChangeArrowheads="1"/>
          </p:cNvSpPr>
          <p:nvPr/>
        </p:nvSpPr>
        <p:spPr bwMode="auto">
          <a:xfrm>
            <a:off x="381000" y="2895600"/>
            <a:ext cx="8382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bmk="OLE_LINK2">
                <a:ln>
                  <a:noFill/>
                </a:ln>
                <a:solidFill>
                  <a:schemeClr val="tx2"/>
                </a:solidFill>
                <a:effectLst/>
                <a:latin typeface="Garamond" pitchFamily="18" charset="0"/>
                <a:ea typeface="Calibri" pitchFamily="34" charset="0"/>
                <a:cs typeface="Times New Roman" pitchFamily="18" charset="0"/>
              </a:rPr>
              <a:t>Computer Organization</a:t>
            </a:r>
          </a:p>
          <a:p>
            <a:pPr marL="0" marR="0" lvl="0" indent="0" algn="ctr" defTabSz="914400" rtl="0" eaLnBrk="0" fontAlgn="base" latinLnBrk="0" hangingPunct="0">
              <a:lnSpc>
                <a:spcPct val="100000"/>
              </a:lnSpc>
              <a:spcBef>
                <a:spcPct val="0"/>
              </a:spcBef>
              <a:spcAft>
                <a:spcPct val="0"/>
              </a:spcAft>
              <a:buClrTx/>
              <a:buSzTx/>
              <a:buFontTx/>
              <a:buNone/>
              <a:tabLst/>
            </a:pPr>
            <a:r>
              <a:rPr lang="en-US" sz="3600" b="1" i="1" dirty="0" smtClean="0" bmk="OLE_LINK2">
                <a:solidFill>
                  <a:schemeClr val="tx2"/>
                </a:solidFill>
                <a:latin typeface="Garamond" pitchFamily="18" charset="0"/>
                <a:cs typeface="Times New Roman" pitchFamily="18" charset="0"/>
              </a:rPr>
              <a:t>CS1403</a:t>
            </a:r>
            <a:endParaRPr kumimoji="0" lang="en-US" sz="3600" b="1" i="1" u="none" strike="noStrike" cap="none" normalizeH="0" baseline="0" dirty="0" smtClean="0">
              <a:ln>
                <a:noFill/>
              </a:ln>
              <a:solidFill>
                <a:schemeClr val="tx2"/>
              </a:solidFill>
              <a:effectLst/>
              <a:latin typeface="Garamond" pitchFamily="18" charset="0"/>
            </a:endParaRPr>
          </a:p>
        </p:txBody>
      </p:sp>
      <p:sp>
        <p:nvSpPr>
          <p:cNvPr id="7"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Grp="1" noChangeArrowheads="1"/>
          </p:cNvSpPr>
          <p:nvPr>
            <p:ph type="title"/>
          </p:nvPr>
        </p:nvSpPr>
        <p:spPr/>
        <p:txBody>
          <a:bodyPr/>
          <a:lstStyle/>
          <a:p>
            <a:pPr eaLnBrk="1" hangingPunct="1"/>
            <a:r>
              <a:rPr lang="en-US" altLang="en-US" smtClean="0"/>
              <a:t>Memory Operand Example 2</a:t>
            </a:r>
            <a:endParaRPr lang="en-AU" altLang="en-US" smtClean="0"/>
          </a:p>
        </p:txBody>
      </p:sp>
      <p:sp>
        <p:nvSpPr>
          <p:cNvPr id="12292" name="Rectangle 5"/>
          <p:cNvSpPr>
            <a:spLocks noGrp="1" noChangeArrowheads="1"/>
          </p:cNvSpPr>
          <p:nvPr>
            <p:ph type="body" idx="1"/>
          </p:nvPr>
        </p:nvSpPr>
        <p:spPr/>
        <p:txBody>
          <a:bodyPr/>
          <a:lstStyle/>
          <a:p>
            <a:pPr eaLnBrk="1" hangingPunct="1"/>
            <a:r>
              <a:rPr lang="en-US" altLang="en-US" smtClean="0"/>
              <a:t>C code:</a:t>
            </a:r>
          </a:p>
          <a:p>
            <a:pPr eaLnBrk="1" hangingPunct="1">
              <a:buFont typeface="Wingdings" pitchFamily="2" charset="2"/>
              <a:buNone/>
            </a:pPr>
            <a:r>
              <a:rPr lang="en-US" altLang="en-US" sz="2800" smtClean="0">
                <a:latin typeface="Lucida Console" pitchFamily="49" charset="0"/>
              </a:rPr>
              <a:t>	A[12] = h + A[8];</a:t>
            </a:r>
          </a:p>
          <a:p>
            <a:pPr lvl="1" eaLnBrk="1" hangingPunct="1"/>
            <a:r>
              <a:rPr lang="en-US" altLang="en-US" smtClean="0"/>
              <a:t>h in $s2, base address of A in $s3</a:t>
            </a:r>
          </a:p>
          <a:p>
            <a:pPr eaLnBrk="1" hangingPunct="1"/>
            <a:r>
              <a:rPr lang="en-US" altLang="en-US" smtClean="0"/>
              <a:t>Compiled MIPS code:</a:t>
            </a:r>
          </a:p>
          <a:p>
            <a:pPr lvl="1" eaLnBrk="1" hangingPunct="1"/>
            <a:r>
              <a:rPr lang="en-US" altLang="en-US" smtClean="0"/>
              <a:t>Index 8 requires offset of 32</a:t>
            </a:r>
          </a:p>
          <a:p>
            <a:pPr eaLnBrk="1" hangingPunct="1">
              <a:buFont typeface="Wingdings" pitchFamily="2" charset="2"/>
              <a:buNone/>
            </a:pPr>
            <a:r>
              <a:rPr lang="en-US" altLang="en-US" sz="2800" smtClean="0">
                <a:latin typeface="Lucida Console" pitchFamily="49" charset="0"/>
              </a:rPr>
              <a:t>	lw  $t0, 32($s3)    # load word</a:t>
            </a:r>
            <a:br>
              <a:rPr lang="en-US" altLang="en-US" sz="2800" smtClean="0">
                <a:latin typeface="Lucida Console" pitchFamily="49" charset="0"/>
              </a:rPr>
            </a:br>
            <a:r>
              <a:rPr lang="en-US" altLang="en-US" sz="2800" smtClean="0">
                <a:latin typeface="Lucida Console" pitchFamily="49" charset="0"/>
              </a:rPr>
              <a:t>add $t0, $s2, $t0</a:t>
            </a:r>
            <a:br>
              <a:rPr lang="en-US" altLang="en-US" sz="2800" smtClean="0">
                <a:latin typeface="Lucida Console" pitchFamily="49" charset="0"/>
              </a:rPr>
            </a:br>
            <a:r>
              <a:rPr lang="en-US" altLang="en-US" sz="2800" smtClean="0">
                <a:latin typeface="Lucida Console" pitchFamily="49" charset="0"/>
              </a:rPr>
              <a:t>sw  $t0, 48($s3)    # store word</a:t>
            </a:r>
            <a:endParaRPr lang="en-AU" altLang="en-US" sz="2800" smtClean="0">
              <a:latin typeface="Lucida Console" pitchFamily="49" charset="0"/>
            </a:endParaRPr>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Grp="1" noChangeArrowheads="1"/>
          </p:cNvSpPr>
          <p:nvPr>
            <p:ph type="title"/>
          </p:nvPr>
        </p:nvSpPr>
        <p:spPr/>
        <p:txBody>
          <a:bodyPr/>
          <a:lstStyle/>
          <a:p>
            <a:pPr eaLnBrk="1" hangingPunct="1"/>
            <a:r>
              <a:rPr lang="en-US" altLang="en-US" smtClean="0"/>
              <a:t>Registers vs. Memory</a:t>
            </a:r>
            <a:endParaRPr lang="en-AU" altLang="en-US" smtClean="0"/>
          </a:p>
        </p:txBody>
      </p:sp>
      <p:sp>
        <p:nvSpPr>
          <p:cNvPr id="13316" name="Rectangle 5"/>
          <p:cNvSpPr>
            <a:spLocks noGrp="1" noChangeArrowheads="1"/>
          </p:cNvSpPr>
          <p:nvPr>
            <p:ph type="body" idx="1"/>
          </p:nvPr>
        </p:nvSpPr>
        <p:spPr/>
        <p:txBody>
          <a:bodyPr/>
          <a:lstStyle/>
          <a:p>
            <a:pPr eaLnBrk="1" hangingPunct="1">
              <a:lnSpc>
                <a:spcPct val="90000"/>
              </a:lnSpc>
            </a:pPr>
            <a:r>
              <a:rPr lang="en-US" altLang="en-US" smtClean="0"/>
              <a:t>Registers are faster to access than memory</a:t>
            </a:r>
          </a:p>
          <a:p>
            <a:pPr eaLnBrk="1" hangingPunct="1">
              <a:lnSpc>
                <a:spcPct val="90000"/>
              </a:lnSpc>
            </a:pPr>
            <a:r>
              <a:rPr lang="en-US" altLang="en-US" smtClean="0"/>
              <a:t>Operating on memory data requires loads and stores</a:t>
            </a:r>
          </a:p>
          <a:p>
            <a:pPr lvl="1" eaLnBrk="1" hangingPunct="1">
              <a:lnSpc>
                <a:spcPct val="90000"/>
              </a:lnSpc>
            </a:pPr>
            <a:r>
              <a:rPr lang="en-US" altLang="en-US" smtClean="0"/>
              <a:t>More instructions to be executed</a:t>
            </a:r>
          </a:p>
          <a:p>
            <a:pPr eaLnBrk="1" hangingPunct="1">
              <a:lnSpc>
                <a:spcPct val="90000"/>
              </a:lnSpc>
            </a:pPr>
            <a:r>
              <a:rPr lang="en-US" altLang="en-US" smtClean="0"/>
              <a:t>Compiler must use registers for variables as much as possible</a:t>
            </a:r>
          </a:p>
          <a:p>
            <a:pPr lvl="1" eaLnBrk="1" hangingPunct="1">
              <a:lnSpc>
                <a:spcPct val="90000"/>
              </a:lnSpc>
            </a:pPr>
            <a:r>
              <a:rPr lang="en-US" altLang="en-US" smtClean="0"/>
              <a:t>Only spill to memory for less frequently used variables</a:t>
            </a:r>
          </a:p>
          <a:p>
            <a:pPr lvl="1" eaLnBrk="1" hangingPunct="1">
              <a:lnSpc>
                <a:spcPct val="90000"/>
              </a:lnSpc>
            </a:pPr>
            <a:r>
              <a:rPr lang="en-US" altLang="en-US" smtClean="0"/>
              <a:t>Register optimization is important!</a:t>
            </a:r>
            <a:endParaRPr lang="en-AU" altLang="en-US" smtClean="0"/>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4"/>
          <p:cNvSpPr>
            <a:spLocks noGrp="1" noChangeArrowheads="1"/>
          </p:cNvSpPr>
          <p:nvPr>
            <p:ph type="title"/>
          </p:nvPr>
        </p:nvSpPr>
        <p:spPr/>
        <p:txBody>
          <a:bodyPr/>
          <a:lstStyle/>
          <a:p>
            <a:pPr eaLnBrk="1" hangingPunct="1"/>
            <a:r>
              <a:rPr lang="en-US" altLang="en-US" smtClean="0"/>
              <a:t>Immediate Operands</a:t>
            </a:r>
            <a:endParaRPr lang="en-AU" altLang="en-US" smtClean="0"/>
          </a:p>
        </p:txBody>
      </p:sp>
      <p:sp>
        <p:nvSpPr>
          <p:cNvPr id="14340" name="Rectangle 5"/>
          <p:cNvSpPr>
            <a:spLocks noGrp="1" noChangeArrowheads="1"/>
          </p:cNvSpPr>
          <p:nvPr>
            <p:ph type="body" idx="1"/>
          </p:nvPr>
        </p:nvSpPr>
        <p:spPr/>
        <p:txBody>
          <a:bodyPr/>
          <a:lstStyle/>
          <a:p>
            <a:pPr eaLnBrk="1" hangingPunct="1"/>
            <a:r>
              <a:rPr lang="en-US" altLang="en-US" smtClean="0"/>
              <a:t>Constant data specified in an instruction</a:t>
            </a:r>
          </a:p>
          <a:p>
            <a:pPr eaLnBrk="1" hangingPunct="1">
              <a:buFont typeface="Wingdings" pitchFamily="2" charset="2"/>
              <a:buNone/>
            </a:pPr>
            <a:r>
              <a:rPr lang="en-US" altLang="en-US" sz="2800" smtClean="0">
                <a:latin typeface="Lucida Console" pitchFamily="49" charset="0"/>
              </a:rPr>
              <a:t>	addi $s3, $s3, 4</a:t>
            </a:r>
          </a:p>
          <a:p>
            <a:pPr eaLnBrk="1" hangingPunct="1"/>
            <a:r>
              <a:rPr lang="en-US" altLang="en-US" smtClean="0"/>
              <a:t>No subtract immediate instruction</a:t>
            </a:r>
          </a:p>
          <a:p>
            <a:pPr lvl="1" eaLnBrk="1" hangingPunct="1"/>
            <a:r>
              <a:rPr lang="en-US" altLang="en-US" smtClean="0"/>
              <a:t>Just use a negative constant</a:t>
            </a:r>
          </a:p>
          <a:p>
            <a:pPr lvl="1" eaLnBrk="1" hangingPunct="1">
              <a:buFont typeface="Wingdings" pitchFamily="2" charset="2"/>
              <a:buNone/>
            </a:pPr>
            <a:r>
              <a:rPr lang="en-US" altLang="en-US" sz="2400" smtClean="0">
                <a:latin typeface="Lucida Console" pitchFamily="49" charset="0"/>
              </a:rPr>
              <a:t>	addi $s2, $s1, -1</a:t>
            </a:r>
          </a:p>
          <a:p>
            <a:pPr eaLnBrk="1" hangingPunct="1"/>
            <a:r>
              <a:rPr lang="en-US" altLang="en-US" i="1" smtClean="0"/>
              <a:t>Design Principle 3:</a:t>
            </a:r>
            <a:r>
              <a:rPr lang="en-US" altLang="en-US" smtClean="0"/>
              <a:t> Make the common case fast</a:t>
            </a:r>
          </a:p>
          <a:p>
            <a:pPr lvl="1" eaLnBrk="1" hangingPunct="1"/>
            <a:r>
              <a:rPr lang="en-US" altLang="en-US" smtClean="0"/>
              <a:t>Small constants are common</a:t>
            </a:r>
          </a:p>
          <a:p>
            <a:pPr lvl="1" eaLnBrk="1" hangingPunct="1"/>
            <a:r>
              <a:rPr lang="en-US" altLang="en-US" smtClean="0"/>
              <a:t>Immediate operand avoids a load instruction</a:t>
            </a:r>
            <a:endParaRPr lang="en-AU" altLang="en-US" smtClean="0"/>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AU" altLang="en-US" smtClean="0"/>
              <a:t>The Constant Zero</a:t>
            </a:r>
          </a:p>
        </p:txBody>
      </p:sp>
      <p:sp>
        <p:nvSpPr>
          <p:cNvPr id="15364" name="Rectangle 3"/>
          <p:cNvSpPr>
            <a:spLocks noGrp="1" noChangeArrowheads="1"/>
          </p:cNvSpPr>
          <p:nvPr>
            <p:ph type="body" idx="1"/>
          </p:nvPr>
        </p:nvSpPr>
        <p:spPr/>
        <p:txBody>
          <a:bodyPr/>
          <a:lstStyle/>
          <a:p>
            <a:pPr eaLnBrk="1" hangingPunct="1"/>
            <a:r>
              <a:rPr lang="en-AU" altLang="en-US" smtClean="0"/>
              <a:t>MIPS register 0 ($zero) is the constant 0</a:t>
            </a:r>
          </a:p>
          <a:p>
            <a:pPr lvl="1" eaLnBrk="1" hangingPunct="1"/>
            <a:r>
              <a:rPr lang="en-AU" altLang="en-US" smtClean="0"/>
              <a:t>Cannot be overwritten</a:t>
            </a:r>
          </a:p>
          <a:p>
            <a:pPr eaLnBrk="1" hangingPunct="1"/>
            <a:r>
              <a:rPr lang="en-AU" altLang="en-US" smtClean="0"/>
              <a:t>Useful for common operations</a:t>
            </a:r>
          </a:p>
          <a:p>
            <a:pPr lvl="1" eaLnBrk="1" hangingPunct="1"/>
            <a:r>
              <a:rPr lang="en-AU" altLang="en-US" smtClean="0"/>
              <a:t>E.g., move between registers</a:t>
            </a:r>
          </a:p>
          <a:p>
            <a:pPr lvl="1" eaLnBrk="1" hangingPunct="1">
              <a:buFont typeface="Wingdings" pitchFamily="2" charset="2"/>
              <a:buNone/>
            </a:pPr>
            <a:r>
              <a:rPr lang="en-AU" altLang="en-US" smtClean="0">
                <a:latin typeface="Lucida Console" pitchFamily="49" charset="0"/>
              </a:rPr>
              <a:t>	add $t2, $s1, $zero</a:t>
            </a:r>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8"/>
          <p:cNvSpPr>
            <a:spLocks noGrp="1" noChangeArrowheads="1"/>
          </p:cNvSpPr>
          <p:nvPr>
            <p:ph type="title"/>
          </p:nvPr>
        </p:nvSpPr>
        <p:spPr>
          <a:xfrm>
            <a:off x="457200" y="457200"/>
            <a:ext cx="8229600" cy="990600"/>
          </a:xfrm>
        </p:spPr>
        <p:txBody>
          <a:bodyPr/>
          <a:lstStyle/>
          <a:p>
            <a:pPr eaLnBrk="1" hangingPunct="1"/>
            <a:r>
              <a:rPr lang="en-US" altLang="en-US" dirty="0" smtClean="0"/>
              <a:t>Unsigned Binary Integers</a:t>
            </a:r>
            <a:endParaRPr lang="en-AU" altLang="en-US" dirty="0" smtClean="0"/>
          </a:p>
        </p:txBody>
      </p:sp>
      <p:sp>
        <p:nvSpPr>
          <p:cNvPr id="16388" name="Rectangle 9"/>
          <p:cNvSpPr>
            <a:spLocks noGrp="1" noChangeArrowheads="1"/>
          </p:cNvSpPr>
          <p:nvPr>
            <p:ph type="body" idx="1"/>
          </p:nvPr>
        </p:nvSpPr>
        <p:spPr>
          <a:xfrm>
            <a:off x="684213" y="1181100"/>
            <a:ext cx="8270875" cy="647700"/>
          </a:xfrm>
        </p:spPr>
        <p:txBody>
          <a:bodyPr/>
          <a:lstStyle/>
          <a:p>
            <a:pPr eaLnBrk="1" hangingPunct="1"/>
            <a:r>
              <a:rPr lang="en-US" altLang="en-US" smtClean="0"/>
              <a:t>Given an n-bit number</a:t>
            </a:r>
            <a:endParaRPr lang="en-AU" altLang="en-US" smtClean="0"/>
          </a:p>
        </p:txBody>
      </p:sp>
      <p:graphicFrame>
        <p:nvGraphicFramePr>
          <p:cNvPr id="16389" name="Object 4"/>
          <p:cNvGraphicFramePr>
            <a:graphicFrameLocks noChangeAspect="1"/>
          </p:cNvGraphicFramePr>
          <p:nvPr>
            <p:extLst>
              <p:ext uri="{D42A27DB-BD31-4B8C-83A1-F6EECF244321}">
                <p14:modId xmlns:p14="http://schemas.microsoft.com/office/powerpoint/2010/main" val="2219408358"/>
              </p:ext>
            </p:extLst>
          </p:nvPr>
        </p:nvGraphicFramePr>
        <p:xfrm>
          <a:off x="1447800" y="1844675"/>
          <a:ext cx="6010275" cy="579438"/>
        </p:xfrm>
        <a:graphic>
          <a:graphicData uri="http://schemas.openxmlformats.org/presentationml/2006/ole">
            <mc:AlternateContent xmlns:mc="http://schemas.openxmlformats.org/markup-compatibility/2006">
              <mc:Choice xmlns:v="urn:schemas-microsoft-com:vml" Requires="v">
                <p:oleObj spid="_x0000_s1031" name="Equation" r:id="rId4" imgW="2501900" imgH="241300" progId="Equation.3">
                  <p:embed/>
                </p:oleObj>
              </mc:Choice>
              <mc:Fallback>
                <p:oleObj name="Equation" r:id="rId4" imgW="2501900" imgH="241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844675"/>
                        <a:ext cx="6010275" cy="579438"/>
                      </a:xfrm>
                      <a:prstGeom prst="rect">
                        <a:avLst/>
                      </a:prstGeom>
                      <a:noFill/>
                    </p:spPr>
                  </p:pic>
                </p:oleObj>
              </mc:Fallback>
            </mc:AlternateContent>
          </a:graphicData>
        </a:graphic>
      </p:graphicFrame>
      <p:sp>
        <p:nvSpPr>
          <p:cNvPr id="16390" name="Rectangle 5"/>
          <p:cNvSpPr>
            <a:spLocks noChangeArrowheads="1"/>
          </p:cNvSpPr>
          <p:nvPr/>
        </p:nvSpPr>
        <p:spPr bwMode="auto">
          <a:xfrm>
            <a:off x="684213" y="2565400"/>
            <a:ext cx="8270875" cy="3527425"/>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altLang="en-US" sz="3200"/>
              <a:t>Range: 0 to +2</a:t>
            </a:r>
            <a:r>
              <a:rPr lang="en-US" altLang="en-US" sz="3200" baseline="30000"/>
              <a:t>n</a:t>
            </a:r>
            <a:r>
              <a:rPr lang="en-US" altLang="en-US" sz="3200"/>
              <a:t> – 1</a:t>
            </a:r>
          </a:p>
          <a:p>
            <a:pPr marL="342900" indent="-342900" eaLnBrk="1" hangingPunct="1">
              <a:spcBef>
                <a:spcPct val="20000"/>
              </a:spcBef>
              <a:buClr>
                <a:schemeClr val="folHlink"/>
              </a:buClr>
              <a:buSzPct val="60000"/>
              <a:buFont typeface="Wingdings" pitchFamily="2" charset="2"/>
              <a:buChar char="n"/>
            </a:pPr>
            <a:r>
              <a:rPr lang="en-US" altLang="en-US" sz="3200"/>
              <a:t>Example</a:t>
            </a:r>
          </a:p>
          <a:p>
            <a:pPr marL="742950" lvl="1" indent="-285750" eaLnBrk="1" hangingPunct="1">
              <a:spcBef>
                <a:spcPct val="20000"/>
              </a:spcBef>
              <a:buClr>
                <a:schemeClr val="hlink"/>
              </a:buClr>
              <a:buSzPct val="55000"/>
              <a:buFont typeface="Wingdings" pitchFamily="2" charset="2"/>
              <a:buChar char="n"/>
            </a:pPr>
            <a:r>
              <a:rPr lang="en-US" altLang="en-US" sz="2400"/>
              <a:t>0000 0000 0000 0000 0000 0000 0000 1011</a:t>
            </a:r>
            <a:r>
              <a:rPr lang="en-US" altLang="en-US" sz="2400" baseline="-25000"/>
              <a:t>2</a:t>
            </a:r>
            <a:r>
              <a:rPr lang="en-US" altLang="en-US" sz="2400"/>
              <a:t/>
            </a:r>
            <a:br>
              <a:rPr lang="en-US" altLang="en-US" sz="2400"/>
            </a:br>
            <a:r>
              <a:rPr lang="en-US" altLang="en-US" sz="2400"/>
              <a:t>= 0 + … + 1×2</a:t>
            </a:r>
            <a:r>
              <a:rPr lang="en-US" altLang="en-US" sz="2400" baseline="30000"/>
              <a:t>3</a:t>
            </a:r>
            <a:r>
              <a:rPr lang="en-US" altLang="en-US" sz="2400"/>
              <a:t> + 0×2</a:t>
            </a:r>
            <a:r>
              <a:rPr lang="en-US" altLang="en-US" sz="2400" baseline="30000"/>
              <a:t>2</a:t>
            </a:r>
            <a:r>
              <a:rPr lang="en-US" altLang="en-US" sz="2400"/>
              <a:t> +1×2</a:t>
            </a:r>
            <a:r>
              <a:rPr lang="en-US" altLang="en-US" sz="2400" baseline="30000"/>
              <a:t>1</a:t>
            </a:r>
            <a:r>
              <a:rPr lang="en-US" altLang="en-US" sz="2400"/>
              <a:t> +1×2</a:t>
            </a:r>
            <a:r>
              <a:rPr lang="en-US" altLang="en-US" sz="2400" baseline="30000"/>
              <a:t>0</a:t>
            </a:r>
            <a:r>
              <a:rPr lang="en-US" altLang="en-US" sz="2400"/>
              <a:t/>
            </a:r>
            <a:br>
              <a:rPr lang="en-US" altLang="en-US" sz="2400"/>
            </a:br>
            <a:r>
              <a:rPr lang="en-US" altLang="en-US" sz="2400"/>
              <a:t>= 0 + … + 8 + 0 + 2 + 1 = 11</a:t>
            </a:r>
            <a:r>
              <a:rPr lang="en-US" altLang="en-US" sz="2400" baseline="-25000"/>
              <a:t>10</a:t>
            </a:r>
            <a:endParaRPr lang="en-US" altLang="en-US" sz="2400"/>
          </a:p>
          <a:p>
            <a:pPr marL="342900" indent="-342900" eaLnBrk="1" hangingPunct="1">
              <a:spcBef>
                <a:spcPct val="20000"/>
              </a:spcBef>
              <a:buClr>
                <a:schemeClr val="folHlink"/>
              </a:buClr>
              <a:buSzPct val="60000"/>
              <a:buFont typeface="Wingdings" pitchFamily="2" charset="2"/>
              <a:buChar char="n"/>
            </a:pPr>
            <a:r>
              <a:rPr lang="en-US" altLang="en-US" sz="3200"/>
              <a:t>Using 32 bits</a:t>
            </a:r>
          </a:p>
          <a:p>
            <a:pPr marL="742950" lvl="1" indent="-285750" eaLnBrk="1" hangingPunct="1">
              <a:spcBef>
                <a:spcPct val="20000"/>
              </a:spcBef>
              <a:buClr>
                <a:schemeClr val="hlink"/>
              </a:buClr>
              <a:buSzPct val="55000"/>
              <a:buFont typeface="Wingdings" pitchFamily="2" charset="2"/>
              <a:buChar char="n"/>
            </a:pPr>
            <a:r>
              <a:rPr lang="en-US" altLang="en-US" sz="2800"/>
              <a:t>0 to +4,294,967,295</a:t>
            </a:r>
          </a:p>
        </p:txBody>
      </p:sp>
      <p:sp>
        <p:nvSpPr>
          <p:cNvPr id="8"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6"/>
          <p:cNvSpPr>
            <a:spLocks noGrp="1" noChangeArrowheads="1"/>
          </p:cNvSpPr>
          <p:nvPr>
            <p:ph type="title"/>
          </p:nvPr>
        </p:nvSpPr>
        <p:spPr>
          <a:xfrm>
            <a:off x="684213" y="441325"/>
            <a:ext cx="8259762" cy="701675"/>
          </a:xfrm>
        </p:spPr>
        <p:txBody>
          <a:bodyPr/>
          <a:lstStyle/>
          <a:p>
            <a:pPr eaLnBrk="1" hangingPunct="1"/>
            <a:r>
              <a:rPr lang="en-US" altLang="en-US" sz="4000" dirty="0" smtClean="0"/>
              <a:t>2s-Complement Signed Integers</a:t>
            </a:r>
            <a:endParaRPr lang="en-AU" altLang="en-US" sz="4000" dirty="0" smtClean="0"/>
          </a:p>
        </p:txBody>
      </p:sp>
      <p:sp>
        <p:nvSpPr>
          <p:cNvPr id="17412" name="Rectangle 7"/>
          <p:cNvSpPr>
            <a:spLocks noGrp="1" noChangeArrowheads="1"/>
          </p:cNvSpPr>
          <p:nvPr>
            <p:ph type="body" idx="1"/>
          </p:nvPr>
        </p:nvSpPr>
        <p:spPr>
          <a:xfrm>
            <a:off x="684213" y="1125538"/>
            <a:ext cx="8270875" cy="647700"/>
          </a:xfrm>
        </p:spPr>
        <p:txBody>
          <a:bodyPr/>
          <a:lstStyle/>
          <a:p>
            <a:pPr eaLnBrk="1" hangingPunct="1"/>
            <a:r>
              <a:rPr lang="en-US" altLang="en-US" smtClean="0"/>
              <a:t>Given an n-bit number</a:t>
            </a:r>
            <a:endParaRPr lang="en-AU" altLang="en-US" smtClean="0"/>
          </a:p>
        </p:txBody>
      </p:sp>
      <p:graphicFrame>
        <p:nvGraphicFramePr>
          <p:cNvPr id="17413" name="Object 4"/>
          <p:cNvGraphicFramePr>
            <a:graphicFrameLocks noChangeAspect="1"/>
          </p:cNvGraphicFramePr>
          <p:nvPr>
            <p:extLst>
              <p:ext uri="{D42A27DB-BD31-4B8C-83A1-F6EECF244321}">
                <p14:modId xmlns:p14="http://schemas.microsoft.com/office/powerpoint/2010/main" val="2823342474"/>
              </p:ext>
            </p:extLst>
          </p:nvPr>
        </p:nvGraphicFramePr>
        <p:xfrm>
          <a:off x="1433513" y="1844675"/>
          <a:ext cx="6223000" cy="579438"/>
        </p:xfrm>
        <a:graphic>
          <a:graphicData uri="http://schemas.openxmlformats.org/presentationml/2006/ole">
            <mc:AlternateContent xmlns:mc="http://schemas.openxmlformats.org/markup-compatibility/2006">
              <mc:Choice xmlns:v="urn:schemas-microsoft-com:vml" Requires="v">
                <p:oleObj spid="_x0000_s2055" name="Equation" r:id="rId4" imgW="2590800" imgH="241300" progId="Equation.3">
                  <p:embed/>
                </p:oleObj>
              </mc:Choice>
              <mc:Fallback>
                <p:oleObj name="Equation" r:id="rId4" imgW="2590800" imgH="241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3513" y="1844675"/>
                        <a:ext cx="6223000" cy="579438"/>
                      </a:xfrm>
                      <a:prstGeom prst="rect">
                        <a:avLst/>
                      </a:prstGeom>
                      <a:noFill/>
                    </p:spPr>
                  </p:pic>
                </p:oleObj>
              </mc:Fallback>
            </mc:AlternateContent>
          </a:graphicData>
        </a:graphic>
      </p:graphicFrame>
      <p:sp>
        <p:nvSpPr>
          <p:cNvPr id="17414" name="Rectangle 5"/>
          <p:cNvSpPr>
            <a:spLocks noChangeArrowheads="1"/>
          </p:cNvSpPr>
          <p:nvPr/>
        </p:nvSpPr>
        <p:spPr bwMode="auto">
          <a:xfrm>
            <a:off x="684213" y="2565400"/>
            <a:ext cx="8270875" cy="3455988"/>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altLang="en-US" sz="3200"/>
              <a:t>Range: –2</a:t>
            </a:r>
            <a:r>
              <a:rPr lang="en-US" altLang="en-US" sz="3200" baseline="30000"/>
              <a:t>n – 1</a:t>
            </a:r>
            <a:r>
              <a:rPr lang="en-US" altLang="en-US" sz="3200"/>
              <a:t> to +2</a:t>
            </a:r>
            <a:r>
              <a:rPr lang="en-US" altLang="en-US" sz="3200" baseline="30000"/>
              <a:t>n – 1</a:t>
            </a:r>
            <a:r>
              <a:rPr lang="en-US" altLang="en-US" sz="3200"/>
              <a:t> – 1</a:t>
            </a:r>
          </a:p>
          <a:p>
            <a:pPr marL="342900" indent="-342900" eaLnBrk="1" hangingPunct="1">
              <a:spcBef>
                <a:spcPct val="20000"/>
              </a:spcBef>
              <a:buClr>
                <a:schemeClr val="folHlink"/>
              </a:buClr>
              <a:buSzPct val="60000"/>
              <a:buFont typeface="Wingdings" pitchFamily="2" charset="2"/>
              <a:buChar char="n"/>
            </a:pPr>
            <a:r>
              <a:rPr lang="en-US" altLang="en-US" sz="3200"/>
              <a:t>Example</a:t>
            </a:r>
          </a:p>
          <a:p>
            <a:pPr marL="742950" lvl="1" indent="-285750" eaLnBrk="1" hangingPunct="1">
              <a:spcBef>
                <a:spcPct val="20000"/>
              </a:spcBef>
              <a:buClr>
                <a:schemeClr val="hlink"/>
              </a:buClr>
              <a:buSzPct val="55000"/>
              <a:buFont typeface="Wingdings" pitchFamily="2" charset="2"/>
              <a:buChar char="n"/>
            </a:pPr>
            <a:r>
              <a:rPr lang="en-US" altLang="en-US" sz="2400"/>
              <a:t>1111 1111 1111 1111 1111 1111 1111 1100</a:t>
            </a:r>
            <a:r>
              <a:rPr lang="en-US" altLang="en-US" sz="2400" baseline="-25000"/>
              <a:t>2</a:t>
            </a:r>
            <a:r>
              <a:rPr lang="en-US" altLang="en-US" sz="2400"/>
              <a:t/>
            </a:r>
            <a:br>
              <a:rPr lang="en-US" altLang="en-US" sz="2400"/>
            </a:br>
            <a:r>
              <a:rPr lang="en-US" altLang="en-US" sz="2400"/>
              <a:t>= –1×2</a:t>
            </a:r>
            <a:r>
              <a:rPr lang="en-US" altLang="en-US" sz="2400" baseline="30000"/>
              <a:t>31</a:t>
            </a:r>
            <a:r>
              <a:rPr lang="en-US" altLang="en-US" sz="2400"/>
              <a:t> + 1×2</a:t>
            </a:r>
            <a:r>
              <a:rPr lang="en-US" altLang="en-US" sz="2400" baseline="30000"/>
              <a:t>30</a:t>
            </a:r>
            <a:r>
              <a:rPr lang="en-US" altLang="en-US" sz="2400"/>
              <a:t> + … + 1×2</a:t>
            </a:r>
            <a:r>
              <a:rPr lang="en-US" altLang="en-US" sz="2400" baseline="30000"/>
              <a:t>2</a:t>
            </a:r>
            <a:r>
              <a:rPr lang="en-US" altLang="en-US" sz="2400"/>
              <a:t> +0×2</a:t>
            </a:r>
            <a:r>
              <a:rPr lang="en-US" altLang="en-US" sz="2400" baseline="30000"/>
              <a:t>1</a:t>
            </a:r>
            <a:r>
              <a:rPr lang="en-US" altLang="en-US" sz="2400"/>
              <a:t> +0×2</a:t>
            </a:r>
            <a:r>
              <a:rPr lang="en-US" altLang="en-US" sz="2400" baseline="30000"/>
              <a:t>0</a:t>
            </a:r>
            <a:r>
              <a:rPr lang="en-US" altLang="en-US" sz="2400"/>
              <a:t/>
            </a:r>
            <a:br>
              <a:rPr lang="en-US" altLang="en-US" sz="2400"/>
            </a:br>
            <a:r>
              <a:rPr lang="en-US" altLang="en-US" sz="2400"/>
              <a:t>= –2,147,483,648 + 2,147,483,644 = –4</a:t>
            </a:r>
            <a:r>
              <a:rPr lang="en-US" altLang="en-US" sz="2400" baseline="-25000"/>
              <a:t>10</a:t>
            </a:r>
            <a:endParaRPr lang="en-US" altLang="en-US" sz="2400"/>
          </a:p>
          <a:p>
            <a:pPr marL="342900" indent="-342900" eaLnBrk="1" hangingPunct="1">
              <a:spcBef>
                <a:spcPct val="20000"/>
              </a:spcBef>
              <a:buClr>
                <a:schemeClr val="folHlink"/>
              </a:buClr>
              <a:buSzPct val="60000"/>
              <a:buFont typeface="Wingdings" pitchFamily="2" charset="2"/>
              <a:buChar char="n"/>
            </a:pPr>
            <a:r>
              <a:rPr lang="en-US" altLang="en-US" sz="3200"/>
              <a:t>Using 32 bits</a:t>
            </a:r>
          </a:p>
          <a:p>
            <a:pPr marL="742950" lvl="1" indent="-285750" eaLnBrk="1" hangingPunct="1">
              <a:spcBef>
                <a:spcPct val="20000"/>
              </a:spcBef>
              <a:buClr>
                <a:schemeClr val="hlink"/>
              </a:buClr>
              <a:buSzPct val="55000"/>
              <a:buFont typeface="Wingdings" pitchFamily="2" charset="2"/>
              <a:buChar char="n"/>
            </a:pPr>
            <a:r>
              <a:rPr lang="en-US" altLang="en-US" sz="2800"/>
              <a:t>–2,147,483,648 to +2,147,483,647</a:t>
            </a:r>
          </a:p>
        </p:txBody>
      </p:sp>
      <p:sp>
        <p:nvSpPr>
          <p:cNvPr id="7"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type="title"/>
          </p:nvPr>
        </p:nvSpPr>
        <p:spPr>
          <a:xfrm>
            <a:off x="684213" y="517525"/>
            <a:ext cx="8259762" cy="701675"/>
          </a:xfrm>
        </p:spPr>
        <p:txBody>
          <a:bodyPr/>
          <a:lstStyle/>
          <a:p>
            <a:pPr eaLnBrk="1" hangingPunct="1"/>
            <a:r>
              <a:rPr lang="en-US" altLang="en-US" sz="4000" dirty="0" smtClean="0"/>
              <a:t>2s-Complement Signed Integers</a:t>
            </a:r>
            <a:endParaRPr lang="en-AU" altLang="en-US" sz="4000" dirty="0" smtClean="0"/>
          </a:p>
        </p:txBody>
      </p:sp>
      <p:sp>
        <p:nvSpPr>
          <p:cNvPr id="18436" name="Rectangle 5"/>
          <p:cNvSpPr>
            <a:spLocks noGrp="1" noChangeArrowheads="1"/>
          </p:cNvSpPr>
          <p:nvPr>
            <p:ph type="body" idx="1"/>
          </p:nvPr>
        </p:nvSpPr>
        <p:spPr/>
        <p:txBody>
          <a:bodyPr/>
          <a:lstStyle/>
          <a:p>
            <a:pPr eaLnBrk="1" hangingPunct="1">
              <a:lnSpc>
                <a:spcPct val="90000"/>
              </a:lnSpc>
              <a:tabLst>
                <a:tab pos="1341438" algn="l"/>
                <a:tab pos="2874963" algn="l"/>
              </a:tabLst>
            </a:pPr>
            <a:r>
              <a:rPr lang="en-US" altLang="en-US" sz="2800" smtClean="0"/>
              <a:t>Bit 31 is sign bit</a:t>
            </a:r>
          </a:p>
          <a:p>
            <a:pPr lvl="1" eaLnBrk="1" hangingPunct="1">
              <a:lnSpc>
                <a:spcPct val="90000"/>
              </a:lnSpc>
              <a:tabLst>
                <a:tab pos="1341438" algn="l"/>
                <a:tab pos="2874963" algn="l"/>
              </a:tabLst>
            </a:pPr>
            <a:r>
              <a:rPr lang="en-US" altLang="en-US" sz="2400" smtClean="0"/>
              <a:t>1 for negative numbers</a:t>
            </a:r>
          </a:p>
          <a:p>
            <a:pPr lvl="1" eaLnBrk="1" hangingPunct="1">
              <a:lnSpc>
                <a:spcPct val="90000"/>
              </a:lnSpc>
              <a:tabLst>
                <a:tab pos="1341438" algn="l"/>
                <a:tab pos="2874963" algn="l"/>
              </a:tabLst>
            </a:pPr>
            <a:r>
              <a:rPr lang="en-US" altLang="en-US" sz="2400" smtClean="0"/>
              <a:t>0 for non-negative numbers</a:t>
            </a:r>
          </a:p>
          <a:p>
            <a:pPr eaLnBrk="1" hangingPunct="1">
              <a:lnSpc>
                <a:spcPct val="90000"/>
              </a:lnSpc>
              <a:tabLst>
                <a:tab pos="1341438" algn="l"/>
                <a:tab pos="2874963" algn="l"/>
              </a:tabLst>
            </a:pPr>
            <a:r>
              <a:rPr lang="en-AU" altLang="en-US" sz="2800" smtClean="0"/>
              <a:t>–(–2</a:t>
            </a:r>
            <a:r>
              <a:rPr lang="en-AU" altLang="en-US" sz="2800" baseline="30000" smtClean="0"/>
              <a:t>n – 1</a:t>
            </a:r>
            <a:r>
              <a:rPr lang="en-AU" altLang="en-US" sz="2800" smtClean="0"/>
              <a:t>) can’t be represented</a:t>
            </a:r>
          </a:p>
          <a:p>
            <a:pPr eaLnBrk="1" hangingPunct="1">
              <a:lnSpc>
                <a:spcPct val="90000"/>
              </a:lnSpc>
              <a:tabLst>
                <a:tab pos="1341438" algn="l"/>
                <a:tab pos="2874963" algn="l"/>
              </a:tabLst>
            </a:pPr>
            <a:r>
              <a:rPr lang="en-US" altLang="en-US" sz="2800" smtClean="0"/>
              <a:t>Non-negative numbers have the same unsigned and 2s-complement representation</a:t>
            </a:r>
            <a:endParaRPr lang="en-AU" altLang="en-US" sz="2800" smtClean="0"/>
          </a:p>
          <a:p>
            <a:pPr eaLnBrk="1" hangingPunct="1">
              <a:lnSpc>
                <a:spcPct val="90000"/>
              </a:lnSpc>
              <a:tabLst>
                <a:tab pos="1341438" algn="l"/>
                <a:tab pos="2874963" algn="l"/>
              </a:tabLst>
            </a:pPr>
            <a:r>
              <a:rPr lang="en-US" altLang="en-US" sz="2800" smtClean="0"/>
              <a:t>Some specific numbers</a:t>
            </a:r>
          </a:p>
          <a:p>
            <a:pPr lvl="1" eaLnBrk="1" hangingPunct="1">
              <a:lnSpc>
                <a:spcPct val="90000"/>
              </a:lnSpc>
              <a:tabLst>
                <a:tab pos="1341438" algn="l"/>
                <a:tab pos="2874963" algn="l"/>
              </a:tabLst>
            </a:pPr>
            <a:r>
              <a:rPr lang="en-US" altLang="en-US" sz="2400" smtClean="0"/>
              <a:t>  0:	0000 0000 … 0000</a:t>
            </a:r>
          </a:p>
          <a:p>
            <a:pPr lvl="1" eaLnBrk="1" hangingPunct="1">
              <a:lnSpc>
                <a:spcPct val="90000"/>
              </a:lnSpc>
              <a:tabLst>
                <a:tab pos="1341438" algn="l"/>
                <a:tab pos="2874963" algn="l"/>
              </a:tabLst>
            </a:pPr>
            <a:r>
              <a:rPr lang="en-AU" altLang="en-US" sz="2400" smtClean="0"/>
              <a:t>–1:	1111 1111 … 1111</a:t>
            </a:r>
          </a:p>
          <a:p>
            <a:pPr lvl="1" eaLnBrk="1" hangingPunct="1">
              <a:lnSpc>
                <a:spcPct val="90000"/>
              </a:lnSpc>
              <a:tabLst>
                <a:tab pos="1341438" algn="l"/>
                <a:tab pos="2874963" algn="l"/>
              </a:tabLst>
            </a:pPr>
            <a:r>
              <a:rPr lang="en-US" altLang="en-US" sz="2400" smtClean="0"/>
              <a:t>Most-negative:	1000 0000 … 0000</a:t>
            </a:r>
          </a:p>
          <a:p>
            <a:pPr lvl="1" eaLnBrk="1" hangingPunct="1">
              <a:lnSpc>
                <a:spcPct val="90000"/>
              </a:lnSpc>
              <a:tabLst>
                <a:tab pos="1341438" algn="l"/>
                <a:tab pos="2874963" algn="l"/>
              </a:tabLst>
            </a:pPr>
            <a:r>
              <a:rPr lang="en-US" altLang="en-US" sz="2400" smtClean="0"/>
              <a:t>Most-positive:	0111 1111 … 1111</a:t>
            </a:r>
            <a:endParaRPr lang="en-AU" altLang="en-US" sz="2400" smtClean="0"/>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6"/>
          <p:cNvSpPr>
            <a:spLocks noGrp="1" noChangeArrowheads="1"/>
          </p:cNvSpPr>
          <p:nvPr>
            <p:ph type="title"/>
          </p:nvPr>
        </p:nvSpPr>
        <p:spPr>
          <a:xfrm>
            <a:off x="457200" y="457200"/>
            <a:ext cx="8229600" cy="990600"/>
          </a:xfrm>
        </p:spPr>
        <p:txBody>
          <a:bodyPr/>
          <a:lstStyle/>
          <a:p>
            <a:pPr eaLnBrk="1" hangingPunct="1"/>
            <a:r>
              <a:rPr lang="en-US" altLang="en-US" dirty="0" smtClean="0"/>
              <a:t>Signed Negation</a:t>
            </a:r>
            <a:endParaRPr lang="en-AU" altLang="en-US" dirty="0" smtClean="0"/>
          </a:p>
        </p:txBody>
      </p:sp>
      <p:sp>
        <p:nvSpPr>
          <p:cNvPr id="19460" name="Rectangle 7"/>
          <p:cNvSpPr>
            <a:spLocks noGrp="1" noChangeArrowheads="1"/>
          </p:cNvSpPr>
          <p:nvPr>
            <p:ph type="body" idx="1"/>
          </p:nvPr>
        </p:nvSpPr>
        <p:spPr>
          <a:xfrm>
            <a:off x="684213" y="1125538"/>
            <a:ext cx="8270875" cy="1295400"/>
          </a:xfrm>
        </p:spPr>
        <p:txBody>
          <a:bodyPr/>
          <a:lstStyle/>
          <a:p>
            <a:pPr eaLnBrk="1" hangingPunct="1"/>
            <a:r>
              <a:rPr lang="en-US" altLang="en-US" smtClean="0"/>
              <a:t>Complement and add 1</a:t>
            </a:r>
          </a:p>
          <a:p>
            <a:pPr lvl="1" eaLnBrk="1" hangingPunct="1"/>
            <a:r>
              <a:rPr lang="en-US" altLang="en-US" smtClean="0"/>
              <a:t>Complement means 1 </a:t>
            </a:r>
            <a:r>
              <a:rPr lang="en-US" altLang="en-US" smtClean="0">
                <a:cs typeface="Arial" charset="0"/>
              </a:rPr>
              <a:t>→ </a:t>
            </a:r>
            <a:r>
              <a:rPr lang="en-US" altLang="en-US" smtClean="0"/>
              <a:t>0, 0 </a:t>
            </a:r>
            <a:r>
              <a:rPr lang="en-US" altLang="en-US" smtClean="0">
                <a:cs typeface="Arial" charset="0"/>
              </a:rPr>
              <a:t>→</a:t>
            </a:r>
            <a:r>
              <a:rPr lang="en-US" altLang="en-US" smtClean="0"/>
              <a:t> 1</a:t>
            </a:r>
          </a:p>
        </p:txBody>
      </p:sp>
      <p:graphicFrame>
        <p:nvGraphicFramePr>
          <p:cNvPr id="19461" name="Object 4"/>
          <p:cNvGraphicFramePr>
            <a:graphicFrameLocks noChangeAspect="1"/>
          </p:cNvGraphicFramePr>
          <p:nvPr/>
        </p:nvGraphicFramePr>
        <p:xfrm>
          <a:off x="1592263" y="2536825"/>
          <a:ext cx="3514725" cy="1143000"/>
        </p:xfrm>
        <a:graphic>
          <a:graphicData uri="http://schemas.openxmlformats.org/presentationml/2006/ole">
            <mc:AlternateContent xmlns:mc="http://schemas.openxmlformats.org/markup-compatibility/2006">
              <mc:Choice xmlns:v="urn:schemas-microsoft-com:vml" Requires="v">
                <p:oleObj spid="_x0000_s3078" name="Equation" r:id="rId4" imgW="1562100" imgH="508000" progId="Equation.3">
                  <p:embed/>
                </p:oleObj>
              </mc:Choice>
              <mc:Fallback>
                <p:oleObj name="Equation" r:id="rId4" imgW="1562100" imgH="508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2263" y="2536825"/>
                        <a:ext cx="3514725" cy="1143000"/>
                      </a:xfrm>
                      <a:prstGeom prst="rect">
                        <a:avLst/>
                      </a:prstGeom>
                      <a:solidFill>
                        <a:schemeClr val="folHlink"/>
                      </a:solidFill>
                    </p:spPr>
                  </p:pic>
                </p:oleObj>
              </mc:Fallback>
            </mc:AlternateContent>
          </a:graphicData>
        </a:graphic>
      </p:graphicFrame>
      <p:sp>
        <p:nvSpPr>
          <p:cNvPr id="19462" name="Rectangle 5"/>
          <p:cNvSpPr>
            <a:spLocks noChangeArrowheads="1"/>
          </p:cNvSpPr>
          <p:nvPr/>
        </p:nvSpPr>
        <p:spPr bwMode="auto">
          <a:xfrm>
            <a:off x="684213" y="3933825"/>
            <a:ext cx="8270875" cy="2087563"/>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altLang="en-US" sz="3200"/>
              <a:t>Example: negate +2</a:t>
            </a:r>
          </a:p>
          <a:p>
            <a:pPr marL="742950" lvl="1" indent="-285750" eaLnBrk="1" hangingPunct="1">
              <a:spcBef>
                <a:spcPct val="20000"/>
              </a:spcBef>
              <a:buClr>
                <a:schemeClr val="hlink"/>
              </a:buClr>
              <a:buSzPct val="55000"/>
              <a:buFont typeface="Wingdings" pitchFamily="2" charset="2"/>
              <a:buChar char="n"/>
            </a:pPr>
            <a:r>
              <a:rPr lang="en-US" altLang="en-US" sz="2800"/>
              <a:t>+2 = 0000 0000 … 0010</a:t>
            </a:r>
            <a:r>
              <a:rPr lang="en-US" altLang="en-US" sz="2800" baseline="-25000"/>
              <a:t>2</a:t>
            </a:r>
            <a:endParaRPr lang="en-US" altLang="en-US" sz="2800"/>
          </a:p>
          <a:p>
            <a:pPr marL="742950" lvl="1" indent="-285750" eaLnBrk="1" hangingPunct="1">
              <a:spcBef>
                <a:spcPct val="20000"/>
              </a:spcBef>
              <a:buClr>
                <a:schemeClr val="hlink"/>
              </a:buClr>
              <a:buSzPct val="55000"/>
              <a:buFont typeface="Wingdings" pitchFamily="2" charset="2"/>
              <a:buChar char="n"/>
            </a:pPr>
            <a:r>
              <a:rPr lang="en-US" altLang="en-US" sz="2800"/>
              <a:t>–2 = 1111 1111 … 1101</a:t>
            </a:r>
            <a:r>
              <a:rPr lang="en-US" altLang="en-US" sz="2800" baseline="-25000"/>
              <a:t>2</a:t>
            </a:r>
            <a:r>
              <a:rPr lang="en-US" altLang="en-US" sz="2800"/>
              <a:t> + 1</a:t>
            </a:r>
            <a:br>
              <a:rPr lang="en-US" altLang="en-US" sz="2800"/>
            </a:br>
            <a:r>
              <a:rPr lang="en-US" altLang="en-US" sz="2800"/>
              <a:t>     = 1111 1111 … 1110</a:t>
            </a:r>
            <a:r>
              <a:rPr lang="en-US" altLang="en-US" sz="2800" baseline="-25000"/>
              <a:t>2</a:t>
            </a:r>
          </a:p>
        </p:txBody>
      </p:sp>
      <p:sp>
        <p:nvSpPr>
          <p:cNvPr id="7"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6"/>
          <p:cNvSpPr>
            <a:spLocks noGrp="1" noChangeArrowheads="1"/>
          </p:cNvSpPr>
          <p:nvPr>
            <p:ph type="title"/>
          </p:nvPr>
        </p:nvSpPr>
        <p:spPr/>
        <p:txBody>
          <a:bodyPr/>
          <a:lstStyle/>
          <a:p>
            <a:pPr eaLnBrk="1" hangingPunct="1"/>
            <a:r>
              <a:rPr lang="en-US" altLang="en-US" smtClean="0"/>
              <a:t>Sign Extension</a:t>
            </a:r>
            <a:endParaRPr lang="en-AU" altLang="en-US" smtClean="0"/>
          </a:p>
        </p:txBody>
      </p:sp>
      <p:sp>
        <p:nvSpPr>
          <p:cNvPr id="20484" name="Rectangle 7"/>
          <p:cNvSpPr>
            <a:spLocks noGrp="1" noChangeArrowheads="1"/>
          </p:cNvSpPr>
          <p:nvPr>
            <p:ph type="body" idx="1"/>
          </p:nvPr>
        </p:nvSpPr>
        <p:spPr/>
        <p:txBody>
          <a:bodyPr/>
          <a:lstStyle/>
          <a:p>
            <a:pPr eaLnBrk="1" hangingPunct="1">
              <a:lnSpc>
                <a:spcPct val="90000"/>
              </a:lnSpc>
            </a:pPr>
            <a:r>
              <a:rPr lang="en-US" altLang="en-US" sz="2800" smtClean="0"/>
              <a:t>Representing a number using more bits</a:t>
            </a:r>
          </a:p>
          <a:p>
            <a:pPr lvl="1" eaLnBrk="1" hangingPunct="1">
              <a:lnSpc>
                <a:spcPct val="90000"/>
              </a:lnSpc>
            </a:pPr>
            <a:r>
              <a:rPr lang="en-US" altLang="en-US" sz="2400" smtClean="0"/>
              <a:t>Preserve the numeric value</a:t>
            </a:r>
          </a:p>
          <a:p>
            <a:pPr eaLnBrk="1" hangingPunct="1">
              <a:lnSpc>
                <a:spcPct val="90000"/>
              </a:lnSpc>
            </a:pPr>
            <a:r>
              <a:rPr lang="en-US" altLang="en-US" sz="2800" smtClean="0"/>
              <a:t>In MIPS instruction set</a:t>
            </a:r>
          </a:p>
          <a:p>
            <a:pPr lvl="1" eaLnBrk="1" hangingPunct="1">
              <a:lnSpc>
                <a:spcPct val="90000"/>
              </a:lnSpc>
            </a:pPr>
            <a:r>
              <a:rPr lang="en-US" altLang="en-US" sz="2400" smtClean="0">
                <a:latin typeface="Lucida Console" pitchFamily="49" charset="0"/>
              </a:rPr>
              <a:t>addi</a:t>
            </a:r>
            <a:r>
              <a:rPr lang="en-US" altLang="en-US" sz="2400" smtClean="0"/>
              <a:t>: extend immediate value</a:t>
            </a:r>
          </a:p>
          <a:p>
            <a:pPr lvl="1" eaLnBrk="1" hangingPunct="1">
              <a:lnSpc>
                <a:spcPct val="90000"/>
              </a:lnSpc>
            </a:pPr>
            <a:r>
              <a:rPr lang="en-US" altLang="en-US" sz="2400" smtClean="0">
                <a:latin typeface="Lucida Console" pitchFamily="49" charset="0"/>
              </a:rPr>
              <a:t>lb</a:t>
            </a:r>
            <a:r>
              <a:rPr lang="en-US" altLang="en-US" sz="2400" smtClean="0"/>
              <a:t>, </a:t>
            </a:r>
            <a:r>
              <a:rPr lang="en-US" altLang="en-US" sz="2400" smtClean="0">
                <a:latin typeface="Lucida Console" pitchFamily="49" charset="0"/>
              </a:rPr>
              <a:t>lh</a:t>
            </a:r>
            <a:r>
              <a:rPr lang="en-US" altLang="en-US" sz="2400" smtClean="0"/>
              <a:t>: extend loaded byte/halfword</a:t>
            </a:r>
          </a:p>
          <a:p>
            <a:pPr lvl="1" eaLnBrk="1" hangingPunct="1">
              <a:lnSpc>
                <a:spcPct val="90000"/>
              </a:lnSpc>
            </a:pPr>
            <a:r>
              <a:rPr lang="en-US" altLang="en-US" sz="2400" smtClean="0">
                <a:latin typeface="Lucida Console" pitchFamily="49" charset="0"/>
              </a:rPr>
              <a:t>beq</a:t>
            </a:r>
            <a:r>
              <a:rPr lang="en-US" altLang="en-US" sz="2400" smtClean="0"/>
              <a:t>, </a:t>
            </a:r>
            <a:r>
              <a:rPr lang="en-US" altLang="en-US" sz="2400" smtClean="0">
                <a:latin typeface="Lucida Console" pitchFamily="49" charset="0"/>
              </a:rPr>
              <a:t>bne</a:t>
            </a:r>
            <a:r>
              <a:rPr lang="en-US" altLang="en-US" sz="2400" smtClean="0"/>
              <a:t>: extend the displacement</a:t>
            </a:r>
          </a:p>
          <a:p>
            <a:pPr eaLnBrk="1" hangingPunct="1">
              <a:lnSpc>
                <a:spcPct val="90000"/>
              </a:lnSpc>
            </a:pPr>
            <a:r>
              <a:rPr lang="en-US" altLang="en-US" sz="2800" smtClean="0"/>
              <a:t>Replicate the sign bit to the left</a:t>
            </a:r>
          </a:p>
          <a:p>
            <a:pPr lvl="1" eaLnBrk="1" hangingPunct="1">
              <a:lnSpc>
                <a:spcPct val="90000"/>
              </a:lnSpc>
            </a:pPr>
            <a:r>
              <a:rPr lang="en-US" altLang="en-US" sz="2400" smtClean="0"/>
              <a:t>c.f. unsigned values: extend with 0s</a:t>
            </a:r>
          </a:p>
          <a:p>
            <a:pPr eaLnBrk="1" hangingPunct="1">
              <a:lnSpc>
                <a:spcPct val="90000"/>
              </a:lnSpc>
            </a:pPr>
            <a:r>
              <a:rPr lang="en-US" altLang="en-US" sz="2800" smtClean="0"/>
              <a:t>Examples: 8-bit to 16-bit</a:t>
            </a:r>
          </a:p>
          <a:p>
            <a:pPr lvl="1" eaLnBrk="1" hangingPunct="1">
              <a:lnSpc>
                <a:spcPct val="90000"/>
              </a:lnSpc>
            </a:pPr>
            <a:r>
              <a:rPr lang="en-US" altLang="en-US" sz="2400" smtClean="0"/>
              <a:t>+2: </a:t>
            </a:r>
            <a:r>
              <a:rPr lang="en-US" altLang="en-US" sz="2400" smtClean="0">
                <a:solidFill>
                  <a:schemeClr val="hlink"/>
                </a:solidFill>
              </a:rPr>
              <a:t>0</a:t>
            </a:r>
            <a:r>
              <a:rPr lang="en-US" altLang="en-US" sz="2400" smtClean="0"/>
              <a:t>000 0010 =&gt; </a:t>
            </a:r>
            <a:r>
              <a:rPr lang="en-US" altLang="en-US" sz="2400" smtClean="0">
                <a:solidFill>
                  <a:schemeClr val="hlink"/>
                </a:solidFill>
              </a:rPr>
              <a:t>0000 0000</a:t>
            </a:r>
            <a:r>
              <a:rPr lang="en-US" altLang="en-US" sz="2400" smtClean="0"/>
              <a:t> </a:t>
            </a:r>
            <a:r>
              <a:rPr lang="en-US" altLang="en-US" sz="2400" smtClean="0">
                <a:solidFill>
                  <a:schemeClr val="hlink"/>
                </a:solidFill>
              </a:rPr>
              <a:t>0</a:t>
            </a:r>
            <a:r>
              <a:rPr lang="en-US" altLang="en-US" sz="2400" smtClean="0"/>
              <a:t>000 0010</a:t>
            </a:r>
          </a:p>
          <a:p>
            <a:pPr lvl="1" eaLnBrk="1" hangingPunct="1">
              <a:lnSpc>
                <a:spcPct val="90000"/>
              </a:lnSpc>
            </a:pPr>
            <a:r>
              <a:rPr lang="en-AU" altLang="en-US" sz="2400" smtClean="0"/>
              <a:t>–2: </a:t>
            </a:r>
            <a:r>
              <a:rPr lang="en-AU" altLang="en-US" sz="2400" smtClean="0">
                <a:solidFill>
                  <a:schemeClr val="hlink"/>
                </a:solidFill>
              </a:rPr>
              <a:t>1</a:t>
            </a:r>
            <a:r>
              <a:rPr lang="en-AU" altLang="en-US" sz="2400" smtClean="0"/>
              <a:t>111 1110 =&gt; </a:t>
            </a:r>
            <a:r>
              <a:rPr lang="en-AU" altLang="en-US" sz="2400" smtClean="0">
                <a:solidFill>
                  <a:schemeClr val="hlink"/>
                </a:solidFill>
              </a:rPr>
              <a:t>1111 1111</a:t>
            </a:r>
            <a:r>
              <a:rPr lang="en-AU" altLang="en-US" sz="2400" smtClean="0"/>
              <a:t> </a:t>
            </a:r>
            <a:r>
              <a:rPr lang="en-AU" altLang="en-US" sz="2400" smtClean="0">
                <a:solidFill>
                  <a:schemeClr val="hlink"/>
                </a:solidFill>
              </a:rPr>
              <a:t>1</a:t>
            </a:r>
            <a:r>
              <a:rPr lang="en-AU" altLang="en-US" sz="2400" smtClean="0"/>
              <a:t>111 1110</a:t>
            </a:r>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5"/>
          <p:cNvSpPr>
            <a:spLocks noGrp="1" noChangeArrowheads="1"/>
          </p:cNvSpPr>
          <p:nvPr>
            <p:ph type="title"/>
          </p:nvPr>
        </p:nvSpPr>
        <p:spPr/>
        <p:txBody>
          <a:bodyPr/>
          <a:lstStyle/>
          <a:p>
            <a:pPr eaLnBrk="1" hangingPunct="1"/>
            <a:r>
              <a:rPr lang="en-US" altLang="en-US" smtClean="0"/>
              <a:t>Representing Instructions</a:t>
            </a:r>
            <a:endParaRPr lang="en-AU" altLang="en-US" smtClean="0"/>
          </a:p>
        </p:txBody>
      </p:sp>
      <p:sp>
        <p:nvSpPr>
          <p:cNvPr id="21508" name="Rectangle 6"/>
          <p:cNvSpPr>
            <a:spLocks noGrp="1" noChangeArrowheads="1"/>
          </p:cNvSpPr>
          <p:nvPr>
            <p:ph type="body" idx="1"/>
          </p:nvPr>
        </p:nvSpPr>
        <p:spPr/>
        <p:txBody>
          <a:bodyPr/>
          <a:lstStyle/>
          <a:p>
            <a:pPr eaLnBrk="1" hangingPunct="1"/>
            <a:r>
              <a:rPr lang="en-US" altLang="en-US" sz="2800" smtClean="0"/>
              <a:t>Instructions are encoded in binary</a:t>
            </a:r>
          </a:p>
          <a:p>
            <a:pPr lvl="1" eaLnBrk="1" hangingPunct="1"/>
            <a:r>
              <a:rPr lang="en-US" altLang="en-US" sz="2400" smtClean="0"/>
              <a:t>Called machine code</a:t>
            </a:r>
          </a:p>
          <a:p>
            <a:pPr eaLnBrk="1" hangingPunct="1"/>
            <a:r>
              <a:rPr lang="en-US" altLang="en-US" sz="2800" smtClean="0"/>
              <a:t>MIPS instructions</a:t>
            </a:r>
          </a:p>
          <a:p>
            <a:pPr lvl="1" eaLnBrk="1" hangingPunct="1"/>
            <a:r>
              <a:rPr lang="en-US" altLang="en-US" sz="2400" smtClean="0"/>
              <a:t>Encoded as 32-bit instruction words</a:t>
            </a:r>
          </a:p>
          <a:p>
            <a:pPr lvl="1" eaLnBrk="1" hangingPunct="1"/>
            <a:r>
              <a:rPr lang="en-US" altLang="en-US" sz="2400" smtClean="0"/>
              <a:t>Small number of formats encoding operation code (opcode), register numbers, …</a:t>
            </a:r>
          </a:p>
          <a:p>
            <a:pPr lvl="1" eaLnBrk="1" hangingPunct="1"/>
            <a:r>
              <a:rPr lang="en-US" altLang="en-US" sz="2400" smtClean="0"/>
              <a:t>Regularity!</a:t>
            </a:r>
          </a:p>
          <a:p>
            <a:pPr eaLnBrk="1" hangingPunct="1"/>
            <a:r>
              <a:rPr lang="en-US" altLang="en-US" sz="2800" smtClean="0"/>
              <a:t>Register numbers</a:t>
            </a:r>
          </a:p>
          <a:p>
            <a:pPr lvl="1" eaLnBrk="1" hangingPunct="1"/>
            <a:r>
              <a:rPr lang="en-US" altLang="en-US" sz="2400" smtClean="0"/>
              <a:t>$t0 – $t7 are reg’s 8 – 15</a:t>
            </a:r>
          </a:p>
          <a:p>
            <a:pPr lvl="1" eaLnBrk="1" hangingPunct="1"/>
            <a:r>
              <a:rPr lang="en-US" altLang="en-US" sz="2400" smtClean="0"/>
              <a:t>$t8 – $t9 are reg’s 24 – 25</a:t>
            </a:r>
          </a:p>
          <a:p>
            <a:pPr lvl="1" eaLnBrk="1" hangingPunct="1"/>
            <a:r>
              <a:rPr lang="en-US" altLang="en-US" sz="2400" smtClean="0"/>
              <a:t>$s0 – $s7 are reg’s 16 – 23</a:t>
            </a:r>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en-US" smtClean="0"/>
              <a:t>Instruction Set</a:t>
            </a:r>
            <a:endParaRPr lang="en-AU" altLang="en-US" smtClean="0"/>
          </a:p>
        </p:txBody>
      </p:sp>
      <p:sp>
        <p:nvSpPr>
          <p:cNvPr id="4100" name="Rectangle 3"/>
          <p:cNvSpPr>
            <a:spLocks noGrp="1" noChangeArrowheads="1"/>
          </p:cNvSpPr>
          <p:nvPr>
            <p:ph type="body" idx="1"/>
          </p:nvPr>
        </p:nvSpPr>
        <p:spPr/>
        <p:txBody>
          <a:bodyPr/>
          <a:lstStyle/>
          <a:p>
            <a:pPr eaLnBrk="1" hangingPunct="1">
              <a:lnSpc>
                <a:spcPct val="90000"/>
              </a:lnSpc>
            </a:pPr>
            <a:r>
              <a:rPr lang="en-US" altLang="en-US" dirty="0" smtClean="0"/>
              <a:t>The repertoire of instructions of a computer</a:t>
            </a:r>
          </a:p>
          <a:p>
            <a:pPr eaLnBrk="1" hangingPunct="1">
              <a:lnSpc>
                <a:spcPct val="90000"/>
              </a:lnSpc>
            </a:pPr>
            <a:r>
              <a:rPr lang="en-US" altLang="en-US" dirty="0" smtClean="0"/>
              <a:t>Different computers: different instruction sets</a:t>
            </a:r>
          </a:p>
          <a:p>
            <a:pPr lvl="1" eaLnBrk="1" hangingPunct="1">
              <a:lnSpc>
                <a:spcPct val="90000"/>
              </a:lnSpc>
            </a:pPr>
            <a:r>
              <a:rPr lang="en-US" altLang="en-US" dirty="0" smtClean="0"/>
              <a:t>But with many aspects in common</a:t>
            </a:r>
          </a:p>
          <a:p>
            <a:pPr eaLnBrk="1" hangingPunct="1">
              <a:lnSpc>
                <a:spcPct val="90000"/>
              </a:lnSpc>
            </a:pPr>
            <a:r>
              <a:rPr lang="en-US" altLang="en-US" dirty="0" smtClean="0"/>
              <a:t>Early computers: very simple instruction sets</a:t>
            </a:r>
          </a:p>
          <a:p>
            <a:pPr lvl="1" eaLnBrk="1" hangingPunct="1">
              <a:lnSpc>
                <a:spcPct val="90000"/>
              </a:lnSpc>
            </a:pPr>
            <a:r>
              <a:rPr lang="en-US" altLang="en-US" dirty="0" smtClean="0"/>
              <a:t>Simplified implementation</a:t>
            </a:r>
          </a:p>
          <a:p>
            <a:pPr eaLnBrk="1" hangingPunct="1">
              <a:lnSpc>
                <a:spcPct val="90000"/>
              </a:lnSpc>
            </a:pPr>
            <a:r>
              <a:rPr lang="en-US" altLang="en-US" dirty="0" smtClean="0"/>
              <a:t>Many modern computers also have simple instruction sets</a:t>
            </a:r>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7"/>
          <p:cNvSpPr>
            <a:spLocks noGrp="1" noChangeArrowheads="1"/>
          </p:cNvSpPr>
          <p:nvPr>
            <p:ph type="title"/>
          </p:nvPr>
        </p:nvSpPr>
        <p:spPr/>
        <p:txBody>
          <a:bodyPr/>
          <a:lstStyle/>
          <a:p>
            <a:pPr eaLnBrk="1" hangingPunct="1"/>
            <a:r>
              <a:rPr lang="en-US" altLang="en-US" smtClean="0"/>
              <a:t>MIPS R-format Instructions</a:t>
            </a:r>
            <a:endParaRPr lang="en-AU" altLang="en-US" smtClean="0"/>
          </a:p>
        </p:txBody>
      </p:sp>
      <p:sp>
        <p:nvSpPr>
          <p:cNvPr id="22532" name="Rectangle 18"/>
          <p:cNvSpPr>
            <a:spLocks noGrp="1" noChangeArrowheads="1"/>
          </p:cNvSpPr>
          <p:nvPr>
            <p:ph type="body" idx="1"/>
          </p:nvPr>
        </p:nvSpPr>
        <p:spPr>
          <a:xfrm>
            <a:off x="684213" y="2276475"/>
            <a:ext cx="8270875" cy="3960813"/>
          </a:xfrm>
        </p:spPr>
        <p:txBody>
          <a:bodyPr/>
          <a:lstStyle/>
          <a:p>
            <a:pPr eaLnBrk="1" hangingPunct="1"/>
            <a:r>
              <a:rPr lang="en-US" altLang="en-US" smtClean="0"/>
              <a:t>Instruction fields</a:t>
            </a:r>
          </a:p>
          <a:p>
            <a:pPr lvl="1" eaLnBrk="1" hangingPunct="1"/>
            <a:r>
              <a:rPr lang="en-US" altLang="en-US" smtClean="0"/>
              <a:t>op: operation code (opcode)</a:t>
            </a:r>
          </a:p>
          <a:p>
            <a:pPr lvl="1" eaLnBrk="1" hangingPunct="1"/>
            <a:r>
              <a:rPr lang="en-US" altLang="en-US" smtClean="0"/>
              <a:t>rs: first source register number</a:t>
            </a:r>
          </a:p>
          <a:p>
            <a:pPr lvl="1" eaLnBrk="1" hangingPunct="1"/>
            <a:r>
              <a:rPr lang="en-US" altLang="en-US" smtClean="0"/>
              <a:t>rt: second source register number</a:t>
            </a:r>
          </a:p>
          <a:p>
            <a:pPr lvl="1" eaLnBrk="1" hangingPunct="1"/>
            <a:r>
              <a:rPr lang="en-US" altLang="en-US" smtClean="0"/>
              <a:t>rd: destination register number</a:t>
            </a:r>
          </a:p>
          <a:p>
            <a:pPr lvl="1" eaLnBrk="1" hangingPunct="1"/>
            <a:r>
              <a:rPr lang="en-US" altLang="en-US" smtClean="0"/>
              <a:t>shamt: shift amount (00000 for now)</a:t>
            </a:r>
          </a:p>
          <a:p>
            <a:pPr lvl="1" eaLnBrk="1" hangingPunct="1"/>
            <a:r>
              <a:rPr lang="en-US" altLang="en-US" smtClean="0"/>
              <a:t>funct: function code (extends opcode)</a:t>
            </a:r>
            <a:endParaRPr lang="en-AU" altLang="en-US" smtClean="0"/>
          </a:p>
        </p:txBody>
      </p:sp>
      <p:grpSp>
        <p:nvGrpSpPr>
          <p:cNvPr id="2" name="Group 4"/>
          <p:cNvGrpSpPr>
            <a:grpSpLocks/>
          </p:cNvGrpSpPr>
          <p:nvPr/>
        </p:nvGrpSpPr>
        <p:grpSpPr bwMode="auto">
          <a:xfrm>
            <a:off x="1331913" y="1412875"/>
            <a:ext cx="6913562" cy="773113"/>
            <a:chOff x="703" y="981"/>
            <a:chExt cx="4355" cy="487"/>
          </a:xfrm>
        </p:grpSpPr>
        <p:sp>
          <p:nvSpPr>
            <p:cNvPr id="22534" name="Text Box 5"/>
            <p:cNvSpPr txBox="1">
              <a:spLocks noChangeArrowheads="1"/>
            </p:cNvSpPr>
            <p:nvPr/>
          </p:nvSpPr>
          <p:spPr bwMode="auto">
            <a:xfrm>
              <a:off x="703" y="981"/>
              <a:ext cx="817" cy="262"/>
            </a:xfrm>
            <a:prstGeom prst="rect">
              <a:avLst/>
            </a:prstGeom>
            <a:noFill/>
            <a:ln w="19050">
              <a:solidFill>
                <a:schemeClr val="tx1"/>
              </a:solidFill>
              <a:miter lim="800000"/>
              <a:headEnd/>
              <a:tailEnd/>
            </a:ln>
          </p:spPr>
          <p:txBody>
            <a:bodyPr>
              <a:spAutoFit/>
            </a:bodyPr>
            <a:lstStyle/>
            <a:p>
              <a:pPr algn="ctr"/>
              <a:r>
                <a:rPr lang="en-US" altLang="en-US" sz="2000"/>
                <a:t>op</a:t>
              </a:r>
              <a:endParaRPr lang="en-AU" altLang="en-US" sz="2000"/>
            </a:p>
          </p:txBody>
        </p:sp>
        <p:sp>
          <p:nvSpPr>
            <p:cNvPr id="22535" name="Text Box 6"/>
            <p:cNvSpPr txBox="1">
              <a:spLocks noChangeArrowheads="1"/>
            </p:cNvSpPr>
            <p:nvPr/>
          </p:nvSpPr>
          <p:spPr bwMode="auto">
            <a:xfrm>
              <a:off x="1520" y="981"/>
              <a:ext cx="680" cy="262"/>
            </a:xfrm>
            <a:prstGeom prst="rect">
              <a:avLst/>
            </a:prstGeom>
            <a:noFill/>
            <a:ln w="19050">
              <a:solidFill>
                <a:schemeClr val="tx1"/>
              </a:solidFill>
              <a:miter lim="800000"/>
              <a:headEnd/>
              <a:tailEnd/>
            </a:ln>
          </p:spPr>
          <p:txBody>
            <a:bodyPr>
              <a:spAutoFit/>
            </a:bodyPr>
            <a:lstStyle/>
            <a:p>
              <a:pPr algn="ctr"/>
              <a:r>
                <a:rPr lang="en-US" altLang="en-US" sz="2000"/>
                <a:t>rs</a:t>
              </a:r>
              <a:endParaRPr lang="en-AU" altLang="en-US" sz="2000"/>
            </a:p>
          </p:txBody>
        </p:sp>
        <p:sp>
          <p:nvSpPr>
            <p:cNvPr id="22536" name="Text Box 7"/>
            <p:cNvSpPr txBox="1">
              <a:spLocks noChangeArrowheads="1"/>
            </p:cNvSpPr>
            <p:nvPr/>
          </p:nvSpPr>
          <p:spPr bwMode="auto">
            <a:xfrm>
              <a:off x="2200" y="981"/>
              <a:ext cx="680" cy="262"/>
            </a:xfrm>
            <a:prstGeom prst="rect">
              <a:avLst/>
            </a:prstGeom>
            <a:noFill/>
            <a:ln w="19050">
              <a:solidFill>
                <a:schemeClr val="tx1"/>
              </a:solidFill>
              <a:miter lim="800000"/>
              <a:headEnd/>
              <a:tailEnd/>
            </a:ln>
          </p:spPr>
          <p:txBody>
            <a:bodyPr>
              <a:spAutoFit/>
            </a:bodyPr>
            <a:lstStyle/>
            <a:p>
              <a:pPr algn="ctr"/>
              <a:r>
                <a:rPr lang="en-US" altLang="en-US" sz="2000"/>
                <a:t>rt</a:t>
              </a:r>
              <a:endParaRPr lang="en-AU" altLang="en-US" sz="2000"/>
            </a:p>
          </p:txBody>
        </p:sp>
        <p:sp>
          <p:nvSpPr>
            <p:cNvPr id="22537" name="Text Box 8"/>
            <p:cNvSpPr txBox="1">
              <a:spLocks noChangeArrowheads="1"/>
            </p:cNvSpPr>
            <p:nvPr/>
          </p:nvSpPr>
          <p:spPr bwMode="auto">
            <a:xfrm>
              <a:off x="2880" y="981"/>
              <a:ext cx="680" cy="262"/>
            </a:xfrm>
            <a:prstGeom prst="rect">
              <a:avLst/>
            </a:prstGeom>
            <a:noFill/>
            <a:ln w="19050">
              <a:solidFill>
                <a:schemeClr val="tx1"/>
              </a:solidFill>
              <a:miter lim="800000"/>
              <a:headEnd/>
              <a:tailEnd/>
            </a:ln>
          </p:spPr>
          <p:txBody>
            <a:bodyPr>
              <a:spAutoFit/>
            </a:bodyPr>
            <a:lstStyle/>
            <a:p>
              <a:pPr algn="ctr"/>
              <a:r>
                <a:rPr lang="en-US" altLang="en-US" sz="2000"/>
                <a:t>rd</a:t>
              </a:r>
              <a:endParaRPr lang="en-AU" altLang="en-US" sz="2000"/>
            </a:p>
          </p:txBody>
        </p:sp>
        <p:sp>
          <p:nvSpPr>
            <p:cNvPr id="22538" name="Text Box 9"/>
            <p:cNvSpPr txBox="1">
              <a:spLocks noChangeArrowheads="1"/>
            </p:cNvSpPr>
            <p:nvPr/>
          </p:nvSpPr>
          <p:spPr bwMode="auto">
            <a:xfrm>
              <a:off x="3561" y="981"/>
              <a:ext cx="680" cy="262"/>
            </a:xfrm>
            <a:prstGeom prst="rect">
              <a:avLst/>
            </a:prstGeom>
            <a:noFill/>
            <a:ln w="19050">
              <a:solidFill>
                <a:schemeClr val="tx1"/>
              </a:solidFill>
              <a:miter lim="800000"/>
              <a:headEnd/>
              <a:tailEnd/>
            </a:ln>
          </p:spPr>
          <p:txBody>
            <a:bodyPr>
              <a:spAutoFit/>
            </a:bodyPr>
            <a:lstStyle/>
            <a:p>
              <a:pPr algn="ctr"/>
              <a:r>
                <a:rPr lang="en-US" altLang="en-US" sz="2000"/>
                <a:t>shamt</a:t>
              </a:r>
              <a:endParaRPr lang="en-AU" altLang="en-US" sz="2000"/>
            </a:p>
          </p:txBody>
        </p:sp>
        <p:sp>
          <p:nvSpPr>
            <p:cNvPr id="22539" name="Text Box 10"/>
            <p:cNvSpPr txBox="1">
              <a:spLocks noChangeArrowheads="1"/>
            </p:cNvSpPr>
            <p:nvPr/>
          </p:nvSpPr>
          <p:spPr bwMode="auto">
            <a:xfrm>
              <a:off x="4241" y="981"/>
              <a:ext cx="817" cy="262"/>
            </a:xfrm>
            <a:prstGeom prst="rect">
              <a:avLst/>
            </a:prstGeom>
            <a:noFill/>
            <a:ln w="19050">
              <a:solidFill>
                <a:schemeClr val="tx1"/>
              </a:solidFill>
              <a:miter lim="800000"/>
              <a:headEnd/>
              <a:tailEnd/>
            </a:ln>
          </p:spPr>
          <p:txBody>
            <a:bodyPr>
              <a:spAutoFit/>
            </a:bodyPr>
            <a:lstStyle/>
            <a:p>
              <a:pPr algn="ctr"/>
              <a:r>
                <a:rPr lang="en-US" altLang="en-US" sz="2000"/>
                <a:t>funct</a:t>
              </a:r>
              <a:endParaRPr lang="en-AU" altLang="en-US" sz="2000"/>
            </a:p>
          </p:txBody>
        </p:sp>
        <p:sp>
          <p:nvSpPr>
            <p:cNvPr id="22540" name="Text Box 11"/>
            <p:cNvSpPr txBox="1">
              <a:spLocks noChangeArrowheads="1"/>
            </p:cNvSpPr>
            <p:nvPr/>
          </p:nvSpPr>
          <p:spPr bwMode="auto">
            <a:xfrm>
              <a:off x="886" y="1256"/>
              <a:ext cx="422" cy="212"/>
            </a:xfrm>
            <a:prstGeom prst="rect">
              <a:avLst/>
            </a:prstGeom>
            <a:noFill/>
            <a:ln w="9525">
              <a:noFill/>
              <a:miter lim="800000"/>
              <a:headEnd/>
              <a:tailEnd/>
            </a:ln>
          </p:spPr>
          <p:txBody>
            <a:bodyPr wrap="none">
              <a:spAutoFit/>
            </a:bodyPr>
            <a:lstStyle/>
            <a:p>
              <a:pPr algn="ctr"/>
              <a:r>
                <a:rPr lang="en-US" altLang="en-US" sz="1600"/>
                <a:t>6 bits</a:t>
              </a:r>
              <a:endParaRPr lang="en-AU" altLang="en-US" sz="1600"/>
            </a:p>
          </p:txBody>
        </p:sp>
        <p:sp>
          <p:nvSpPr>
            <p:cNvPr id="22541" name="Text Box 12"/>
            <p:cNvSpPr txBox="1">
              <a:spLocks noChangeArrowheads="1"/>
            </p:cNvSpPr>
            <p:nvPr/>
          </p:nvSpPr>
          <p:spPr bwMode="auto">
            <a:xfrm>
              <a:off x="4424" y="1256"/>
              <a:ext cx="422" cy="212"/>
            </a:xfrm>
            <a:prstGeom prst="rect">
              <a:avLst/>
            </a:prstGeom>
            <a:noFill/>
            <a:ln w="9525">
              <a:noFill/>
              <a:miter lim="800000"/>
              <a:headEnd/>
              <a:tailEnd/>
            </a:ln>
          </p:spPr>
          <p:txBody>
            <a:bodyPr wrap="none">
              <a:spAutoFit/>
            </a:bodyPr>
            <a:lstStyle/>
            <a:p>
              <a:pPr algn="ctr"/>
              <a:r>
                <a:rPr lang="en-US" altLang="en-US" sz="1600"/>
                <a:t>6 bits</a:t>
              </a:r>
              <a:endParaRPr lang="en-AU" altLang="en-US" sz="1600"/>
            </a:p>
          </p:txBody>
        </p:sp>
        <p:sp>
          <p:nvSpPr>
            <p:cNvPr id="22542" name="Text Box 13"/>
            <p:cNvSpPr txBox="1">
              <a:spLocks noChangeArrowheads="1"/>
            </p:cNvSpPr>
            <p:nvPr/>
          </p:nvSpPr>
          <p:spPr bwMode="auto">
            <a:xfrm>
              <a:off x="1657" y="1256"/>
              <a:ext cx="422" cy="212"/>
            </a:xfrm>
            <a:prstGeom prst="rect">
              <a:avLst/>
            </a:prstGeom>
            <a:noFill/>
            <a:ln w="9525">
              <a:noFill/>
              <a:miter lim="800000"/>
              <a:headEnd/>
              <a:tailEnd/>
            </a:ln>
          </p:spPr>
          <p:txBody>
            <a:bodyPr wrap="none">
              <a:spAutoFit/>
            </a:bodyPr>
            <a:lstStyle/>
            <a:p>
              <a:pPr algn="ctr"/>
              <a:r>
                <a:rPr lang="en-US" altLang="en-US" sz="1600"/>
                <a:t>5 bits</a:t>
              </a:r>
              <a:endParaRPr lang="en-AU" altLang="en-US" sz="1600"/>
            </a:p>
          </p:txBody>
        </p:sp>
        <p:sp>
          <p:nvSpPr>
            <p:cNvPr id="22543" name="Text Box 14"/>
            <p:cNvSpPr txBox="1">
              <a:spLocks noChangeArrowheads="1"/>
            </p:cNvSpPr>
            <p:nvPr/>
          </p:nvSpPr>
          <p:spPr bwMode="auto">
            <a:xfrm>
              <a:off x="2338" y="1256"/>
              <a:ext cx="422" cy="212"/>
            </a:xfrm>
            <a:prstGeom prst="rect">
              <a:avLst/>
            </a:prstGeom>
            <a:noFill/>
            <a:ln w="9525">
              <a:noFill/>
              <a:miter lim="800000"/>
              <a:headEnd/>
              <a:tailEnd/>
            </a:ln>
          </p:spPr>
          <p:txBody>
            <a:bodyPr wrap="none">
              <a:spAutoFit/>
            </a:bodyPr>
            <a:lstStyle/>
            <a:p>
              <a:pPr algn="ctr"/>
              <a:r>
                <a:rPr lang="en-US" altLang="en-US" sz="1600"/>
                <a:t>5 bits</a:t>
              </a:r>
              <a:endParaRPr lang="en-AU" altLang="en-US" sz="1600"/>
            </a:p>
          </p:txBody>
        </p:sp>
        <p:sp>
          <p:nvSpPr>
            <p:cNvPr id="22544" name="Text Box 15"/>
            <p:cNvSpPr txBox="1">
              <a:spLocks noChangeArrowheads="1"/>
            </p:cNvSpPr>
            <p:nvPr/>
          </p:nvSpPr>
          <p:spPr bwMode="auto">
            <a:xfrm>
              <a:off x="3018" y="1256"/>
              <a:ext cx="422" cy="212"/>
            </a:xfrm>
            <a:prstGeom prst="rect">
              <a:avLst/>
            </a:prstGeom>
            <a:noFill/>
            <a:ln w="9525">
              <a:noFill/>
              <a:miter lim="800000"/>
              <a:headEnd/>
              <a:tailEnd/>
            </a:ln>
          </p:spPr>
          <p:txBody>
            <a:bodyPr wrap="none">
              <a:spAutoFit/>
            </a:bodyPr>
            <a:lstStyle/>
            <a:p>
              <a:pPr algn="ctr"/>
              <a:r>
                <a:rPr lang="en-US" altLang="en-US" sz="1600"/>
                <a:t>5 bits</a:t>
              </a:r>
              <a:endParaRPr lang="en-AU" altLang="en-US" sz="1600"/>
            </a:p>
          </p:txBody>
        </p:sp>
        <p:sp>
          <p:nvSpPr>
            <p:cNvPr id="22545" name="Text Box 16"/>
            <p:cNvSpPr txBox="1">
              <a:spLocks noChangeArrowheads="1"/>
            </p:cNvSpPr>
            <p:nvPr/>
          </p:nvSpPr>
          <p:spPr bwMode="auto">
            <a:xfrm>
              <a:off x="3698" y="1256"/>
              <a:ext cx="422" cy="212"/>
            </a:xfrm>
            <a:prstGeom prst="rect">
              <a:avLst/>
            </a:prstGeom>
            <a:noFill/>
            <a:ln w="9525">
              <a:noFill/>
              <a:miter lim="800000"/>
              <a:headEnd/>
              <a:tailEnd/>
            </a:ln>
          </p:spPr>
          <p:txBody>
            <a:bodyPr wrap="none">
              <a:spAutoFit/>
            </a:bodyPr>
            <a:lstStyle/>
            <a:p>
              <a:pPr algn="ctr"/>
              <a:r>
                <a:rPr lang="en-US" altLang="en-US" sz="1600"/>
                <a:t>5 bits</a:t>
              </a:r>
              <a:endParaRPr lang="en-AU" altLang="en-US" sz="1600"/>
            </a:p>
          </p:txBody>
        </p:sp>
      </p:grpSp>
      <p:sp>
        <p:nvSpPr>
          <p:cNvPr id="18"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6"/>
          <p:cNvSpPr>
            <a:spLocks noGrp="1" noChangeArrowheads="1"/>
          </p:cNvSpPr>
          <p:nvPr>
            <p:ph type="title"/>
          </p:nvPr>
        </p:nvSpPr>
        <p:spPr/>
        <p:txBody>
          <a:bodyPr/>
          <a:lstStyle/>
          <a:p>
            <a:pPr eaLnBrk="1" hangingPunct="1"/>
            <a:r>
              <a:rPr lang="en-US" altLang="en-US" smtClean="0"/>
              <a:t>R-format Example</a:t>
            </a:r>
            <a:endParaRPr lang="en-AU" altLang="en-US" smtClean="0"/>
          </a:p>
        </p:txBody>
      </p:sp>
      <p:sp>
        <p:nvSpPr>
          <p:cNvPr id="23556" name="Rectangle 37"/>
          <p:cNvSpPr>
            <a:spLocks noGrp="1" noChangeArrowheads="1"/>
          </p:cNvSpPr>
          <p:nvPr>
            <p:ph type="body" idx="1"/>
          </p:nvPr>
        </p:nvSpPr>
        <p:spPr>
          <a:xfrm>
            <a:off x="684213" y="2492375"/>
            <a:ext cx="8270875" cy="649288"/>
          </a:xfrm>
        </p:spPr>
        <p:txBody>
          <a:bodyPr/>
          <a:lstStyle/>
          <a:p>
            <a:pPr eaLnBrk="1" hangingPunct="1">
              <a:buFont typeface="Wingdings" pitchFamily="2" charset="2"/>
              <a:buNone/>
            </a:pPr>
            <a:r>
              <a:rPr lang="en-US" altLang="en-US" smtClean="0">
                <a:latin typeface="Lucida Console" pitchFamily="49" charset="0"/>
              </a:rPr>
              <a:t>	add $t0, $s1, $s2</a:t>
            </a:r>
          </a:p>
        </p:txBody>
      </p:sp>
      <p:sp>
        <p:nvSpPr>
          <p:cNvPr id="23557" name="Text Box 17"/>
          <p:cNvSpPr txBox="1">
            <a:spLocks noChangeArrowheads="1"/>
          </p:cNvSpPr>
          <p:nvPr/>
        </p:nvSpPr>
        <p:spPr bwMode="auto">
          <a:xfrm>
            <a:off x="1331913" y="3429000"/>
            <a:ext cx="1296987" cy="415925"/>
          </a:xfrm>
          <a:prstGeom prst="rect">
            <a:avLst/>
          </a:prstGeom>
          <a:noFill/>
          <a:ln w="19050">
            <a:solidFill>
              <a:schemeClr val="tx1"/>
            </a:solidFill>
            <a:miter lim="800000"/>
            <a:headEnd/>
            <a:tailEnd/>
          </a:ln>
        </p:spPr>
        <p:txBody>
          <a:bodyPr>
            <a:spAutoFit/>
          </a:bodyPr>
          <a:lstStyle/>
          <a:p>
            <a:pPr algn="ctr"/>
            <a:r>
              <a:rPr lang="en-US" altLang="en-US" sz="2000"/>
              <a:t>special</a:t>
            </a:r>
            <a:endParaRPr lang="en-AU" altLang="en-US" sz="2000"/>
          </a:p>
        </p:txBody>
      </p:sp>
      <p:sp>
        <p:nvSpPr>
          <p:cNvPr id="23558" name="Text Box 18"/>
          <p:cNvSpPr txBox="1">
            <a:spLocks noChangeArrowheads="1"/>
          </p:cNvSpPr>
          <p:nvPr/>
        </p:nvSpPr>
        <p:spPr bwMode="auto">
          <a:xfrm>
            <a:off x="2628900" y="3429000"/>
            <a:ext cx="1079500" cy="415925"/>
          </a:xfrm>
          <a:prstGeom prst="rect">
            <a:avLst/>
          </a:prstGeom>
          <a:noFill/>
          <a:ln w="19050">
            <a:solidFill>
              <a:schemeClr val="tx1"/>
            </a:solidFill>
            <a:miter lim="800000"/>
            <a:headEnd/>
            <a:tailEnd/>
          </a:ln>
        </p:spPr>
        <p:txBody>
          <a:bodyPr>
            <a:spAutoFit/>
          </a:bodyPr>
          <a:lstStyle/>
          <a:p>
            <a:pPr algn="ctr"/>
            <a:r>
              <a:rPr lang="en-US" altLang="en-US" sz="2000"/>
              <a:t>$s1</a:t>
            </a:r>
            <a:endParaRPr lang="en-AU" altLang="en-US" sz="2000"/>
          </a:p>
        </p:txBody>
      </p:sp>
      <p:sp>
        <p:nvSpPr>
          <p:cNvPr id="23559" name="Text Box 19"/>
          <p:cNvSpPr txBox="1">
            <a:spLocks noChangeArrowheads="1"/>
          </p:cNvSpPr>
          <p:nvPr/>
        </p:nvSpPr>
        <p:spPr bwMode="auto">
          <a:xfrm>
            <a:off x="3708400" y="3429000"/>
            <a:ext cx="1079500" cy="415925"/>
          </a:xfrm>
          <a:prstGeom prst="rect">
            <a:avLst/>
          </a:prstGeom>
          <a:noFill/>
          <a:ln w="19050">
            <a:solidFill>
              <a:schemeClr val="tx1"/>
            </a:solidFill>
            <a:miter lim="800000"/>
            <a:headEnd/>
            <a:tailEnd/>
          </a:ln>
        </p:spPr>
        <p:txBody>
          <a:bodyPr>
            <a:spAutoFit/>
          </a:bodyPr>
          <a:lstStyle/>
          <a:p>
            <a:pPr algn="ctr"/>
            <a:r>
              <a:rPr lang="en-US" altLang="en-US" sz="2000"/>
              <a:t>$s2</a:t>
            </a:r>
            <a:endParaRPr lang="en-AU" altLang="en-US" sz="2000"/>
          </a:p>
        </p:txBody>
      </p:sp>
      <p:sp>
        <p:nvSpPr>
          <p:cNvPr id="23560" name="Text Box 20"/>
          <p:cNvSpPr txBox="1">
            <a:spLocks noChangeArrowheads="1"/>
          </p:cNvSpPr>
          <p:nvPr/>
        </p:nvSpPr>
        <p:spPr bwMode="auto">
          <a:xfrm>
            <a:off x="4787900" y="3429000"/>
            <a:ext cx="1079500" cy="415925"/>
          </a:xfrm>
          <a:prstGeom prst="rect">
            <a:avLst/>
          </a:prstGeom>
          <a:noFill/>
          <a:ln w="19050">
            <a:solidFill>
              <a:schemeClr val="tx1"/>
            </a:solidFill>
            <a:miter lim="800000"/>
            <a:headEnd/>
            <a:tailEnd/>
          </a:ln>
        </p:spPr>
        <p:txBody>
          <a:bodyPr>
            <a:spAutoFit/>
          </a:bodyPr>
          <a:lstStyle/>
          <a:p>
            <a:pPr algn="ctr"/>
            <a:r>
              <a:rPr lang="en-US" altLang="en-US" sz="2000"/>
              <a:t>$t0</a:t>
            </a:r>
            <a:endParaRPr lang="en-AU" altLang="en-US" sz="2000"/>
          </a:p>
        </p:txBody>
      </p:sp>
      <p:sp>
        <p:nvSpPr>
          <p:cNvPr id="23561" name="Text Box 21"/>
          <p:cNvSpPr txBox="1">
            <a:spLocks noChangeArrowheads="1"/>
          </p:cNvSpPr>
          <p:nvPr/>
        </p:nvSpPr>
        <p:spPr bwMode="auto">
          <a:xfrm>
            <a:off x="5868988" y="3429000"/>
            <a:ext cx="1079500" cy="415925"/>
          </a:xfrm>
          <a:prstGeom prst="rect">
            <a:avLst/>
          </a:prstGeom>
          <a:noFill/>
          <a:ln w="19050">
            <a:solidFill>
              <a:schemeClr val="tx1"/>
            </a:solidFill>
            <a:miter lim="800000"/>
            <a:headEnd/>
            <a:tailEnd/>
          </a:ln>
        </p:spPr>
        <p:txBody>
          <a:bodyPr>
            <a:spAutoFit/>
          </a:bodyPr>
          <a:lstStyle/>
          <a:p>
            <a:pPr algn="ctr"/>
            <a:r>
              <a:rPr lang="en-US" altLang="en-US" sz="2000"/>
              <a:t>0</a:t>
            </a:r>
            <a:endParaRPr lang="en-AU" altLang="en-US" sz="2000"/>
          </a:p>
        </p:txBody>
      </p:sp>
      <p:sp>
        <p:nvSpPr>
          <p:cNvPr id="23562" name="Text Box 22"/>
          <p:cNvSpPr txBox="1">
            <a:spLocks noChangeArrowheads="1"/>
          </p:cNvSpPr>
          <p:nvPr/>
        </p:nvSpPr>
        <p:spPr bwMode="auto">
          <a:xfrm>
            <a:off x="6948488" y="3429000"/>
            <a:ext cx="1296987" cy="415925"/>
          </a:xfrm>
          <a:prstGeom prst="rect">
            <a:avLst/>
          </a:prstGeom>
          <a:noFill/>
          <a:ln w="19050">
            <a:solidFill>
              <a:schemeClr val="tx1"/>
            </a:solidFill>
            <a:miter lim="800000"/>
            <a:headEnd/>
            <a:tailEnd/>
          </a:ln>
        </p:spPr>
        <p:txBody>
          <a:bodyPr>
            <a:spAutoFit/>
          </a:bodyPr>
          <a:lstStyle/>
          <a:p>
            <a:pPr algn="ctr"/>
            <a:r>
              <a:rPr lang="en-US" altLang="en-US" sz="2000"/>
              <a:t>add</a:t>
            </a:r>
            <a:endParaRPr lang="en-AU" altLang="en-US" sz="2000"/>
          </a:p>
        </p:txBody>
      </p:sp>
      <p:sp>
        <p:nvSpPr>
          <p:cNvPr id="23563" name="Text Box 23"/>
          <p:cNvSpPr txBox="1">
            <a:spLocks noChangeArrowheads="1"/>
          </p:cNvSpPr>
          <p:nvPr/>
        </p:nvSpPr>
        <p:spPr bwMode="auto">
          <a:xfrm>
            <a:off x="1331913" y="4078288"/>
            <a:ext cx="1296987" cy="415925"/>
          </a:xfrm>
          <a:prstGeom prst="rect">
            <a:avLst/>
          </a:prstGeom>
          <a:noFill/>
          <a:ln w="19050">
            <a:solidFill>
              <a:schemeClr val="tx1"/>
            </a:solidFill>
            <a:miter lim="800000"/>
            <a:headEnd/>
            <a:tailEnd/>
          </a:ln>
        </p:spPr>
        <p:txBody>
          <a:bodyPr>
            <a:spAutoFit/>
          </a:bodyPr>
          <a:lstStyle/>
          <a:p>
            <a:pPr algn="ctr"/>
            <a:r>
              <a:rPr lang="en-US" altLang="en-US" sz="2000"/>
              <a:t>0</a:t>
            </a:r>
            <a:endParaRPr lang="en-AU" altLang="en-US" sz="2000"/>
          </a:p>
        </p:txBody>
      </p:sp>
      <p:sp>
        <p:nvSpPr>
          <p:cNvPr id="23564" name="Text Box 24"/>
          <p:cNvSpPr txBox="1">
            <a:spLocks noChangeArrowheads="1"/>
          </p:cNvSpPr>
          <p:nvPr/>
        </p:nvSpPr>
        <p:spPr bwMode="auto">
          <a:xfrm>
            <a:off x="2628900" y="4078288"/>
            <a:ext cx="1079500" cy="415925"/>
          </a:xfrm>
          <a:prstGeom prst="rect">
            <a:avLst/>
          </a:prstGeom>
          <a:noFill/>
          <a:ln w="19050">
            <a:solidFill>
              <a:schemeClr val="tx1"/>
            </a:solidFill>
            <a:miter lim="800000"/>
            <a:headEnd/>
            <a:tailEnd/>
          </a:ln>
        </p:spPr>
        <p:txBody>
          <a:bodyPr>
            <a:spAutoFit/>
          </a:bodyPr>
          <a:lstStyle/>
          <a:p>
            <a:pPr algn="ctr"/>
            <a:r>
              <a:rPr lang="en-US" altLang="en-US" sz="2000"/>
              <a:t>17</a:t>
            </a:r>
            <a:endParaRPr lang="en-AU" altLang="en-US" sz="2000"/>
          </a:p>
        </p:txBody>
      </p:sp>
      <p:sp>
        <p:nvSpPr>
          <p:cNvPr id="23565" name="Text Box 25"/>
          <p:cNvSpPr txBox="1">
            <a:spLocks noChangeArrowheads="1"/>
          </p:cNvSpPr>
          <p:nvPr/>
        </p:nvSpPr>
        <p:spPr bwMode="auto">
          <a:xfrm>
            <a:off x="3708400" y="4078288"/>
            <a:ext cx="1079500" cy="415925"/>
          </a:xfrm>
          <a:prstGeom prst="rect">
            <a:avLst/>
          </a:prstGeom>
          <a:noFill/>
          <a:ln w="19050">
            <a:solidFill>
              <a:schemeClr val="tx1"/>
            </a:solidFill>
            <a:miter lim="800000"/>
            <a:headEnd/>
            <a:tailEnd/>
          </a:ln>
        </p:spPr>
        <p:txBody>
          <a:bodyPr>
            <a:spAutoFit/>
          </a:bodyPr>
          <a:lstStyle/>
          <a:p>
            <a:pPr algn="ctr"/>
            <a:r>
              <a:rPr lang="en-US" altLang="en-US" sz="2000"/>
              <a:t>18</a:t>
            </a:r>
            <a:endParaRPr lang="en-AU" altLang="en-US" sz="2000"/>
          </a:p>
        </p:txBody>
      </p:sp>
      <p:sp>
        <p:nvSpPr>
          <p:cNvPr id="23566" name="Text Box 26"/>
          <p:cNvSpPr txBox="1">
            <a:spLocks noChangeArrowheads="1"/>
          </p:cNvSpPr>
          <p:nvPr/>
        </p:nvSpPr>
        <p:spPr bwMode="auto">
          <a:xfrm>
            <a:off x="4787900" y="4078288"/>
            <a:ext cx="1079500" cy="415925"/>
          </a:xfrm>
          <a:prstGeom prst="rect">
            <a:avLst/>
          </a:prstGeom>
          <a:noFill/>
          <a:ln w="19050">
            <a:solidFill>
              <a:schemeClr val="tx1"/>
            </a:solidFill>
            <a:miter lim="800000"/>
            <a:headEnd/>
            <a:tailEnd/>
          </a:ln>
        </p:spPr>
        <p:txBody>
          <a:bodyPr>
            <a:spAutoFit/>
          </a:bodyPr>
          <a:lstStyle/>
          <a:p>
            <a:pPr algn="ctr"/>
            <a:r>
              <a:rPr lang="en-US" altLang="en-US" sz="2000"/>
              <a:t>8</a:t>
            </a:r>
            <a:endParaRPr lang="en-AU" altLang="en-US" sz="2000"/>
          </a:p>
        </p:txBody>
      </p:sp>
      <p:sp>
        <p:nvSpPr>
          <p:cNvPr id="23567" name="Text Box 27"/>
          <p:cNvSpPr txBox="1">
            <a:spLocks noChangeArrowheads="1"/>
          </p:cNvSpPr>
          <p:nvPr/>
        </p:nvSpPr>
        <p:spPr bwMode="auto">
          <a:xfrm>
            <a:off x="5868988" y="4078288"/>
            <a:ext cx="1079500" cy="415925"/>
          </a:xfrm>
          <a:prstGeom prst="rect">
            <a:avLst/>
          </a:prstGeom>
          <a:noFill/>
          <a:ln w="19050">
            <a:solidFill>
              <a:schemeClr val="tx1"/>
            </a:solidFill>
            <a:miter lim="800000"/>
            <a:headEnd/>
            <a:tailEnd/>
          </a:ln>
        </p:spPr>
        <p:txBody>
          <a:bodyPr>
            <a:spAutoFit/>
          </a:bodyPr>
          <a:lstStyle/>
          <a:p>
            <a:pPr algn="ctr"/>
            <a:r>
              <a:rPr lang="en-US" altLang="en-US" sz="2000"/>
              <a:t>0</a:t>
            </a:r>
            <a:endParaRPr lang="en-AU" altLang="en-US" sz="2000"/>
          </a:p>
        </p:txBody>
      </p:sp>
      <p:sp>
        <p:nvSpPr>
          <p:cNvPr id="23568" name="Text Box 28"/>
          <p:cNvSpPr txBox="1">
            <a:spLocks noChangeArrowheads="1"/>
          </p:cNvSpPr>
          <p:nvPr/>
        </p:nvSpPr>
        <p:spPr bwMode="auto">
          <a:xfrm>
            <a:off x="6948488" y="4078288"/>
            <a:ext cx="1296987" cy="415925"/>
          </a:xfrm>
          <a:prstGeom prst="rect">
            <a:avLst/>
          </a:prstGeom>
          <a:noFill/>
          <a:ln w="19050">
            <a:solidFill>
              <a:schemeClr val="tx1"/>
            </a:solidFill>
            <a:miter lim="800000"/>
            <a:headEnd/>
            <a:tailEnd/>
          </a:ln>
        </p:spPr>
        <p:txBody>
          <a:bodyPr>
            <a:spAutoFit/>
          </a:bodyPr>
          <a:lstStyle/>
          <a:p>
            <a:pPr algn="ctr"/>
            <a:r>
              <a:rPr lang="en-US" altLang="en-US" sz="2000"/>
              <a:t>32</a:t>
            </a:r>
            <a:endParaRPr lang="en-AU" altLang="en-US" sz="2000"/>
          </a:p>
        </p:txBody>
      </p:sp>
      <p:sp>
        <p:nvSpPr>
          <p:cNvPr id="23569" name="Text Box 29"/>
          <p:cNvSpPr txBox="1">
            <a:spLocks noChangeArrowheads="1"/>
          </p:cNvSpPr>
          <p:nvPr/>
        </p:nvSpPr>
        <p:spPr bwMode="auto">
          <a:xfrm>
            <a:off x="1331913" y="4725988"/>
            <a:ext cx="1296987" cy="415925"/>
          </a:xfrm>
          <a:prstGeom prst="rect">
            <a:avLst/>
          </a:prstGeom>
          <a:noFill/>
          <a:ln w="19050">
            <a:solidFill>
              <a:schemeClr val="tx1"/>
            </a:solidFill>
            <a:miter lim="800000"/>
            <a:headEnd/>
            <a:tailEnd/>
          </a:ln>
        </p:spPr>
        <p:txBody>
          <a:bodyPr>
            <a:spAutoFit/>
          </a:bodyPr>
          <a:lstStyle/>
          <a:p>
            <a:pPr algn="ctr"/>
            <a:r>
              <a:rPr lang="en-US" altLang="en-US" sz="2000"/>
              <a:t>000000</a:t>
            </a:r>
            <a:endParaRPr lang="en-AU" altLang="en-US" sz="2000"/>
          </a:p>
        </p:txBody>
      </p:sp>
      <p:sp>
        <p:nvSpPr>
          <p:cNvPr id="23570" name="Text Box 30"/>
          <p:cNvSpPr txBox="1">
            <a:spLocks noChangeArrowheads="1"/>
          </p:cNvSpPr>
          <p:nvPr/>
        </p:nvSpPr>
        <p:spPr bwMode="auto">
          <a:xfrm>
            <a:off x="2628900" y="4725988"/>
            <a:ext cx="1079500" cy="415925"/>
          </a:xfrm>
          <a:prstGeom prst="rect">
            <a:avLst/>
          </a:prstGeom>
          <a:noFill/>
          <a:ln w="19050">
            <a:solidFill>
              <a:schemeClr val="tx1"/>
            </a:solidFill>
            <a:miter lim="800000"/>
            <a:headEnd/>
            <a:tailEnd/>
          </a:ln>
        </p:spPr>
        <p:txBody>
          <a:bodyPr>
            <a:spAutoFit/>
          </a:bodyPr>
          <a:lstStyle/>
          <a:p>
            <a:pPr algn="ctr"/>
            <a:r>
              <a:rPr lang="en-US" altLang="en-US" sz="2000"/>
              <a:t>10001</a:t>
            </a:r>
            <a:endParaRPr lang="en-AU" altLang="en-US" sz="2000"/>
          </a:p>
        </p:txBody>
      </p:sp>
      <p:sp>
        <p:nvSpPr>
          <p:cNvPr id="23571" name="Text Box 31"/>
          <p:cNvSpPr txBox="1">
            <a:spLocks noChangeArrowheads="1"/>
          </p:cNvSpPr>
          <p:nvPr/>
        </p:nvSpPr>
        <p:spPr bwMode="auto">
          <a:xfrm>
            <a:off x="3708400" y="4725988"/>
            <a:ext cx="1079500" cy="415925"/>
          </a:xfrm>
          <a:prstGeom prst="rect">
            <a:avLst/>
          </a:prstGeom>
          <a:noFill/>
          <a:ln w="19050">
            <a:solidFill>
              <a:schemeClr val="tx1"/>
            </a:solidFill>
            <a:miter lim="800000"/>
            <a:headEnd/>
            <a:tailEnd/>
          </a:ln>
        </p:spPr>
        <p:txBody>
          <a:bodyPr>
            <a:spAutoFit/>
          </a:bodyPr>
          <a:lstStyle/>
          <a:p>
            <a:pPr algn="ctr"/>
            <a:r>
              <a:rPr lang="en-US" altLang="en-US" sz="2000"/>
              <a:t>10010</a:t>
            </a:r>
            <a:endParaRPr lang="en-AU" altLang="en-US" sz="2000"/>
          </a:p>
        </p:txBody>
      </p:sp>
      <p:sp>
        <p:nvSpPr>
          <p:cNvPr id="23572" name="Text Box 32"/>
          <p:cNvSpPr txBox="1">
            <a:spLocks noChangeArrowheads="1"/>
          </p:cNvSpPr>
          <p:nvPr/>
        </p:nvSpPr>
        <p:spPr bwMode="auto">
          <a:xfrm>
            <a:off x="4787900" y="4725988"/>
            <a:ext cx="1079500" cy="415925"/>
          </a:xfrm>
          <a:prstGeom prst="rect">
            <a:avLst/>
          </a:prstGeom>
          <a:noFill/>
          <a:ln w="19050">
            <a:solidFill>
              <a:schemeClr val="tx1"/>
            </a:solidFill>
            <a:miter lim="800000"/>
            <a:headEnd/>
            <a:tailEnd/>
          </a:ln>
        </p:spPr>
        <p:txBody>
          <a:bodyPr>
            <a:spAutoFit/>
          </a:bodyPr>
          <a:lstStyle/>
          <a:p>
            <a:pPr algn="ctr"/>
            <a:r>
              <a:rPr lang="en-US" altLang="en-US" sz="2000"/>
              <a:t>01000</a:t>
            </a:r>
            <a:endParaRPr lang="en-AU" altLang="en-US" sz="2000"/>
          </a:p>
        </p:txBody>
      </p:sp>
      <p:sp>
        <p:nvSpPr>
          <p:cNvPr id="23573" name="Text Box 33"/>
          <p:cNvSpPr txBox="1">
            <a:spLocks noChangeArrowheads="1"/>
          </p:cNvSpPr>
          <p:nvPr/>
        </p:nvSpPr>
        <p:spPr bwMode="auto">
          <a:xfrm>
            <a:off x="5868988" y="4725988"/>
            <a:ext cx="1079500" cy="415925"/>
          </a:xfrm>
          <a:prstGeom prst="rect">
            <a:avLst/>
          </a:prstGeom>
          <a:noFill/>
          <a:ln w="19050">
            <a:solidFill>
              <a:schemeClr val="tx1"/>
            </a:solidFill>
            <a:miter lim="800000"/>
            <a:headEnd/>
            <a:tailEnd/>
          </a:ln>
        </p:spPr>
        <p:txBody>
          <a:bodyPr>
            <a:spAutoFit/>
          </a:bodyPr>
          <a:lstStyle/>
          <a:p>
            <a:pPr algn="ctr"/>
            <a:r>
              <a:rPr lang="en-US" altLang="en-US" sz="2000"/>
              <a:t>00000</a:t>
            </a:r>
            <a:endParaRPr lang="en-AU" altLang="en-US" sz="2000"/>
          </a:p>
        </p:txBody>
      </p:sp>
      <p:sp>
        <p:nvSpPr>
          <p:cNvPr id="23574" name="Text Box 34"/>
          <p:cNvSpPr txBox="1">
            <a:spLocks noChangeArrowheads="1"/>
          </p:cNvSpPr>
          <p:nvPr/>
        </p:nvSpPr>
        <p:spPr bwMode="auto">
          <a:xfrm>
            <a:off x="6948488" y="4725988"/>
            <a:ext cx="1296987" cy="415925"/>
          </a:xfrm>
          <a:prstGeom prst="rect">
            <a:avLst/>
          </a:prstGeom>
          <a:noFill/>
          <a:ln w="19050">
            <a:solidFill>
              <a:schemeClr val="tx1"/>
            </a:solidFill>
            <a:miter lim="800000"/>
            <a:headEnd/>
            <a:tailEnd/>
          </a:ln>
        </p:spPr>
        <p:txBody>
          <a:bodyPr>
            <a:spAutoFit/>
          </a:bodyPr>
          <a:lstStyle/>
          <a:p>
            <a:pPr algn="ctr"/>
            <a:r>
              <a:rPr lang="en-US" altLang="en-US" sz="2000"/>
              <a:t>100000</a:t>
            </a:r>
            <a:endParaRPr lang="en-AU" altLang="en-US" sz="2000"/>
          </a:p>
        </p:txBody>
      </p:sp>
      <p:sp>
        <p:nvSpPr>
          <p:cNvPr id="23575" name="Rectangle 35"/>
          <p:cNvSpPr>
            <a:spLocks noChangeArrowheads="1"/>
          </p:cNvSpPr>
          <p:nvPr/>
        </p:nvSpPr>
        <p:spPr bwMode="auto">
          <a:xfrm>
            <a:off x="684213" y="5516563"/>
            <a:ext cx="8140700" cy="504825"/>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None/>
            </a:pPr>
            <a:r>
              <a:rPr lang="en-US" altLang="en-US" sz="2400"/>
              <a:t>00000010001100100100000000100000</a:t>
            </a:r>
            <a:r>
              <a:rPr lang="en-US" altLang="en-US" sz="2400" baseline="-25000"/>
              <a:t>2</a:t>
            </a:r>
            <a:r>
              <a:rPr lang="en-US" altLang="en-US" sz="2400"/>
              <a:t> = 02324020</a:t>
            </a:r>
            <a:r>
              <a:rPr lang="en-US" altLang="en-US" sz="2400" baseline="-25000"/>
              <a:t>16</a:t>
            </a:r>
            <a:endParaRPr lang="en-AU" altLang="en-US" sz="2400"/>
          </a:p>
        </p:txBody>
      </p:sp>
      <p:grpSp>
        <p:nvGrpSpPr>
          <p:cNvPr id="2" name="Group 38"/>
          <p:cNvGrpSpPr>
            <a:grpSpLocks/>
          </p:cNvGrpSpPr>
          <p:nvPr/>
        </p:nvGrpSpPr>
        <p:grpSpPr bwMode="auto">
          <a:xfrm>
            <a:off x="1331913" y="1412875"/>
            <a:ext cx="6913562" cy="773113"/>
            <a:chOff x="703" y="981"/>
            <a:chExt cx="4355" cy="487"/>
          </a:xfrm>
        </p:grpSpPr>
        <p:sp>
          <p:nvSpPr>
            <p:cNvPr id="23577" name="Text Box 39"/>
            <p:cNvSpPr txBox="1">
              <a:spLocks noChangeArrowheads="1"/>
            </p:cNvSpPr>
            <p:nvPr/>
          </p:nvSpPr>
          <p:spPr bwMode="auto">
            <a:xfrm>
              <a:off x="703" y="981"/>
              <a:ext cx="817" cy="262"/>
            </a:xfrm>
            <a:prstGeom prst="rect">
              <a:avLst/>
            </a:prstGeom>
            <a:noFill/>
            <a:ln w="19050">
              <a:solidFill>
                <a:schemeClr val="tx1"/>
              </a:solidFill>
              <a:miter lim="800000"/>
              <a:headEnd/>
              <a:tailEnd/>
            </a:ln>
          </p:spPr>
          <p:txBody>
            <a:bodyPr>
              <a:spAutoFit/>
            </a:bodyPr>
            <a:lstStyle/>
            <a:p>
              <a:pPr algn="ctr"/>
              <a:r>
                <a:rPr lang="en-US" altLang="en-US" sz="2000"/>
                <a:t>op</a:t>
              </a:r>
              <a:endParaRPr lang="en-AU" altLang="en-US" sz="2000"/>
            </a:p>
          </p:txBody>
        </p:sp>
        <p:sp>
          <p:nvSpPr>
            <p:cNvPr id="23578" name="Text Box 40"/>
            <p:cNvSpPr txBox="1">
              <a:spLocks noChangeArrowheads="1"/>
            </p:cNvSpPr>
            <p:nvPr/>
          </p:nvSpPr>
          <p:spPr bwMode="auto">
            <a:xfrm>
              <a:off x="1520" y="981"/>
              <a:ext cx="680" cy="262"/>
            </a:xfrm>
            <a:prstGeom prst="rect">
              <a:avLst/>
            </a:prstGeom>
            <a:noFill/>
            <a:ln w="19050">
              <a:solidFill>
                <a:schemeClr val="tx1"/>
              </a:solidFill>
              <a:miter lim="800000"/>
              <a:headEnd/>
              <a:tailEnd/>
            </a:ln>
          </p:spPr>
          <p:txBody>
            <a:bodyPr>
              <a:spAutoFit/>
            </a:bodyPr>
            <a:lstStyle/>
            <a:p>
              <a:pPr algn="ctr"/>
              <a:r>
                <a:rPr lang="en-US" altLang="en-US" sz="2000"/>
                <a:t>rs</a:t>
              </a:r>
              <a:endParaRPr lang="en-AU" altLang="en-US" sz="2000"/>
            </a:p>
          </p:txBody>
        </p:sp>
        <p:sp>
          <p:nvSpPr>
            <p:cNvPr id="23579" name="Text Box 41"/>
            <p:cNvSpPr txBox="1">
              <a:spLocks noChangeArrowheads="1"/>
            </p:cNvSpPr>
            <p:nvPr/>
          </p:nvSpPr>
          <p:spPr bwMode="auto">
            <a:xfrm>
              <a:off x="2200" y="981"/>
              <a:ext cx="680" cy="262"/>
            </a:xfrm>
            <a:prstGeom prst="rect">
              <a:avLst/>
            </a:prstGeom>
            <a:noFill/>
            <a:ln w="19050">
              <a:solidFill>
                <a:schemeClr val="tx1"/>
              </a:solidFill>
              <a:miter lim="800000"/>
              <a:headEnd/>
              <a:tailEnd/>
            </a:ln>
          </p:spPr>
          <p:txBody>
            <a:bodyPr>
              <a:spAutoFit/>
            </a:bodyPr>
            <a:lstStyle/>
            <a:p>
              <a:pPr algn="ctr"/>
              <a:r>
                <a:rPr lang="en-US" altLang="en-US" sz="2000"/>
                <a:t>rt</a:t>
              </a:r>
              <a:endParaRPr lang="en-AU" altLang="en-US" sz="2000"/>
            </a:p>
          </p:txBody>
        </p:sp>
        <p:sp>
          <p:nvSpPr>
            <p:cNvPr id="23580" name="Text Box 42"/>
            <p:cNvSpPr txBox="1">
              <a:spLocks noChangeArrowheads="1"/>
            </p:cNvSpPr>
            <p:nvPr/>
          </p:nvSpPr>
          <p:spPr bwMode="auto">
            <a:xfrm>
              <a:off x="2880" y="981"/>
              <a:ext cx="680" cy="262"/>
            </a:xfrm>
            <a:prstGeom prst="rect">
              <a:avLst/>
            </a:prstGeom>
            <a:noFill/>
            <a:ln w="19050">
              <a:solidFill>
                <a:schemeClr val="tx1"/>
              </a:solidFill>
              <a:miter lim="800000"/>
              <a:headEnd/>
              <a:tailEnd/>
            </a:ln>
          </p:spPr>
          <p:txBody>
            <a:bodyPr>
              <a:spAutoFit/>
            </a:bodyPr>
            <a:lstStyle/>
            <a:p>
              <a:pPr algn="ctr"/>
              <a:r>
                <a:rPr lang="en-US" altLang="en-US" sz="2000"/>
                <a:t>rd</a:t>
              </a:r>
              <a:endParaRPr lang="en-AU" altLang="en-US" sz="2000"/>
            </a:p>
          </p:txBody>
        </p:sp>
        <p:sp>
          <p:nvSpPr>
            <p:cNvPr id="23581" name="Text Box 43"/>
            <p:cNvSpPr txBox="1">
              <a:spLocks noChangeArrowheads="1"/>
            </p:cNvSpPr>
            <p:nvPr/>
          </p:nvSpPr>
          <p:spPr bwMode="auto">
            <a:xfrm>
              <a:off x="3561" y="981"/>
              <a:ext cx="680" cy="262"/>
            </a:xfrm>
            <a:prstGeom prst="rect">
              <a:avLst/>
            </a:prstGeom>
            <a:noFill/>
            <a:ln w="19050">
              <a:solidFill>
                <a:schemeClr val="tx1"/>
              </a:solidFill>
              <a:miter lim="800000"/>
              <a:headEnd/>
              <a:tailEnd/>
            </a:ln>
          </p:spPr>
          <p:txBody>
            <a:bodyPr>
              <a:spAutoFit/>
            </a:bodyPr>
            <a:lstStyle/>
            <a:p>
              <a:pPr algn="ctr"/>
              <a:r>
                <a:rPr lang="en-US" altLang="en-US" sz="2000"/>
                <a:t>shamt</a:t>
              </a:r>
              <a:endParaRPr lang="en-AU" altLang="en-US" sz="2000"/>
            </a:p>
          </p:txBody>
        </p:sp>
        <p:sp>
          <p:nvSpPr>
            <p:cNvPr id="23582" name="Text Box 44"/>
            <p:cNvSpPr txBox="1">
              <a:spLocks noChangeArrowheads="1"/>
            </p:cNvSpPr>
            <p:nvPr/>
          </p:nvSpPr>
          <p:spPr bwMode="auto">
            <a:xfrm>
              <a:off x="4241" y="981"/>
              <a:ext cx="817" cy="262"/>
            </a:xfrm>
            <a:prstGeom prst="rect">
              <a:avLst/>
            </a:prstGeom>
            <a:noFill/>
            <a:ln w="19050">
              <a:solidFill>
                <a:schemeClr val="tx1"/>
              </a:solidFill>
              <a:miter lim="800000"/>
              <a:headEnd/>
              <a:tailEnd/>
            </a:ln>
          </p:spPr>
          <p:txBody>
            <a:bodyPr>
              <a:spAutoFit/>
            </a:bodyPr>
            <a:lstStyle/>
            <a:p>
              <a:pPr algn="ctr"/>
              <a:r>
                <a:rPr lang="en-US" altLang="en-US" sz="2000"/>
                <a:t>funct</a:t>
              </a:r>
              <a:endParaRPr lang="en-AU" altLang="en-US" sz="2000"/>
            </a:p>
          </p:txBody>
        </p:sp>
        <p:sp>
          <p:nvSpPr>
            <p:cNvPr id="23583" name="Text Box 45"/>
            <p:cNvSpPr txBox="1">
              <a:spLocks noChangeArrowheads="1"/>
            </p:cNvSpPr>
            <p:nvPr/>
          </p:nvSpPr>
          <p:spPr bwMode="auto">
            <a:xfrm>
              <a:off x="886" y="1256"/>
              <a:ext cx="422" cy="212"/>
            </a:xfrm>
            <a:prstGeom prst="rect">
              <a:avLst/>
            </a:prstGeom>
            <a:noFill/>
            <a:ln w="9525">
              <a:noFill/>
              <a:miter lim="800000"/>
              <a:headEnd/>
              <a:tailEnd/>
            </a:ln>
          </p:spPr>
          <p:txBody>
            <a:bodyPr wrap="none">
              <a:spAutoFit/>
            </a:bodyPr>
            <a:lstStyle/>
            <a:p>
              <a:pPr algn="ctr"/>
              <a:r>
                <a:rPr lang="en-US" altLang="en-US" sz="1600"/>
                <a:t>6 bits</a:t>
              </a:r>
              <a:endParaRPr lang="en-AU" altLang="en-US" sz="1600"/>
            </a:p>
          </p:txBody>
        </p:sp>
        <p:sp>
          <p:nvSpPr>
            <p:cNvPr id="23584" name="Text Box 46"/>
            <p:cNvSpPr txBox="1">
              <a:spLocks noChangeArrowheads="1"/>
            </p:cNvSpPr>
            <p:nvPr/>
          </p:nvSpPr>
          <p:spPr bwMode="auto">
            <a:xfrm>
              <a:off x="4424" y="1256"/>
              <a:ext cx="422" cy="212"/>
            </a:xfrm>
            <a:prstGeom prst="rect">
              <a:avLst/>
            </a:prstGeom>
            <a:noFill/>
            <a:ln w="9525">
              <a:noFill/>
              <a:miter lim="800000"/>
              <a:headEnd/>
              <a:tailEnd/>
            </a:ln>
          </p:spPr>
          <p:txBody>
            <a:bodyPr wrap="none">
              <a:spAutoFit/>
            </a:bodyPr>
            <a:lstStyle/>
            <a:p>
              <a:pPr algn="ctr"/>
              <a:r>
                <a:rPr lang="en-US" altLang="en-US" sz="1600"/>
                <a:t>6 bits</a:t>
              </a:r>
              <a:endParaRPr lang="en-AU" altLang="en-US" sz="1600"/>
            </a:p>
          </p:txBody>
        </p:sp>
        <p:sp>
          <p:nvSpPr>
            <p:cNvPr id="23585" name="Text Box 47"/>
            <p:cNvSpPr txBox="1">
              <a:spLocks noChangeArrowheads="1"/>
            </p:cNvSpPr>
            <p:nvPr/>
          </p:nvSpPr>
          <p:spPr bwMode="auto">
            <a:xfrm>
              <a:off x="1657" y="1256"/>
              <a:ext cx="422" cy="212"/>
            </a:xfrm>
            <a:prstGeom prst="rect">
              <a:avLst/>
            </a:prstGeom>
            <a:noFill/>
            <a:ln w="9525">
              <a:noFill/>
              <a:miter lim="800000"/>
              <a:headEnd/>
              <a:tailEnd/>
            </a:ln>
          </p:spPr>
          <p:txBody>
            <a:bodyPr wrap="none">
              <a:spAutoFit/>
            </a:bodyPr>
            <a:lstStyle/>
            <a:p>
              <a:pPr algn="ctr"/>
              <a:r>
                <a:rPr lang="en-US" altLang="en-US" sz="1600"/>
                <a:t>5 bits</a:t>
              </a:r>
              <a:endParaRPr lang="en-AU" altLang="en-US" sz="1600"/>
            </a:p>
          </p:txBody>
        </p:sp>
        <p:sp>
          <p:nvSpPr>
            <p:cNvPr id="23586" name="Text Box 48"/>
            <p:cNvSpPr txBox="1">
              <a:spLocks noChangeArrowheads="1"/>
            </p:cNvSpPr>
            <p:nvPr/>
          </p:nvSpPr>
          <p:spPr bwMode="auto">
            <a:xfrm>
              <a:off x="2338" y="1256"/>
              <a:ext cx="422" cy="212"/>
            </a:xfrm>
            <a:prstGeom prst="rect">
              <a:avLst/>
            </a:prstGeom>
            <a:noFill/>
            <a:ln w="9525">
              <a:noFill/>
              <a:miter lim="800000"/>
              <a:headEnd/>
              <a:tailEnd/>
            </a:ln>
          </p:spPr>
          <p:txBody>
            <a:bodyPr wrap="none">
              <a:spAutoFit/>
            </a:bodyPr>
            <a:lstStyle/>
            <a:p>
              <a:pPr algn="ctr"/>
              <a:r>
                <a:rPr lang="en-US" altLang="en-US" sz="1600"/>
                <a:t>5 bits</a:t>
              </a:r>
              <a:endParaRPr lang="en-AU" altLang="en-US" sz="1600"/>
            </a:p>
          </p:txBody>
        </p:sp>
        <p:sp>
          <p:nvSpPr>
            <p:cNvPr id="23587" name="Text Box 49"/>
            <p:cNvSpPr txBox="1">
              <a:spLocks noChangeArrowheads="1"/>
            </p:cNvSpPr>
            <p:nvPr/>
          </p:nvSpPr>
          <p:spPr bwMode="auto">
            <a:xfrm>
              <a:off x="3018" y="1256"/>
              <a:ext cx="422" cy="212"/>
            </a:xfrm>
            <a:prstGeom prst="rect">
              <a:avLst/>
            </a:prstGeom>
            <a:noFill/>
            <a:ln w="9525">
              <a:noFill/>
              <a:miter lim="800000"/>
              <a:headEnd/>
              <a:tailEnd/>
            </a:ln>
          </p:spPr>
          <p:txBody>
            <a:bodyPr wrap="none">
              <a:spAutoFit/>
            </a:bodyPr>
            <a:lstStyle/>
            <a:p>
              <a:pPr algn="ctr"/>
              <a:r>
                <a:rPr lang="en-US" altLang="en-US" sz="1600"/>
                <a:t>5 bits</a:t>
              </a:r>
              <a:endParaRPr lang="en-AU" altLang="en-US" sz="1600"/>
            </a:p>
          </p:txBody>
        </p:sp>
        <p:sp>
          <p:nvSpPr>
            <p:cNvPr id="23588" name="Text Box 50"/>
            <p:cNvSpPr txBox="1">
              <a:spLocks noChangeArrowheads="1"/>
            </p:cNvSpPr>
            <p:nvPr/>
          </p:nvSpPr>
          <p:spPr bwMode="auto">
            <a:xfrm>
              <a:off x="3698" y="1256"/>
              <a:ext cx="422" cy="212"/>
            </a:xfrm>
            <a:prstGeom prst="rect">
              <a:avLst/>
            </a:prstGeom>
            <a:noFill/>
            <a:ln w="9525">
              <a:noFill/>
              <a:miter lim="800000"/>
              <a:headEnd/>
              <a:tailEnd/>
            </a:ln>
          </p:spPr>
          <p:txBody>
            <a:bodyPr wrap="none">
              <a:spAutoFit/>
            </a:bodyPr>
            <a:lstStyle/>
            <a:p>
              <a:pPr algn="ctr"/>
              <a:r>
                <a:rPr lang="en-US" altLang="en-US" sz="1600"/>
                <a:t>5 bits</a:t>
              </a:r>
              <a:endParaRPr lang="en-AU" altLang="en-US" sz="1600"/>
            </a:p>
          </p:txBody>
        </p:sp>
      </p:grpSp>
      <p:sp>
        <p:nvSpPr>
          <p:cNvPr id="37"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AU" altLang="en-US" smtClean="0"/>
              <a:t>Hexadecimal</a:t>
            </a:r>
          </a:p>
        </p:txBody>
      </p:sp>
      <p:sp>
        <p:nvSpPr>
          <p:cNvPr id="24580" name="Rectangle 3"/>
          <p:cNvSpPr>
            <a:spLocks noGrp="1" noChangeArrowheads="1"/>
          </p:cNvSpPr>
          <p:nvPr>
            <p:ph type="body" idx="1"/>
          </p:nvPr>
        </p:nvSpPr>
        <p:spPr>
          <a:xfrm>
            <a:off x="684213" y="1236663"/>
            <a:ext cx="8270875" cy="1582737"/>
          </a:xfrm>
        </p:spPr>
        <p:txBody>
          <a:bodyPr/>
          <a:lstStyle/>
          <a:p>
            <a:pPr eaLnBrk="1" hangingPunct="1">
              <a:lnSpc>
                <a:spcPct val="90000"/>
              </a:lnSpc>
            </a:pPr>
            <a:r>
              <a:rPr lang="en-AU" altLang="en-US" smtClean="0"/>
              <a:t>Base 16</a:t>
            </a:r>
          </a:p>
          <a:p>
            <a:pPr lvl="1" eaLnBrk="1" hangingPunct="1">
              <a:lnSpc>
                <a:spcPct val="90000"/>
              </a:lnSpc>
            </a:pPr>
            <a:r>
              <a:rPr lang="en-AU" altLang="en-US" smtClean="0"/>
              <a:t>Compact representation of bit strings</a:t>
            </a:r>
          </a:p>
          <a:p>
            <a:pPr lvl="1" eaLnBrk="1" hangingPunct="1">
              <a:lnSpc>
                <a:spcPct val="90000"/>
              </a:lnSpc>
            </a:pPr>
            <a:r>
              <a:rPr lang="en-AU" altLang="en-US" smtClean="0"/>
              <a:t>4 bits per hex digit</a:t>
            </a:r>
          </a:p>
        </p:txBody>
      </p:sp>
      <p:graphicFrame>
        <p:nvGraphicFramePr>
          <p:cNvPr id="441420" name="Group 76"/>
          <p:cNvGraphicFramePr>
            <a:graphicFrameLocks noGrp="1"/>
          </p:cNvGraphicFramePr>
          <p:nvPr/>
        </p:nvGraphicFramePr>
        <p:xfrm>
          <a:off x="1116013" y="2852738"/>
          <a:ext cx="7127875" cy="1828800"/>
        </p:xfrm>
        <a:graphic>
          <a:graphicData uri="http://schemas.openxmlformats.org/drawingml/2006/table">
            <a:tbl>
              <a:tblPr/>
              <a:tblGrid>
                <a:gridCol w="647700"/>
                <a:gridCol w="1135062"/>
                <a:gridCol w="665163"/>
                <a:gridCol w="1116012"/>
                <a:gridCol w="684213"/>
                <a:gridCol w="1098550"/>
                <a:gridCol w="630237"/>
                <a:gridCol w="1150938"/>
              </a:tblGrid>
              <a:tr h="377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0000</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4</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0100</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8</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1000</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c</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1100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0001</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5</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0101</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9</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1001</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d</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1101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0010</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6</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0110</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a</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1010</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e</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1110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0011</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7</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0111</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b</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1011</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f</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28" name="Rectangle 77"/>
          <p:cNvSpPr>
            <a:spLocks noChangeArrowheads="1"/>
          </p:cNvSpPr>
          <p:nvPr/>
        </p:nvSpPr>
        <p:spPr bwMode="auto">
          <a:xfrm>
            <a:off x="611188" y="4940300"/>
            <a:ext cx="8270875" cy="1152525"/>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AU" altLang="en-US" sz="3200"/>
              <a:t>Example: eca8 6420</a:t>
            </a:r>
          </a:p>
          <a:p>
            <a:pPr marL="742950" lvl="1" indent="-285750" eaLnBrk="1" hangingPunct="1">
              <a:lnSpc>
                <a:spcPct val="90000"/>
              </a:lnSpc>
              <a:spcBef>
                <a:spcPct val="20000"/>
              </a:spcBef>
              <a:buClr>
                <a:schemeClr val="hlink"/>
              </a:buClr>
              <a:buSzPct val="55000"/>
              <a:buFont typeface="Wingdings" pitchFamily="2" charset="2"/>
              <a:buChar char="n"/>
            </a:pPr>
            <a:r>
              <a:rPr lang="en-AU" altLang="en-US" sz="2800"/>
              <a:t>1110 1100 1010 1000 0110 0100 0010 0000</a:t>
            </a:r>
          </a:p>
        </p:txBody>
      </p:sp>
      <p:sp>
        <p:nvSpPr>
          <p:cNvPr id="7"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6"/>
          <p:cNvSpPr>
            <a:spLocks noGrp="1" noChangeArrowheads="1"/>
          </p:cNvSpPr>
          <p:nvPr>
            <p:ph type="title"/>
          </p:nvPr>
        </p:nvSpPr>
        <p:spPr/>
        <p:txBody>
          <a:bodyPr/>
          <a:lstStyle/>
          <a:p>
            <a:pPr eaLnBrk="1" hangingPunct="1"/>
            <a:r>
              <a:rPr lang="en-US" altLang="en-US" smtClean="0"/>
              <a:t>MIPS I-format Instructions</a:t>
            </a:r>
            <a:endParaRPr lang="en-AU" altLang="en-US" smtClean="0"/>
          </a:p>
        </p:txBody>
      </p:sp>
      <p:sp>
        <p:nvSpPr>
          <p:cNvPr id="25604" name="Rectangle 27"/>
          <p:cNvSpPr>
            <a:spLocks noGrp="1" noChangeArrowheads="1"/>
          </p:cNvSpPr>
          <p:nvPr>
            <p:ph type="body" idx="1"/>
          </p:nvPr>
        </p:nvSpPr>
        <p:spPr>
          <a:xfrm>
            <a:off x="684213" y="2349500"/>
            <a:ext cx="8270875" cy="3887788"/>
          </a:xfrm>
        </p:spPr>
        <p:txBody>
          <a:bodyPr/>
          <a:lstStyle/>
          <a:p>
            <a:pPr eaLnBrk="1" hangingPunct="1">
              <a:lnSpc>
                <a:spcPct val="90000"/>
              </a:lnSpc>
            </a:pPr>
            <a:r>
              <a:rPr lang="en-US" altLang="en-US" sz="2800" smtClean="0"/>
              <a:t>Immediate arithmetic and load/store instructions</a:t>
            </a:r>
          </a:p>
          <a:p>
            <a:pPr lvl="1" eaLnBrk="1" hangingPunct="1">
              <a:lnSpc>
                <a:spcPct val="90000"/>
              </a:lnSpc>
            </a:pPr>
            <a:r>
              <a:rPr lang="en-US" altLang="en-US" sz="2400" smtClean="0"/>
              <a:t>rt: destination or source register number</a:t>
            </a:r>
          </a:p>
          <a:p>
            <a:pPr lvl="1" eaLnBrk="1" hangingPunct="1">
              <a:lnSpc>
                <a:spcPct val="90000"/>
              </a:lnSpc>
            </a:pPr>
            <a:r>
              <a:rPr lang="en-US" altLang="en-US" sz="2400" smtClean="0"/>
              <a:t>Constant: –2</a:t>
            </a:r>
            <a:r>
              <a:rPr lang="en-US" altLang="en-US" sz="2400" baseline="30000" smtClean="0"/>
              <a:t>15</a:t>
            </a:r>
            <a:r>
              <a:rPr lang="en-US" altLang="en-US" sz="2400" smtClean="0"/>
              <a:t> to +2</a:t>
            </a:r>
            <a:r>
              <a:rPr lang="en-US" altLang="en-US" sz="2400" baseline="30000" smtClean="0"/>
              <a:t>15</a:t>
            </a:r>
            <a:r>
              <a:rPr lang="en-US" altLang="en-US" sz="2400" smtClean="0"/>
              <a:t> – 1</a:t>
            </a:r>
          </a:p>
          <a:p>
            <a:pPr lvl="1" eaLnBrk="1" hangingPunct="1">
              <a:lnSpc>
                <a:spcPct val="90000"/>
              </a:lnSpc>
            </a:pPr>
            <a:r>
              <a:rPr lang="en-US" altLang="en-US" sz="2400" smtClean="0"/>
              <a:t>Address: offset added to base address in rs</a:t>
            </a:r>
          </a:p>
          <a:p>
            <a:pPr eaLnBrk="1" hangingPunct="1">
              <a:lnSpc>
                <a:spcPct val="90000"/>
              </a:lnSpc>
            </a:pPr>
            <a:r>
              <a:rPr lang="en-US" altLang="en-US" sz="2800" i="1" smtClean="0"/>
              <a:t>Design Principle 4:</a:t>
            </a:r>
            <a:r>
              <a:rPr lang="en-US" altLang="en-US" sz="2800" smtClean="0"/>
              <a:t> Good design demands good compromises</a:t>
            </a:r>
          </a:p>
          <a:p>
            <a:pPr lvl="1" eaLnBrk="1" hangingPunct="1">
              <a:lnSpc>
                <a:spcPct val="90000"/>
              </a:lnSpc>
            </a:pPr>
            <a:r>
              <a:rPr lang="en-US" altLang="en-US" sz="2400" smtClean="0"/>
              <a:t>Different formats complicate decoding, but allow 32-bit instructions uniformly</a:t>
            </a:r>
          </a:p>
          <a:p>
            <a:pPr lvl="1" eaLnBrk="1" hangingPunct="1">
              <a:lnSpc>
                <a:spcPct val="90000"/>
              </a:lnSpc>
            </a:pPr>
            <a:r>
              <a:rPr lang="en-US" altLang="en-US" sz="2400" smtClean="0"/>
              <a:t>Keep formats as similar as possible</a:t>
            </a:r>
          </a:p>
        </p:txBody>
      </p:sp>
      <p:grpSp>
        <p:nvGrpSpPr>
          <p:cNvPr id="2" name="Group 4"/>
          <p:cNvGrpSpPr>
            <a:grpSpLocks/>
          </p:cNvGrpSpPr>
          <p:nvPr/>
        </p:nvGrpSpPr>
        <p:grpSpPr bwMode="auto">
          <a:xfrm>
            <a:off x="1331913" y="1412875"/>
            <a:ext cx="6913562" cy="773113"/>
            <a:chOff x="884" y="981"/>
            <a:chExt cx="4355" cy="487"/>
          </a:xfrm>
        </p:grpSpPr>
        <p:sp>
          <p:nvSpPr>
            <p:cNvPr id="25606" name="Text Box 5"/>
            <p:cNvSpPr txBox="1">
              <a:spLocks noChangeArrowheads="1"/>
            </p:cNvSpPr>
            <p:nvPr/>
          </p:nvSpPr>
          <p:spPr bwMode="auto">
            <a:xfrm>
              <a:off x="884" y="981"/>
              <a:ext cx="817" cy="262"/>
            </a:xfrm>
            <a:prstGeom prst="rect">
              <a:avLst/>
            </a:prstGeom>
            <a:noFill/>
            <a:ln w="19050">
              <a:solidFill>
                <a:schemeClr val="tx1"/>
              </a:solidFill>
              <a:miter lim="800000"/>
              <a:headEnd/>
              <a:tailEnd/>
            </a:ln>
          </p:spPr>
          <p:txBody>
            <a:bodyPr>
              <a:spAutoFit/>
            </a:bodyPr>
            <a:lstStyle/>
            <a:p>
              <a:pPr algn="ctr"/>
              <a:r>
                <a:rPr lang="en-US" altLang="en-US" sz="2000"/>
                <a:t>op</a:t>
              </a:r>
              <a:endParaRPr lang="en-AU" altLang="en-US" sz="2000"/>
            </a:p>
          </p:txBody>
        </p:sp>
        <p:sp>
          <p:nvSpPr>
            <p:cNvPr id="25607" name="Text Box 6"/>
            <p:cNvSpPr txBox="1">
              <a:spLocks noChangeArrowheads="1"/>
            </p:cNvSpPr>
            <p:nvPr/>
          </p:nvSpPr>
          <p:spPr bwMode="auto">
            <a:xfrm>
              <a:off x="1701" y="981"/>
              <a:ext cx="680" cy="262"/>
            </a:xfrm>
            <a:prstGeom prst="rect">
              <a:avLst/>
            </a:prstGeom>
            <a:noFill/>
            <a:ln w="19050">
              <a:solidFill>
                <a:schemeClr val="tx1"/>
              </a:solidFill>
              <a:miter lim="800000"/>
              <a:headEnd/>
              <a:tailEnd/>
            </a:ln>
          </p:spPr>
          <p:txBody>
            <a:bodyPr>
              <a:spAutoFit/>
            </a:bodyPr>
            <a:lstStyle/>
            <a:p>
              <a:pPr algn="ctr"/>
              <a:r>
                <a:rPr lang="en-US" altLang="en-US" sz="2000"/>
                <a:t>rs</a:t>
              </a:r>
              <a:endParaRPr lang="en-AU" altLang="en-US" sz="2000"/>
            </a:p>
          </p:txBody>
        </p:sp>
        <p:sp>
          <p:nvSpPr>
            <p:cNvPr id="25608" name="Text Box 7"/>
            <p:cNvSpPr txBox="1">
              <a:spLocks noChangeArrowheads="1"/>
            </p:cNvSpPr>
            <p:nvPr/>
          </p:nvSpPr>
          <p:spPr bwMode="auto">
            <a:xfrm>
              <a:off x="2381" y="981"/>
              <a:ext cx="680" cy="262"/>
            </a:xfrm>
            <a:prstGeom prst="rect">
              <a:avLst/>
            </a:prstGeom>
            <a:noFill/>
            <a:ln w="19050">
              <a:solidFill>
                <a:schemeClr val="tx1"/>
              </a:solidFill>
              <a:miter lim="800000"/>
              <a:headEnd/>
              <a:tailEnd/>
            </a:ln>
          </p:spPr>
          <p:txBody>
            <a:bodyPr>
              <a:spAutoFit/>
            </a:bodyPr>
            <a:lstStyle/>
            <a:p>
              <a:pPr algn="ctr"/>
              <a:r>
                <a:rPr lang="en-US" altLang="en-US" sz="2000"/>
                <a:t>rt</a:t>
              </a:r>
              <a:endParaRPr lang="en-AU" altLang="en-US" sz="2000"/>
            </a:p>
          </p:txBody>
        </p:sp>
        <p:sp>
          <p:nvSpPr>
            <p:cNvPr id="25609" name="Text Box 8"/>
            <p:cNvSpPr txBox="1">
              <a:spLocks noChangeArrowheads="1"/>
            </p:cNvSpPr>
            <p:nvPr/>
          </p:nvSpPr>
          <p:spPr bwMode="auto">
            <a:xfrm>
              <a:off x="3061" y="981"/>
              <a:ext cx="2178" cy="262"/>
            </a:xfrm>
            <a:prstGeom prst="rect">
              <a:avLst/>
            </a:prstGeom>
            <a:noFill/>
            <a:ln w="19050">
              <a:solidFill>
                <a:schemeClr val="tx1"/>
              </a:solidFill>
              <a:miter lim="800000"/>
              <a:headEnd/>
              <a:tailEnd/>
            </a:ln>
          </p:spPr>
          <p:txBody>
            <a:bodyPr>
              <a:spAutoFit/>
            </a:bodyPr>
            <a:lstStyle/>
            <a:p>
              <a:pPr algn="ctr"/>
              <a:r>
                <a:rPr lang="en-US" altLang="en-US" sz="2000"/>
                <a:t>constant or address</a:t>
              </a:r>
              <a:endParaRPr lang="en-AU" altLang="en-US" sz="2000"/>
            </a:p>
          </p:txBody>
        </p:sp>
        <p:sp>
          <p:nvSpPr>
            <p:cNvPr id="25610" name="Text Box 9"/>
            <p:cNvSpPr txBox="1">
              <a:spLocks noChangeArrowheads="1"/>
            </p:cNvSpPr>
            <p:nvPr/>
          </p:nvSpPr>
          <p:spPr bwMode="auto">
            <a:xfrm>
              <a:off x="1067" y="1256"/>
              <a:ext cx="422" cy="212"/>
            </a:xfrm>
            <a:prstGeom prst="rect">
              <a:avLst/>
            </a:prstGeom>
            <a:noFill/>
            <a:ln w="9525">
              <a:noFill/>
              <a:miter lim="800000"/>
              <a:headEnd/>
              <a:tailEnd/>
            </a:ln>
          </p:spPr>
          <p:txBody>
            <a:bodyPr wrap="none">
              <a:spAutoFit/>
            </a:bodyPr>
            <a:lstStyle/>
            <a:p>
              <a:pPr algn="ctr"/>
              <a:r>
                <a:rPr lang="en-US" altLang="en-US" sz="1600"/>
                <a:t>6 bits</a:t>
              </a:r>
              <a:endParaRPr lang="en-AU" altLang="en-US" sz="1600"/>
            </a:p>
          </p:txBody>
        </p:sp>
        <p:sp>
          <p:nvSpPr>
            <p:cNvPr id="25611" name="Text Box 10"/>
            <p:cNvSpPr txBox="1">
              <a:spLocks noChangeArrowheads="1"/>
            </p:cNvSpPr>
            <p:nvPr/>
          </p:nvSpPr>
          <p:spPr bwMode="auto">
            <a:xfrm>
              <a:off x="1838" y="1256"/>
              <a:ext cx="422" cy="212"/>
            </a:xfrm>
            <a:prstGeom prst="rect">
              <a:avLst/>
            </a:prstGeom>
            <a:noFill/>
            <a:ln w="9525">
              <a:noFill/>
              <a:miter lim="800000"/>
              <a:headEnd/>
              <a:tailEnd/>
            </a:ln>
          </p:spPr>
          <p:txBody>
            <a:bodyPr wrap="none">
              <a:spAutoFit/>
            </a:bodyPr>
            <a:lstStyle/>
            <a:p>
              <a:pPr algn="ctr"/>
              <a:r>
                <a:rPr lang="en-US" altLang="en-US" sz="1600"/>
                <a:t>5 bits</a:t>
              </a:r>
              <a:endParaRPr lang="en-AU" altLang="en-US" sz="1600"/>
            </a:p>
          </p:txBody>
        </p:sp>
        <p:sp>
          <p:nvSpPr>
            <p:cNvPr id="25612" name="Text Box 11"/>
            <p:cNvSpPr txBox="1">
              <a:spLocks noChangeArrowheads="1"/>
            </p:cNvSpPr>
            <p:nvPr/>
          </p:nvSpPr>
          <p:spPr bwMode="auto">
            <a:xfrm>
              <a:off x="2519" y="1256"/>
              <a:ext cx="422" cy="212"/>
            </a:xfrm>
            <a:prstGeom prst="rect">
              <a:avLst/>
            </a:prstGeom>
            <a:noFill/>
            <a:ln w="9525">
              <a:noFill/>
              <a:miter lim="800000"/>
              <a:headEnd/>
              <a:tailEnd/>
            </a:ln>
          </p:spPr>
          <p:txBody>
            <a:bodyPr wrap="none">
              <a:spAutoFit/>
            </a:bodyPr>
            <a:lstStyle/>
            <a:p>
              <a:pPr algn="ctr"/>
              <a:r>
                <a:rPr lang="en-US" altLang="en-US" sz="1600"/>
                <a:t>5 bits</a:t>
              </a:r>
              <a:endParaRPr lang="en-AU" altLang="en-US" sz="1600"/>
            </a:p>
          </p:txBody>
        </p:sp>
        <p:sp>
          <p:nvSpPr>
            <p:cNvPr id="25613" name="Text Box 12"/>
            <p:cNvSpPr txBox="1">
              <a:spLocks noChangeArrowheads="1"/>
            </p:cNvSpPr>
            <p:nvPr/>
          </p:nvSpPr>
          <p:spPr bwMode="auto">
            <a:xfrm>
              <a:off x="3935" y="1256"/>
              <a:ext cx="493" cy="212"/>
            </a:xfrm>
            <a:prstGeom prst="rect">
              <a:avLst/>
            </a:prstGeom>
            <a:noFill/>
            <a:ln w="9525">
              <a:noFill/>
              <a:miter lim="800000"/>
              <a:headEnd/>
              <a:tailEnd/>
            </a:ln>
          </p:spPr>
          <p:txBody>
            <a:bodyPr wrap="none">
              <a:spAutoFit/>
            </a:bodyPr>
            <a:lstStyle/>
            <a:p>
              <a:pPr algn="ctr"/>
              <a:r>
                <a:rPr lang="en-US" altLang="en-US" sz="1600"/>
                <a:t>16 bits</a:t>
              </a:r>
              <a:endParaRPr lang="en-AU" altLang="en-US" sz="1600"/>
            </a:p>
          </p:txBody>
        </p:sp>
      </p:grpSp>
      <p:sp>
        <p:nvSpPr>
          <p:cNvPr id="14"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57200" y="304800"/>
            <a:ext cx="8229600" cy="1143000"/>
          </a:xfrm>
        </p:spPr>
        <p:txBody>
          <a:bodyPr/>
          <a:lstStyle/>
          <a:p>
            <a:pPr eaLnBrk="1" hangingPunct="1"/>
            <a:r>
              <a:rPr lang="en-US" altLang="en-US" dirty="0" smtClean="0"/>
              <a:t>Stored Program Computers</a:t>
            </a:r>
            <a:endParaRPr lang="en-AU" altLang="en-US" dirty="0" smtClean="0"/>
          </a:p>
        </p:txBody>
      </p:sp>
      <p:sp>
        <p:nvSpPr>
          <p:cNvPr id="26628" name="Rectangle 3"/>
          <p:cNvSpPr>
            <a:spLocks noGrp="1" noChangeArrowheads="1"/>
          </p:cNvSpPr>
          <p:nvPr>
            <p:ph type="body" idx="1"/>
          </p:nvPr>
        </p:nvSpPr>
        <p:spPr>
          <a:xfrm>
            <a:off x="3708400" y="1365250"/>
            <a:ext cx="5246688" cy="5111750"/>
          </a:xfrm>
        </p:spPr>
        <p:txBody>
          <a:bodyPr/>
          <a:lstStyle/>
          <a:p>
            <a:pPr eaLnBrk="1" hangingPunct="1">
              <a:lnSpc>
                <a:spcPct val="90000"/>
              </a:lnSpc>
            </a:pPr>
            <a:r>
              <a:rPr lang="en-US" altLang="en-US" sz="2800" dirty="0" smtClean="0"/>
              <a:t>Instructions represented in binary, just like data</a:t>
            </a:r>
          </a:p>
          <a:p>
            <a:pPr eaLnBrk="1" hangingPunct="1">
              <a:lnSpc>
                <a:spcPct val="90000"/>
              </a:lnSpc>
            </a:pPr>
            <a:r>
              <a:rPr lang="en-US" altLang="en-US" sz="2800" dirty="0" smtClean="0"/>
              <a:t>Instructions and data stored in memory</a:t>
            </a:r>
          </a:p>
          <a:p>
            <a:pPr eaLnBrk="1" hangingPunct="1">
              <a:lnSpc>
                <a:spcPct val="90000"/>
              </a:lnSpc>
            </a:pPr>
            <a:r>
              <a:rPr lang="en-US" altLang="en-US" sz="2800" dirty="0" smtClean="0"/>
              <a:t>Programs can operate on programs</a:t>
            </a:r>
          </a:p>
          <a:p>
            <a:pPr lvl="1" eaLnBrk="1" hangingPunct="1">
              <a:lnSpc>
                <a:spcPct val="90000"/>
              </a:lnSpc>
            </a:pPr>
            <a:r>
              <a:rPr lang="en-US" altLang="en-US" sz="2400" dirty="0" smtClean="0"/>
              <a:t>e.g., compilers, linkers, …</a:t>
            </a:r>
          </a:p>
          <a:p>
            <a:pPr eaLnBrk="1" hangingPunct="1">
              <a:lnSpc>
                <a:spcPct val="90000"/>
              </a:lnSpc>
            </a:pPr>
            <a:r>
              <a:rPr lang="en-US" altLang="en-US" sz="2800" dirty="0" smtClean="0"/>
              <a:t>Binary compatibility allows compiled programs to work on different computers</a:t>
            </a:r>
          </a:p>
          <a:p>
            <a:pPr lvl="1" eaLnBrk="1" hangingPunct="1">
              <a:lnSpc>
                <a:spcPct val="90000"/>
              </a:lnSpc>
            </a:pPr>
            <a:r>
              <a:rPr lang="en-US" altLang="en-US" sz="2400" dirty="0" smtClean="0"/>
              <a:t>Standardized ISAs</a:t>
            </a:r>
            <a:endParaRPr lang="en-AU" altLang="en-US" sz="2400" dirty="0" smtClean="0"/>
          </a:p>
        </p:txBody>
      </p:sp>
      <p:pic>
        <p:nvPicPr>
          <p:cNvPr id="26630" name="Picture 7" descr="f02-07-P374493"/>
          <p:cNvPicPr>
            <a:picLocks noChangeAspect="1" noChangeArrowheads="1"/>
          </p:cNvPicPr>
          <p:nvPr/>
        </p:nvPicPr>
        <p:blipFill>
          <a:blip r:embed="rId3" cstate="print"/>
          <a:srcRect/>
          <a:stretch>
            <a:fillRect/>
          </a:stretch>
        </p:blipFill>
        <p:spPr bwMode="auto">
          <a:xfrm>
            <a:off x="611188" y="2060575"/>
            <a:ext cx="2908300" cy="3846513"/>
          </a:xfrm>
          <a:prstGeom prst="rect">
            <a:avLst/>
          </a:prstGeom>
          <a:noFill/>
          <a:ln w="9525">
            <a:noFill/>
            <a:miter lim="800000"/>
            <a:headEnd/>
            <a:tailEnd/>
          </a:ln>
        </p:spPr>
      </p:pic>
      <p:sp>
        <p:nvSpPr>
          <p:cNvPr id="7"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57200" y="304800"/>
            <a:ext cx="8229600" cy="1143000"/>
          </a:xfrm>
        </p:spPr>
        <p:txBody>
          <a:bodyPr/>
          <a:lstStyle/>
          <a:p>
            <a:pPr eaLnBrk="1" hangingPunct="1"/>
            <a:r>
              <a:rPr lang="en-US" altLang="en-US" dirty="0" smtClean="0"/>
              <a:t>Logical Operations</a:t>
            </a:r>
            <a:endParaRPr lang="en-AU" altLang="en-US" dirty="0" smtClean="0"/>
          </a:p>
        </p:txBody>
      </p:sp>
      <p:sp>
        <p:nvSpPr>
          <p:cNvPr id="27652" name="Rectangle 3"/>
          <p:cNvSpPr>
            <a:spLocks noGrp="1" noChangeArrowheads="1"/>
          </p:cNvSpPr>
          <p:nvPr>
            <p:ph type="body" idx="1"/>
          </p:nvPr>
        </p:nvSpPr>
        <p:spPr>
          <a:xfrm>
            <a:off x="684213" y="1214438"/>
            <a:ext cx="8270875" cy="690562"/>
          </a:xfrm>
        </p:spPr>
        <p:txBody>
          <a:bodyPr/>
          <a:lstStyle/>
          <a:p>
            <a:pPr eaLnBrk="1" hangingPunct="1"/>
            <a:r>
              <a:rPr lang="en-US" altLang="en-US" dirty="0" smtClean="0"/>
              <a:t>Instructions for bitwise manipulation</a:t>
            </a:r>
            <a:endParaRPr lang="en-AU" altLang="en-US" dirty="0" smtClean="0"/>
          </a:p>
        </p:txBody>
      </p:sp>
      <p:graphicFrame>
        <p:nvGraphicFramePr>
          <p:cNvPr id="275503" name="Group 47"/>
          <p:cNvGraphicFramePr>
            <a:graphicFrameLocks noGrp="1"/>
          </p:cNvGraphicFramePr>
          <p:nvPr/>
        </p:nvGraphicFramePr>
        <p:xfrm>
          <a:off x="1042988" y="1916113"/>
          <a:ext cx="7200900" cy="2824164"/>
        </p:xfrm>
        <a:graphic>
          <a:graphicData uri="http://schemas.openxmlformats.org/drawingml/2006/table">
            <a:tbl>
              <a:tblPr/>
              <a:tblGrid>
                <a:gridCol w="2233612"/>
                <a:gridCol w="1366838"/>
                <a:gridCol w="1512887"/>
                <a:gridCol w="2087563"/>
              </a:tblGrid>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Operation</a:t>
                      </a:r>
                      <a:endParaRPr kumimoji="0" lang="en-AU"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C</a:t>
                      </a:r>
                      <a:endParaRPr kumimoji="0" lang="en-AU"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Java</a:t>
                      </a:r>
                      <a:endParaRPr kumimoji="0" lang="en-AU"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MIPS</a:t>
                      </a:r>
                      <a:endParaRPr kumimoji="0" lang="en-AU"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Shift left</a:t>
                      </a:r>
                      <a:endParaRPr kumimoji="0" lang="en-AU"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&lt;&lt;</a:t>
                      </a:r>
                      <a:endParaRPr kumimoji="0" lang="en-AU"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&lt;&lt;</a:t>
                      </a:r>
                      <a:endParaRPr kumimoji="0" lang="en-AU"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Lucida Console" pitchFamily="49" charset="0"/>
                        </a:rPr>
                        <a:t>sll</a:t>
                      </a:r>
                      <a:endParaRPr kumimoji="0" lang="en-AU" sz="2400" b="0" i="0" u="none" strike="noStrike" cap="none" normalizeH="0" baseline="0" smtClean="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Shift right</a:t>
                      </a:r>
                      <a:endParaRPr kumimoji="0" lang="en-AU"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&gt;&gt;</a:t>
                      </a:r>
                      <a:endParaRPr kumimoji="0" lang="en-AU"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&gt;&gt;&gt;</a:t>
                      </a:r>
                      <a:endParaRPr kumimoji="0" lang="en-AU"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Lucida Console" pitchFamily="49" charset="0"/>
                        </a:rPr>
                        <a:t>srl</a:t>
                      </a:r>
                      <a:endParaRPr kumimoji="0" lang="en-AU" sz="2400" b="0" i="0" u="none" strike="noStrike" cap="none" normalizeH="0" baseline="0" smtClean="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Bitwise AND</a:t>
                      </a:r>
                      <a:endParaRPr kumimoji="0" lang="en-AU"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&amp;</a:t>
                      </a:r>
                      <a:endParaRPr kumimoji="0" lang="en-AU"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&amp;</a:t>
                      </a:r>
                      <a:endParaRPr kumimoji="0" lang="en-AU"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Lucida Console" pitchFamily="49" charset="0"/>
                        </a:rPr>
                        <a:t>and, andi</a:t>
                      </a:r>
                      <a:endParaRPr kumimoji="0" lang="en-AU" sz="2400" b="0" i="0" u="none" strike="noStrike" cap="none" normalizeH="0" baseline="0" smtClean="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Bitwise OR</a:t>
                      </a:r>
                      <a:endParaRPr kumimoji="0" lang="en-AU"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a:t>
                      </a:r>
                      <a:endParaRPr kumimoji="0" lang="en-AU"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a:t>
                      </a:r>
                      <a:endParaRPr kumimoji="0" lang="en-AU"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Lucida Console" pitchFamily="49" charset="0"/>
                        </a:rPr>
                        <a:t>or, ori</a:t>
                      </a:r>
                      <a:endParaRPr kumimoji="0" lang="en-AU" sz="2400" b="0" i="0" u="none" strike="noStrike" cap="none" normalizeH="0" baseline="0" smtClean="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Bitwise NOT</a:t>
                      </a:r>
                      <a:endParaRPr kumimoji="0" lang="en-AU"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a:t>
                      </a:r>
                      <a:endParaRPr kumimoji="0" lang="en-AU"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a:t>
                      </a:r>
                      <a:endParaRPr kumimoji="0" lang="en-AU"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Lucida Console" pitchFamily="49" charset="0"/>
                        </a:rPr>
                        <a:t>nor</a:t>
                      </a:r>
                      <a:endParaRPr kumimoji="0" lang="en-AU" sz="2400" b="0" i="0" u="none" strike="noStrike" cap="none" normalizeH="0" baseline="0" dirty="0" smtClean="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690" name="Rectangle 41"/>
          <p:cNvSpPr>
            <a:spLocks noChangeArrowheads="1"/>
          </p:cNvSpPr>
          <p:nvPr/>
        </p:nvSpPr>
        <p:spPr bwMode="auto">
          <a:xfrm>
            <a:off x="684213" y="5013325"/>
            <a:ext cx="7772400" cy="10795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altLang="en-US" sz="3200"/>
              <a:t>Useful for extracting and inserting groups of bits in a word</a:t>
            </a:r>
            <a:endParaRPr lang="en-AU" altLang="en-US" sz="3200"/>
          </a:p>
        </p:txBody>
      </p:sp>
      <p:sp>
        <p:nvSpPr>
          <p:cNvPr id="8"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en-US" smtClean="0"/>
              <a:t>Shift Operations</a:t>
            </a:r>
            <a:endParaRPr lang="en-AU" altLang="en-US" smtClean="0"/>
          </a:p>
        </p:txBody>
      </p:sp>
      <p:sp>
        <p:nvSpPr>
          <p:cNvPr id="28676" name="Rectangle 3"/>
          <p:cNvSpPr>
            <a:spLocks noGrp="1" noChangeArrowheads="1"/>
          </p:cNvSpPr>
          <p:nvPr>
            <p:ph type="body" idx="1"/>
          </p:nvPr>
        </p:nvSpPr>
        <p:spPr>
          <a:xfrm>
            <a:off x="684213" y="2349500"/>
            <a:ext cx="8270875" cy="3887788"/>
          </a:xfrm>
        </p:spPr>
        <p:txBody>
          <a:bodyPr/>
          <a:lstStyle/>
          <a:p>
            <a:pPr eaLnBrk="1" hangingPunct="1">
              <a:lnSpc>
                <a:spcPct val="90000"/>
              </a:lnSpc>
            </a:pPr>
            <a:r>
              <a:rPr lang="en-US" altLang="en-US" smtClean="0"/>
              <a:t>shamt: how many positions to shift </a:t>
            </a:r>
          </a:p>
          <a:p>
            <a:pPr eaLnBrk="1" hangingPunct="1">
              <a:lnSpc>
                <a:spcPct val="90000"/>
              </a:lnSpc>
            </a:pPr>
            <a:r>
              <a:rPr lang="en-US" altLang="en-US" smtClean="0"/>
              <a:t>Shift left logical</a:t>
            </a:r>
          </a:p>
          <a:p>
            <a:pPr lvl="1" eaLnBrk="1" hangingPunct="1">
              <a:lnSpc>
                <a:spcPct val="90000"/>
              </a:lnSpc>
            </a:pPr>
            <a:r>
              <a:rPr lang="en-US" altLang="en-US" smtClean="0"/>
              <a:t>Shift left and fill with 0 bits</a:t>
            </a:r>
          </a:p>
          <a:p>
            <a:pPr lvl="1" eaLnBrk="1" hangingPunct="1">
              <a:lnSpc>
                <a:spcPct val="90000"/>
              </a:lnSpc>
            </a:pPr>
            <a:r>
              <a:rPr lang="en-US" altLang="en-US" smtClean="0">
                <a:latin typeface="Lucida Console" pitchFamily="49" charset="0"/>
              </a:rPr>
              <a:t>sll</a:t>
            </a:r>
            <a:r>
              <a:rPr lang="en-US" altLang="en-US" smtClean="0"/>
              <a:t> by </a:t>
            </a:r>
            <a:r>
              <a:rPr lang="en-US" altLang="en-US" i="1" smtClean="0"/>
              <a:t>i</a:t>
            </a:r>
            <a:r>
              <a:rPr lang="en-US" altLang="en-US" smtClean="0"/>
              <a:t> bits multiplies by 2</a:t>
            </a:r>
            <a:r>
              <a:rPr lang="en-US" altLang="en-US" i="1" baseline="30000" smtClean="0"/>
              <a:t>i</a:t>
            </a:r>
          </a:p>
          <a:p>
            <a:pPr eaLnBrk="1" hangingPunct="1">
              <a:lnSpc>
                <a:spcPct val="90000"/>
              </a:lnSpc>
            </a:pPr>
            <a:r>
              <a:rPr lang="en-US" altLang="en-US" smtClean="0"/>
              <a:t>Shift right logical</a:t>
            </a:r>
          </a:p>
          <a:p>
            <a:pPr lvl="1" eaLnBrk="1" hangingPunct="1">
              <a:lnSpc>
                <a:spcPct val="90000"/>
              </a:lnSpc>
            </a:pPr>
            <a:r>
              <a:rPr lang="en-US" altLang="en-US" smtClean="0"/>
              <a:t>Shift right and fill with 0 bits</a:t>
            </a:r>
          </a:p>
          <a:p>
            <a:pPr lvl="1" eaLnBrk="1" hangingPunct="1">
              <a:lnSpc>
                <a:spcPct val="90000"/>
              </a:lnSpc>
            </a:pPr>
            <a:r>
              <a:rPr lang="en-US" altLang="en-US" smtClean="0">
                <a:latin typeface="Lucida Console" pitchFamily="49" charset="0"/>
              </a:rPr>
              <a:t>srl</a:t>
            </a:r>
            <a:r>
              <a:rPr lang="en-US" altLang="en-US" smtClean="0"/>
              <a:t> by </a:t>
            </a:r>
            <a:r>
              <a:rPr lang="en-US" altLang="en-US" i="1" smtClean="0"/>
              <a:t>i</a:t>
            </a:r>
            <a:r>
              <a:rPr lang="en-US" altLang="en-US" smtClean="0"/>
              <a:t> bits divides by 2</a:t>
            </a:r>
            <a:r>
              <a:rPr lang="en-US" altLang="en-US" i="1" baseline="30000" smtClean="0"/>
              <a:t>i</a:t>
            </a:r>
            <a:r>
              <a:rPr lang="en-US" altLang="en-US" smtClean="0"/>
              <a:t> (unsigned only)</a:t>
            </a:r>
            <a:endParaRPr lang="en-AU" altLang="en-US" smtClean="0"/>
          </a:p>
        </p:txBody>
      </p:sp>
      <p:grpSp>
        <p:nvGrpSpPr>
          <p:cNvPr id="2" name="Group 4"/>
          <p:cNvGrpSpPr>
            <a:grpSpLocks/>
          </p:cNvGrpSpPr>
          <p:nvPr/>
        </p:nvGrpSpPr>
        <p:grpSpPr bwMode="auto">
          <a:xfrm>
            <a:off x="1403350" y="1557338"/>
            <a:ext cx="6913563" cy="773112"/>
            <a:chOff x="703" y="981"/>
            <a:chExt cx="4355" cy="487"/>
          </a:xfrm>
        </p:grpSpPr>
        <p:sp>
          <p:nvSpPr>
            <p:cNvPr id="28678" name="Text Box 5"/>
            <p:cNvSpPr txBox="1">
              <a:spLocks noChangeArrowheads="1"/>
            </p:cNvSpPr>
            <p:nvPr/>
          </p:nvSpPr>
          <p:spPr bwMode="auto">
            <a:xfrm>
              <a:off x="703" y="981"/>
              <a:ext cx="817" cy="262"/>
            </a:xfrm>
            <a:prstGeom prst="rect">
              <a:avLst/>
            </a:prstGeom>
            <a:noFill/>
            <a:ln w="19050">
              <a:solidFill>
                <a:schemeClr val="tx1"/>
              </a:solidFill>
              <a:miter lim="800000"/>
              <a:headEnd/>
              <a:tailEnd/>
            </a:ln>
          </p:spPr>
          <p:txBody>
            <a:bodyPr>
              <a:spAutoFit/>
            </a:bodyPr>
            <a:lstStyle/>
            <a:p>
              <a:pPr algn="ctr"/>
              <a:r>
                <a:rPr lang="en-US" altLang="en-US" sz="2000"/>
                <a:t>op</a:t>
              </a:r>
              <a:endParaRPr lang="en-AU" altLang="en-US" sz="2000"/>
            </a:p>
          </p:txBody>
        </p:sp>
        <p:sp>
          <p:nvSpPr>
            <p:cNvPr id="28679" name="Text Box 6"/>
            <p:cNvSpPr txBox="1">
              <a:spLocks noChangeArrowheads="1"/>
            </p:cNvSpPr>
            <p:nvPr/>
          </p:nvSpPr>
          <p:spPr bwMode="auto">
            <a:xfrm>
              <a:off x="1520" y="981"/>
              <a:ext cx="680" cy="262"/>
            </a:xfrm>
            <a:prstGeom prst="rect">
              <a:avLst/>
            </a:prstGeom>
            <a:noFill/>
            <a:ln w="19050">
              <a:solidFill>
                <a:schemeClr val="tx1"/>
              </a:solidFill>
              <a:miter lim="800000"/>
              <a:headEnd/>
              <a:tailEnd/>
            </a:ln>
          </p:spPr>
          <p:txBody>
            <a:bodyPr>
              <a:spAutoFit/>
            </a:bodyPr>
            <a:lstStyle/>
            <a:p>
              <a:pPr algn="ctr"/>
              <a:r>
                <a:rPr lang="en-US" altLang="en-US" sz="2000"/>
                <a:t>rs</a:t>
              </a:r>
              <a:endParaRPr lang="en-AU" altLang="en-US" sz="2000"/>
            </a:p>
          </p:txBody>
        </p:sp>
        <p:sp>
          <p:nvSpPr>
            <p:cNvPr id="28680" name="Text Box 7"/>
            <p:cNvSpPr txBox="1">
              <a:spLocks noChangeArrowheads="1"/>
            </p:cNvSpPr>
            <p:nvPr/>
          </p:nvSpPr>
          <p:spPr bwMode="auto">
            <a:xfrm>
              <a:off x="2200" y="981"/>
              <a:ext cx="680" cy="262"/>
            </a:xfrm>
            <a:prstGeom prst="rect">
              <a:avLst/>
            </a:prstGeom>
            <a:noFill/>
            <a:ln w="19050">
              <a:solidFill>
                <a:schemeClr val="tx1"/>
              </a:solidFill>
              <a:miter lim="800000"/>
              <a:headEnd/>
              <a:tailEnd/>
            </a:ln>
          </p:spPr>
          <p:txBody>
            <a:bodyPr>
              <a:spAutoFit/>
            </a:bodyPr>
            <a:lstStyle/>
            <a:p>
              <a:pPr algn="ctr"/>
              <a:r>
                <a:rPr lang="en-US" altLang="en-US" sz="2000"/>
                <a:t>rt</a:t>
              </a:r>
              <a:endParaRPr lang="en-AU" altLang="en-US" sz="2000"/>
            </a:p>
          </p:txBody>
        </p:sp>
        <p:sp>
          <p:nvSpPr>
            <p:cNvPr id="28681" name="Text Box 8"/>
            <p:cNvSpPr txBox="1">
              <a:spLocks noChangeArrowheads="1"/>
            </p:cNvSpPr>
            <p:nvPr/>
          </p:nvSpPr>
          <p:spPr bwMode="auto">
            <a:xfrm>
              <a:off x="2880" y="981"/>
              <a:ext cx="680" cy="262"/>
            </a:xfrm>
            <a:prstGeom prst="rect">
              <a:avLst/>
            </a:prstGeom>
            <a:noFill/>
            <a:ln w="19050">
              <a:solidFill>
                <a:schemeClr val="tx1"/>
              </a:solidFill>
              <a:miter lim="800000"/>
              <a:headEnd/>
              <a:tailEnd/>
            </a:ln>
          </p:spPr>
          <p:txBody>
            <a:bodyPr>
              <a:spAutoFit/>
            </a:bodyPr>
            <a:lstStyle/>
            <a:p>
              <a:pPr algn="ctr"/>
              <a:r>
                <a:rPr lang="en-US" altLang="en-US" sz="2000"/>
                <a:t>rd</a:t>
              </a:r>
              <a:endParaRPr lang="en-AU" altLang="en-US" sz="2000"/>
            </a:p>
          </p:txBody>
        </p:sp>
        <p:sp>
          <p:nvSpPr>
            <p:cNvPr id="28682" name="Text Box 9"/>
            <p:cNvSpPr txBox="1">
              <a:spLocks noChangeArrowheads="1"/>
            </p:cNvSpPr>
            <p:nvPr/>
          </p:nvSpPr>
          <p:spPr bwMode="auto">
            <a:xfrm>
              <a:off x="3561" y="981"/>
              <a:ext cx="680" cy="262"/>
            </a:xfrm>
            <a:prstGeom prst="rect">
              <a:avLst/>
            </a:prstGeom>
            <a:noFill/>
            <a:ln w="19050">
              <a:solidFill>
                <a:schemeClr val="tx1"/>
              </a:solidFill>
              <a:miter lim="800000"/>
              <a:headEnd/>
              <a:tailEnd/>
            </a:ln>
          </p:spPr>
          <p:txBody>
            <a:bodyPr>
              <a:spAutoFit/>
            </a:bodyPr>
            <a:lstStyle/>
            <a:p>
              <a:pPr algn="ctr"/>
              <a:r>
                <a:rPr lang="en-US" altLang="en-US" sz="2000"/>
                <a:t>shamt</a:t>
              </a:r>
              <a:endParaRPr lang="en-AU" altLang="en-US" sz="2000"/>
            </a:p>
          </p:txBody>
        </p:sp>
        <p:sp>
          <p:nvSpPr>
            <p:cNvPr id="28683" name="Text Box 10"/>
            <p:cNvSpPr txBox="1">
              <a:spLocks noChangeArrowheads="1"/>
            </p:cNvSpPr>
            <p:nvPr/>
          </p:nvSpPr>
          <p:spPr bwMode="auto">
            <a:xfrm>
              <a:off x="4241" y="981"/>
              <a:ext cx="817" cy="262"/>
            </a:xfrm>
            <a:prstGeom prst="rect">
              <a:avLst/>
            </a:prstGeom>
            <a:noFill/>
            <a:ln w="19050">
              <a:solidFill>
                <a:schemeClr val="tx1"/>
              </a:solidFill>
              <a:miter lim="800000"/>
              <a:headEnd/>
              <a:tailEnd/>
            </a:ln>
          </p:spPr>
          <p:txBody>
            <a:bodyPr>
              <a:spAutoFit/>
            </a:bodyPr>
            <a:lstStyle/>
            <a:p>
              <a:pPr algn="ctr"/>
              <a:r>
                <a:rPr lang="en-US" altLang="en-US" sz="2000"/>
                <a:t>funct</a:t>
              </a:r>
              <a:endParaRPr lang="en-AU" altLang="en-US" sz="2000"/>
            </a:p>
          </p:txBody>
        </p:sp>
        <p:sp>
          <p:nvSpPr>
            <p:cNvPr id="28684" name="Text Box 11"/>
            <p:cNvSpPr txBox="1">
              <a:spLocks noChangeArrowheads="1"/>
            </p:cNvSpPr>
            <p:nvPr/>
          </p:nvSpPr>
          <p:spPr bwMode="auto">
            <a:xfrm>
              <a:off x="886" y="1256"/>
              <a:ext cx="422" cy="212"/>
            </a:xfrm>
            <a:prstGeom prst="rect">
              <a:avLst/>
            </a:prstGeom>
            <a:noFill/>
            <a:ln w="9525">
              <a:noFill/>
              <a:miter lim="800000"/>
              <a:headEnd/>
              <a:tailEnd/>
            </a:ln>
          </p:spPr>
          <p:txBody>
            <a:bodyPr wrap="none">
              <a:spAutoFit/>
            </a:bodyPr>
            <a:lstStyle/>
            <a:p>
              <a:pPr algn="ctr"/>
              <a:r>
                <a:rPr lang="en-US" altLang="en-US" sz="1600"/>
                <a:t>6 bits</a:t>
              </a:r>
              <a:endParaRPr lang="en-AU" altLang="en-US" sz="1600"/>
            </a:p>
          </p:txBody>
        </p:sp>
        <p:sp>
          <p:nvSpPr>
            <p:cNvPr id="28685" name="Text Box 12"/>
            <p:cNvSpPr txBox="1">
              <a:spLocks noChangeArrowheads="1"/>
            </p:cNvSpPr>
            <p:nvPr/>
          </p:nvSpPr>
          <p:spPr bwMode="auto">
            <a:xfrm>
              <a:off x="4424" y="1256"/>
              <a:ext cx="422" cy="212"/>
            </a:xfrm>
            <a:prstGeom prst="rect">
              <a:avLst/>
            </a:prstGeom>
            <a:noFill/>
            <a:ln w="9525">
              <a:noFill/>
              <a:miter lim="800000"/>
              <a:headEnd/>
              <a:tailEnd/>
            </a:ln>
          </p:spPr>
          <p:txBody>
            <a:bodyPr wrap="none">
              <a:spAutoFit/>
            </a:bodyPr>
            <a:lstStyle/>
            <a:p>
              <a:pPr algn="ctr"/>
              <a:r>
                <a:rPr lang="en-US" altLang="en-US" sz="1600"/>
                <a:t>6 bits</a:t>
              </a:r>
              <a:endParaRPr lang="en-AU" altLang="en-US" sz="1600"/>
            </a:p>
          </p:txBody>
        </p:sp>
        <p:sp>
          <p:nvSpPr>
            <p:cNvPr id="28686" name="Text Box 13"/>
            <p:cNvSpPr txBox="1">
              <a:spLocks noChangeArrowheads="1"/>
            </p:cNvSpPr>
            <p:nvPr/>
          </p:nvSpPr>
          <p:spPr bwMode="auto">
            <a:xfrm>
              <a:off x="1657" y="1256"/>
              <a:ext cx="422" cy="212"/>
            </a:xfrm>
            <a:prstGeom prst="rect">
              <a:avLst/>
            </a:prstGeom>
            <a:noFill/>
            <a:ln w="9525">
              <a:noFill/>
              <a:miter lim="800000"/>
              <a:headEnd/>
              <a:tailEnd/>
            </a:ln>
          </p:spPr>
          <p:txBody>
            <a:bodyPr wrap="none">
              <a:spAutoFit/>
            </a:bodyPr>
            <a:lstStyle/>
            <a:p>
              <a:pPr algn="ctr"/>
              <a:r>
                <a:rPr lang="en-US" altLang="en-US" sz="1600"/>
                <a:t>5 bits</a:t>
              </a:r>
              <a:endParaRPr lang="en-AU" altLang="en-US" sz="1600"/>
            </a:p>
          </p:txBody>
        </p:sp>
        <p:sp>
          <p:nvSpPr>
            <p:cNvPr id="28687" name="Text Box 14"/>
            <p:cNvSpPr txBox="1">
              <a:spLocks noChangeArrowheads="1"/>
            </p:cNvSpPr>
            <p:nvPr/>
          </p:nvSpPr>
          <p:spPr bwMode="auto">
            <a:xfrm>
              <a:off x="2338" y="1256"/>
              <a:ext cx="422" cy="212"/>
            </a:xfrm>
            <a:prstGeom prst="rect">
              <a:avLst/>
            </a:prstGeom>
            <a:noFill/>
            <a:ln w="9525">
              <a:noFill/>
              <a:miter lim="800000"/>
              <a:headEnd/>
              <a:tailEnd/>
            </a:ln>
          </p:spPr>
          <p:txBody>
            <a:bodyPr wrap="none">
              <a:spAutoFit/>
            </a:bodyPr>
            <a:lstStyle/>
            <a:p>
              <a:pPr algn="ctr"/>
              <a:r>
                <a:rPr lang="en-US" altLang="en-US" sz="1600"/>
                <a:t>5 bits</a:t>
              </a:r>
              <a:endParaRPr lang="en-AU" altLang="en-US" sz="1600"/>
            </a:p>
          </p:txBody>
        </p:sp>
        <p:sp>
          <p:nvSpPr>
            <p:cNvPr id="28688" name="Text Box 15"/>
            <p:cNvSpPr txBox="1">
              <a:spLocks noChangeArrowheads="1"/>
            </p:cNvSpPr>
            <p:nvPr/>
          </p:nvSpPr>
          <p:spPr bwMode="auto">
            <a:xfrm>
              <a:off x="3018" y="1256"/>
              <a:ext cx="422" cy="212"/>
            </a:xfrm>
            <a:prstGeom prst="rect">
              <a:avLst/>
            </a:prstGeom>
            <a:noFill/>
            <a:ln w="9525">
              <a:noFill/>
              <a:miter lim="800000"/>
              <a:headEnd/>
              <a:tailEnd/>
            </a:ln>
          </p:spPr>
          <p:txBody>
            <a:bodyPr wrap="none">
              <a:spAutoFit/>
            </a:bodyPr>
            <a:lstStyle/>
            <a:p>
              <a:pPr algn="ctr"/>
              <a:r>
                <a:rPr lang="en-US" altLang="en-US" sz="1600"/>
                <a:t>5 bits</a:t>
              </a:r>
              <a:endParaRPr lang="en-AU" altLang="en-US" sz="1600"/>
            </a:p>
          </p:txBody>
        </p:sp>
        <p:sp>
          <p:nvSpPr>
            <p:cNvPr id="28689" name="Text Box 16"/>
            <p:cNvSpPr txBox="1">
              <a:spLocks noChangeArrowheads="1"/>
            </p:cNvSpPr>
            <p:nvPr/>
          </p:nvSpPr>
          <p:spPr bwMode="auto">
            <a:xfrm>
              <a:off x="3698" y="1256"/>
              <a:ext cx="422" cy="212"/>
            </a:xfrm>
            <a:prstGeom prst="rect">
              <a:avLst/>
            </a:prstGeom>
            <a:noFill/>
            <a:ln w="9525">
              <a:noFill/>
              <a:miter lim="800000"/>
              <a:headEnd/>
              <a:tailEnd/>
            </a:ln>
          </p:spPr>
          <p:txBody>
            <a:bodyPr wrap="none">
              <a:spAutoFit/>
            </a:bodyPr>
            <a:lstStyle/>
            <a:p>
              <a:pPr algn="ctr"/>
              <a:r>
                <a:rPr lang="en-US" altLang="en-US" sz="1600"/>
                <a:t>5 bits</a:t>
              </a:r>
              <a:endParaRPr lang="en-AU" altLang="en-US" sz="1600"/>
            </a:p>
          </p:txBody>
        </p:sp>
      </p:grpSp>
      <p:sp>
        <p:nvSpPr>
          <p:cNvPr id="18"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ChangeArrowheads="1"/>
          </p:cNvSpPr>
          <p:nvPr/>
        </p:nvSpPr>
        <p:spPr bwMode="auto">
          <a:xfrm>
            <a:off x="4824413" y="3408363"/>
            <a:ext cx="647700" cy="1604962"/>
          </a:xfrm>
          <a:prstGeom prst="rect">
            <a:avLst/>
          </a:prstGeom>
          <a:solidFill>
            <a:schemeClr val="accent1"/>
          </a:solidFill>
          <a:ln w="9525">
            <a:noFill/>
            <a:miter lim="800000"/>
            <a:headEnd/>
            <a:tailEnd/>
          </a:ln>
        </p:spPr>
        <p:txBody>
          <a:bodyPr wrap="none" anchor="ctr"/>
          <a:lstStyle/>
          <a:p>
            <a:endParaRPr lang="en-US" altLang="en-US"/>
          </a:p>
        </p:txBody>
      </p:sp>
      <p:sp>
        <p:nvSpPr>
          <p:cNvPr id="29700" name="Rectangle 3"/>
          <p:cNvSpPr>
            <a:spLocks noGrp="1" noChangeArrowheads="1"/>
          </p:cNvSpPr>
          <p:nvPr>
            <p:ph type="title"/>
          </p:nvPr>
        </p:nvSpPr>
        <p:spPr>
          <a:xfrm>
            <a:off x="457200" y="304800"/>
            <a:ext cx="8229600" cy="1143000"/>
          </a:xfrm>
        </p:spPr>
        <p:txBody>
          <a:bodyPr/>
          <a:lstStyle/>
          <a:p>
            <a:pPr eaLnBrk="1" hangingPunct="1"/>
            <a:r>
              <a:rPr lang="en-US" altLang="en-US" dirty="0" smtClean="0"/>
              <a:t>AND Operations</a:t>
            </a:r>
            <a:endParaRPr lang="en-AU" altLang="en-US" dirty="0" smtClean="0"/>
          </a:p>
        </p:txBody>
      </p:sp>
      <p:sp>
        <p:nvSpPr>
          <p:cNvPr id="29701" name="Rectangle 4"/>
          <p:cNvSpPr>
            <a:spLocks noGrp="1" noChangeArrowheads="1"/>
          </p:cNvSpPr>
          <p:nvPr>
            <p:ph type="body" idx="1"/>
          </p:nvPr>
        </p:nvSpPr>
        <p:spPr>
          <a:xfrm>
            <a:off x="684213" y="1279525"/>
            <a:ext cx="8270875" cy="2073275"/>
          </a:xfrm>
        </p:spPr>
        <p:txBody>
          <a:bodyPr/>
          <a:lstStyle/>
          <a:p>
            <a:pPr eaLnBrk="1" hangingPunct="1"/>
            <a:r>
              <a:rPr lang="en-US" altLang="en-US" dirty="0" smtClean="0"/>
              <a:t>Useful to mask bits in a word</a:t>
            </a:r>
          </a:p>
          <a:p>
            <a:pPr lvl="1" eaLnBrk="1" hangingPunct="1"/>
            <a:r>
              <a:rPr lang="en-US" altLang="en-US" dirty="0" smtClean="0"/>
              <a:t>Select some bits, clear others to 0</a:t>
            </a:r>
          </a:p>
          <a:p>
            <a:pPr eaLnBrk="1" hangingPunct="1">
              <a:spcBef>
                <a:spcPct val="50000"/>
              </a:spcBef>
              <a:spcAft>
                <a:spcPct val="30000"/>
              </a:spcAft>
              <a:buFont typeface="Wingdings" pitchFamily="2" charset="2"/>
              <a:buNone/>
            </a:pPr>
            <a:r>
              <a:rPr lang="en-US" altLang="en-US" sz="2800" dirty="0" smtClean="0">
                <a:latin typeface="Lucida Console" pitchFamily="49" charset="0"/>
              </a:rPr>
              <a:t>	and $t0, $t1, $t2</a:t>
            </a:r>
            <a:endParaRPr lang="en-AU" altLang="en-US" sz="2800" dirty="0" smtClean="0">
              <a:latin typeface="Lucida Console" pitchFamily="49" charset="0"/>
            </a:endParaRPr>
          </a:p>
        </p:txBody>
      </p:sp>
      <p:sp>
        <p:nvSpPr>
          <p:cNvPr id="29702" name="Text Box 5"/>
          <p:cNvSpPr txBox="1">
            <a:spLocks noChangeArrowheads="1"/>
          </p:cNvSpPr>
          <p:nvPr/>
        </p:nvSpPr>
        <p:spPr bwMode="auto">
          <a:xfrm>
            <a:off x="1924050" y="3403600"/>
            <a:ext cx="5203825" cy="406400"/>
          </a:xfrm>
          <a:prstGeom prst="rect">
            <a:avLst/>
          </a:prstGeom>
          <a:noFill/>
          <a:ln w="9525">
            <a:solidFill>
              <a:schemeClr val="tx1"/>
            </a:solidFill>
            <a:miter lim="800000"/>
            <a:headEnd/>
            <a:tailEnd/>
          </a:ln>
        </p:spPr>
        <p:txBody>
          <a:bodyPr wrap="none">
            <a:spAutoFit/>
          </a:bodyPr>
          <a:lstStyle/>
          <a:p>
            <a:r>
              <a:rPr lang="en-US" altLang="en-US" sz="2000"/>
              <a:t>0000 0000 0000 0000 0000 1101 1100 0000</a:t>
            </a:r>
            <a:endParaRPr lang="en-AU" altLang="en-US" sz="2000"/>
          </a:p>
        </p:txBody>
      </p:sp>
      <p:sp>
        <p:nvSpPr>
          <p:cNvPr id="29703" name="Text Box 6"/>
          <p:cNvSpPr txBox="1">
            <a:spLocks noChangeArrowheads="1"/>
          </p:cNvSpPr>
          <p:nvPr/>
        </p:nvSpPr>
        <p:spPr bwMode="auto">
          <a:xfrm>
            <a:off x="1924050" y="3963988"/>
            <a:ext cx="5203825" cy="406400"/>
          </a:xfrm>
          <a:prstGeom prst="rect">
            <a:avLst/>
          </a:prstGeom>
          <a:noFill/>
          <a:ln w="9525">
            <a:solidFill>
              <a:schemeClr val="tx1"/>
            </a:solidFill>
            <a:miter lim="800000"/>
            <a:headEnd/>
            <a:tailEnd/>
          </a:ln>
        </p:spPr>
        <p:txBody>
          <a:bodyPr wrap="none">
            <a:spAutoFit/>
          </a:bodyPr>
          <a:lstStyle/>
          <a:p>
            <a:r>
              <a:rPr lang="en-US" altLang="en-US" sz="2000"/>
              <a:t>0000 0000 0000 0000 0011 1100 0000 0000</a:t>
            </a:r>
            <a:endParaRPr lang="en-AU" altLang="en-US" sz="2000"/>
          </a:p>
        </p:txBody>
      </p:sp>
      <p:sp>
        <p:nvSpPr>
          <p:cNvPr id="29704" name="Text Box 7"/>
          <p:cNvSpPr txBox="1">
            <a:spLocks noChangeArrowheads="1"/>
          </p:cNvSpPr>
          <p:nvPr/>
        </p:nvSpPr>
        <p:spPr bwMode="auto">
          <a:xfrm>
            <a:off x="1287463" y="3403600"/>
            <a:ext cx="536575" cy="396875"/>
          </a:xfrm>
          <a:prstGeom prst="rect">
            <a:avLst/>
          </a:prstGeom>
          <a:noFill/>
          <a:ln w="9525">
            <a:noFill/>
            <a:miter lim="800000"/>
            <a:headEnd/>
            <a:tailEnd/>
          </a:ln>
        </p:spPr>
        <p:txBody>
          <a:bodyPr wrap="none">
            <a:spAutoFit/>
          </a:bodyPr>
          <a:lstStyle/>
          <a:p>
            <a:r>
              <a:rPr lang="en-US" altLang="en-US" sz="2000"/>
              <a:t>$t2</a:t>
            </a:r>
            <a:endParaRPr lang="en-AU" altLang="en-US" sz="2000"/>
          </a:p>
        </p:txBody>
      </p:sp>
      <p:sp>
        <p:nvSpPr>
          <p:cNvPr id="29705" name="Text Box 8"/>
          <p:cNvSpPr txBox="1">
            <a:spLocks noChangeArrowheads="1"/>
          </p:cNvSpPr>
          <p:nvPr/>
        </p:nvSpPr>
        <p:spPr bwMode="auto">
          <a:xfrm>
            <a:off x="1287463" y="3963988"/>
            <a:ext cx="536575" cy="396875"/>
          </a:xfrm>
          <a:prstGeom prst="rect">
            <a:avLst/>
          </a:prstGeom>
          <a:noFill/>
          <a:ln w="9525">
            <a:noFill/>
            <a:miter lim="800000"/>
            <a:headEnd/>
            <a:tailEnd/>
          </a:ln>
        </p:spPr>
        <p:txBody>
          <a:bodyPr wrap="none">
            <a:spAutoFit/>
          </a:bodyPr>
          <a:lstStyle/>
          <a:p>
            <a:r>
              <a:rPr lang="en-US" altLang="en-US" sz="2000"/>
              <a:t>$t1</a:t>
            </a:r>
            <a:endParaRPr lang="en-AU" altLang="en-US" sz="2000"/>
          </a:p>
        </p:txBody>
      </p:sp>
      <p:sp>
        <p:nvSpPr>
          <p:cNvPr id="29706" name="Text Box 9"/>
          <p:cNvSpPr txBox="1">
            <a:spLocks noChangeArrowheads="1"/>
          </p:cNvSpPr>
          <p:nvPr/>
        </p:nvSpPr>
        <p:spPr bwMode="auto">
          <a:xfrm>
            <a:off x="1924050" y="4611688"/>
            <a:ext cx="5203825" cy="406400"/>
          </a:xfrm>
          <a:prstGeom prst="rect">
            <a:avLst/>
          </a:prstGeom>
          <a:noFill/>
          <a:ln w="9525">
            <a:solidFill>
              <a:schemeClr val="tx1"/>
            </a:solidFill>
            <a:miter lim="800000"/>
            <a:headEnd/>
            <a:tailEnd/>
          </a:ln>
        </p:spPr>
        <p:txBody>
          <a:bodyPr wrap="none">
            <a:spAutoFit/>
          </a:bodyPr>
          <a:lstStyle/>
          <a:p>
            <a:r>
              <a:rPr lang="en-US" altLang="en-US" sz="2000"/>
              <a:t>0000 0000 0000 0000 0000 1100 0000 0000</a:t>
            </a:r>
            <a:endParaRPr lang="en-AU" altLang="en-US" sz="2000"/>
          </a:p>
        </p:txBody>
      </p:sp>
      <p:sp>
        <p:nvSpPr>
          <p:cNvPr id="29707" name="Text Box 10"/>
          <p:cNvSpPr txBox="1">
            <a:spLocks noChangeArrowheads="1"/>
          </p:cNvSpPr>
          <p:nvPr/>
        </p:nvSpPr>
        <p:spPr bwMode="auto">
          <a:xfrm>
            <a:off x="1287463" y="4611688"/>
            <a:ext cx="536575" cy="396875"/>
          </a:xfrm>
          <a:prstGeom prst="rect">
            <a:avLst/>
          </a:prstGeom>
          <a:noFill/>
          <a:ln w="9525">
            <a:noFill/>
            <a:miter lim="800000"/>
            <a:headEnd/>
            <a:tailEnd/>
          </a:ln>
        </p:spPr>
        <p:txBody>
          <a:bodyPr wrap="none">
            <a:spAutoFit/>
          </a:bodyPr>
          <a:lstStyle/>
          <a:p>
            <a:r>
              <a:rPr lang="en-US" altLang="en-US" sz="2000"/>
              <a:t>$t0</a:t>
            </a:r>
            <a:endParaRPr lang="en-AU" altLang="en-US" sz="2000"/>
          </a:p>
        </p:txBody>
      </p:sp>
      <p:sp>
        <p:nvSpPr>
          <p:cNvPr id="12"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ChangeArrowheads="1"/>
          </p:cNvSpPr>
          <p:nvPr/>
        </p:nvSpPr>
        <p:spPr bwMode="auto">
          <a:xfrm>
            <a:off x="4859338" y="3408363"/>
            <a:ext cx="612775" cy="1604962"/>
          </a:xfrm>
          <a:prstGeom prst="rect">
            <a:avLst/>
          </a:prstGeom>
          <a:solidFill>
            <a:schemeClr val="accent1"/>
          </a:solidFill>
          <a:ln w="9525">
            <a:noFill/>
            <a:miter lim="800000"/>
            <a:headEnd/>
            <a:tailEnd/>
          </a:ln>
        </p:spPr>
        <p:txBody>
          <a:bodyPr wrap="none" anchor="ctr"/>
          <a:lstStyle/>
          <a:p>
            <a:endParaRPr lang="en-US" altLang="en-US"/>
          </a:p>
        </p:txBody>
      </p:sp>
      <p:sp>
        <p:nvSpPr>
          <p:cNvPr id="30724" name="Rectangle 3"/>
          <p:cNvSpPr>
            <a:spLocks noGrp="1" noChangeArrowheads="1"/>
          </p:cNvSpPr>
          <p:nvPr>
            <p:ph type="title"/>
          </p:nvPr>
        </p:nvSpPr>
        <p:spPr>
          <a:xfrm>
            <a:off x="457200" y="381000"/>
            <a:ext cx="8229600" cy="1143000"/>
          </a:xfrm>
        </p:spPr>
        <p:txBody>
          <a:bodyPr/>
          <a:lstStyle/>
          <a:p>
            <a:pPr eaLnBrk="1" hangingPunct="1"/>
            <a:r>
              <a:rPr lang="en-US" altLang="en-US" dirty="0" smtClean="0"/>
              <a:t>OR Operations</a:t>
            </a:r>
            <a:endParaRPr lang="en-AU" altLang="en-US" dirty="0" smtClean="0"/>
          </a:p>
        </p:txBody>
      </p:sp>
      <p:sp>
        <p:nvSpPr>
          <p:cNvPr id="30725" name="Rectangle 4"/>
          <p:cNvSpPr>
            <a:spLocks noGrp="1" noChangeArrowheads="1"/>
          </p:cNvSpPr>
          <p:nvPr>
            <p:ph type="body" idx="1"/>
          </p:nvPr>
        </p:nvSpPr>
        <p:spPr>
          <a:xfrm>
            <a:off x="684213" y="1203325"/>
            <a:ext cx="8270875" cy="2073275"/>
          </a:xfrm>
        </p:spPr>
        <p:txBody>
          <a:bodyPr/>
          <a:lstStyle/>
          <a:p>
            <a:pPr eaLnBrk="1" hangingPunct="1"/>
            <a:r>
              <a:rPr lang="en-US" altLang="en-US" dirty="0" smtClean="0"/>
              <a:t>Useful to include bits in a word</a:t>
            </a:r>
          </a:p>
          <a:p>
            <a:pPr lvl="1" eaLnBrk="1" hangingPunct="1"/>
            <a:r>
              <a:rPr lang="en-US" altLang="en-US" dirty="0" smtClean="0"/>
              <a:t>Set some bits to 1, leave others unchanged</a:t>
            </a:r>
          </a:p>
          <a:p>
            <a:pPr eaLnBrk="1" hangingPunct="1">
              <a:spcBef>
                <a:spcPct val="50000"/>
              </a:spcBef>
              <a:spcAft>
                <a:spcPct val="30000"/>
              </a:spcAft>
              <a:buFont typeface="Wingdings" pitchFamily="2" charset="2"/>
              <a:buNone/>
            </a:pPr>
            <a:r>
              <a:rPr lang="en-US" altLang="en-US" sz="2800" dirty="0" smtClean="0">
                <a:latin typeface="Lucida Console" pitchFamily="49" charset="0"/>
              </a:rPr>
              <a:t>	or $t0, $t1, $t2</a:t>
            </a:r>
            <a:endParaRPr lang="en-AU" altLang="en-US" sz="2800" dirty="0" smtClean="0">
              <a:latin typeface="Lucida Console" pitchFamily="49" charset="0"/>
            </a:endParaRPr>
          </a:p>
        </p:txBody>
      </p:sp>
      <p:sp>
        <p:nvSpPr>
          <p:cNvPr id="30726" name="Text Box 5"/>
          <p:cNvSpPr txBox="1">
            <a:spLocks noChangeArrowheads="1"/>
          </p:cNvSpPr>
          <p:nvPr/>
        </p:nvSpPr>
        <p:spPr bwMode="auto">
          <a:xfrm>
            <a:off x="1924050" y="3403600"/>
            <a:ext cx="5203825" cy="406400"/>
          </a:xfrm>
          <a:prstGeom prst="rect">
            <a:avLst/>
          </a:prstGeom>
          <a:noFill/>
          <a:ln w="9525">
            <a:solidFill>
              <a:schemeClr val="tx1"/>
            </a:solidFill>
            <a:miter lim="800000"/>
            <a:headEnd/>
            <a:tailEnd/>
          </a:ln>
        </p:spPr>
        <p:txBody>
          <a:bodyPr wrap="none">
            <a:spAutoFit/>
          </a:bodyPr>
          <a:lstStyle/>
          <a:p>
            <a:r>
              <a:rPr lang="en-US" altLang="en-US" sz="2000"/>
              <a:t>0000 0000 0000 0000 0000 1101 1100 0000</a:t>
            </a:r>
            <a:endParaRPr lang="en-AU" altLang="en-US" sz="2000"/>
          </a:p>
        </p:txBody>
      </p:sp>
      <p:sp>
        <p:nvSpPr>
          <p:cNvPr id="30727" name="Text Box 6"/>
          <p:cNvSpPr txBox="1">
            <a:spLocks noChangeArrowheads="1"/>
          </p:cNvSpPr>
          <p:nvPr/>
        </p:nvSpPr>
        <p:spPr bwMode="auto">
          <a:xfrm>
            <a:off x="1924050" y="3963988"/>
            <a:ext cx="5203825" cy="406400"/>
          </a:xfrm>
          <a:prstGeom prst="rect">
            <a:avLst/>
          </a:prstGeom>
          <a:noFill/>
          <a:ln w="9525">
            <a:solidFill>
              <a:schemeClr val="tx1"/>
            </a:solidFill>
            <a:miter lim="800000"/>
            <a:headEnd/>
            <a:tailEnd/>
          </a:ln>
        </p:spPr>
        <p:txBody>
          <a:bodyPr wrap="none">
            <a:spAutoFit/>
          </a:bodyPr>
          <a:lstStyle/>
          <a:p>
            <a:r>
              <a:rPr lang="en-US" altLang="en-US" sz="2000"/>
              <a:t>0000 0000 0000 0000 0011 1100 0000 0000</a:t>
            </a:r>
            <a:endParaRPr lang="en-AU" altLang="en-US" sz="2000"/>
          </a:p>
        </p:txBody>
      </p:sp>
      <p:sp>
        <p:nvSpPr>
          <p:cNvPr id="30728" name="Text Box 7"/>
          <p:cNvSpPr txBox="1">
            <a:spLocks noChangeArrowheads="1"/>
          </p:cNvSpPr>
          <p:nvPr/>
        </p:nvSpPr>
        <p:spPr bwMode="auto">
          <a:xfrm>
            <a:off x="1287463" y="3403600"/>
            <a:ext cx="536575" cy="396875"/>
          </a:xfrm>
          <a:prstGeom prst="rect">
            <a:avLst/>
          </a:prstGeom>
          <a:noFill/>
          <a:ln w="9525">
            <a:noFill/>
            <a:miter lim="800000"/>
            <a:headEnd/>
            <a:tailEnd/>
          </a:ln>
        </p:spPr>
        <p:txBody>
          <a:bodyPr wrap="none">
            <a:spAutoFit/>
          </a:bodyPr>
          <a:lstStyle/>
          <a:p>
            <a:r>
              <a:rPr lang="en-US" altLang="en-US" sz="2000"/>
              <a:t>$t2</a:t>
            </a:r>
            <a:endParaRPr lang="en-AU" altLang="en-US" sz="2000"/>
          </a:p>
        </p:txBody>
      </p:sp>
      <p:sp>
        <p:nvSpPr>
          <p:cNvPr id="30729" name="Text Box 8"/>
          <p:cNvSpPr txBox="1">
            <a:spLocks noChangeArrowheads="1"/>
          </p:cNvSpPr>
          <p:nvPr/>
        </p:nvSpPr>
        <p:spPr bwMode="auto">
          <a:xfrm>
            <a:off x="1287463" y="3963988"/>
            <a:ext cx="536575" cy="396875"/>
          </a:xfrm>
          <a:prstGeom prst="rect">
            <a:avLst/>
          </a:prstGeom>
          <a:noFill/>
          <a:ln w="9525">
            <a:noFill/>
            <a:miter lim="800000"/>
            <a:headEnd/>
            <a:tailEnd/>
          </a:ln>
        </p:spPr>
        <p:txBody>
          <a:bodyPr wrap="none">
            <a:spAutoFit/>
          </a:bodyPr>
          <a:lstStyle/>
          <a:p>
            <a:r>
              <a:rPr lang="en-US" altLang="en-US" sz="2000"/>
              <a:t>$t1</a:t>
            </a:r>
            <a:endParaRPr lang="en-AU" altLang="en-US" sz="2000"/>
          </a:p>
        </p:txBody>
      </p:sp>
      <p:sp>
        <p:nvSpPr>
          <p:cNvPr id="30730" name="Text Box 9"/>
          <p:cNvSpPr txBox="1">
            <a:spLocks noChangeArrowheads="1"/>
          </p:cNvSpPr>
          <p:nvPr/>
        </p:nvSpPr>
        <p:spPr bwMode="auto">
          <a:xfrm>
            <a:off x="1924050" y="4611688"/>
            <a:ext cx="5203825" cy="406400"/>
          </a:xfrm>
          <a:prstGeom prst="rect">
            <a:avLst/>
          </a:prstGeom>
          <a:noFill/>
          <a:ln w="9525">
            <a:solidFill>
              <a:schemeClr val="tx1"/>
            </a:solidFill>
            <a:miter lim="800000"/>
            <a:headEnd/>
            <a:tailEnd/>
          </a:ln>
        </p:spPr>
        <p:txBody>
          <a:bodyPr wrap="none">
            <a:spAutoFit/>
          </a:bodyPr>
          <a:lstStyle/>
          <a:p>
            <a:r>
              <a:rPr lang="en-US" altLang="en-US" sz="2000"/>
              <a:t>0000 0000 0000 0000 0011 1101 1100 0000</a:t>
            </a:r>
            <a:endParaRPr lang="en-AU" altLang="en-US" sz="2000"/>
          </a:p>
        </p:txBody>
      </p:sp>
      <p:sp>
        <p:nvSpPr>
          <p:cNvPr id="30731" name="Text Box 10"/>
          <p:cNvSpPr txBox="1">
            <a:spLocks noChangeArrowheads="1"/>
          </p:cNvSpPr>
          <p:nvPr/>
        </p:nvSpPr>
        <p:spPr bwMode="auto">
          <a:xfrm>
            <a:off x="1287463" y="4611688"/>
            <a:ext cx="536575" cy="396875"/>
          </a:xfrm>
          <a:prstGeom prst="rect">
            <a:avLst/>
          </a:prstGeom>
          <a:noFill/>
          <a:ln w="9525">
            <a:noFill/>
            <a:miter lim="800000"/>
            <a:headEnd/>
            <a:tailEnd/>
          </a:ln>
        </p:spPr>
        <p:txBody>
          <a:bodyPr wrap="none">
            <a:spAutoFit/>
          </a:bodyPr>
          <a:lstStyle/>
          <a:p>
            <a:r>
              <a:rPr lang="en-US" altLang="en-US" sz="2000"/>
              <a:t>$t0</a:t>
            </a:r>
            <a:endParaRPr lang="en-AU" altLang="en-US" sz="2000"/>
          </a:p>
        </p:txBody>
      </p:sp>
      <p:sp>
        <p:nvSpPr>
          <p:cNvPr id="12"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457200" y="381000"/>
            <a:ext cx="8229600" cy="1143000"/>
          </a:xfrm>
        </p:spPr>
        <p:txBody>
          <a:bodyPr/>
          <a:lstStyle/>
          <a:p>
            <a:pPr eaLnBrk="1" hangingPunct="1"/>
            <a:r>
              <a:rPr lang="en-US" altLang="en-US" dirty="0" smtClean="0"/>
              <a:t>NOT Operations</a:t>
            </a:r>
            <a:endParaRPr lang="en-AU" altLang="en-US" dirty="0" smtClean="0"/>
          </a:p>
        </p:txBody>
      </p:sp>
      <p:sp>
        <p:nvSpPr>
          <p:cNvPr id="31748" name="Rectangle 3"/>
          <p:cNvSpPr>
            <a:spLocks noGrp="1" noChangeArrowheads="1"/>
          </p:cNvSpPr>
          <p:nvPr>
            <p:ph type="body" idx="1"/>
          </p:nvPr>
        </p:nvSpPr>
        <p:spPr>
          <a:xfrm>
            <a:off x="684213" y="1268413"/>
            <a:ext cx="8270875" cy="3227387"/>
          </a:xfrm>
        </p:spPr>
        <p:txBody>
          <a:bodyPr/>
          <a:lstStyle/>
          <a:p>
            <a:pPr eaLnBrk="1" hangingPunct="1"/>
            <a:r>
              <a:rPr lang="en-US" altLang="en-US" dirty="0" smtClean="0"/>
              <a:t>Useful to invert bits in a word</a:t>
            </a:r>
          </a:p>
          <a:p>
            <a:pPr lvl="1" eaLnBrk="1" hangingPunct="1"/>
            <a:r>
              <a:rPr lang="en-US" altLang="en-US" dirty="0" smtClean="0"/>
              <a:t>Change 0 to 1, and 1 to 0</a:t>
            </a:r>
          </a:p>
          <a:p>
            <a:pPr eaLnBrk="1" hangingPunct="1"/>
            <a:r>
              <a:rPr lang="en-US" altLang="en-US" dirty="0" smtClean="0"/>
              <a:t>MIPS has NOR 3-operand instruction</a:t>
            </a:r>
          </a:p>
          <a:p>
            <a:pPr lvl="1" eaLnBrk="1" hangingPunct="1"/>
            <a:r>
              <a:rPr lang="en-US" altLang="en-US" dirty="0" smtClean="0"/>
              <a:t>a NOR b == NOT ( a OR b )</a:t>
            </a:r>
          </a:p>
          <a:p>
            <a:pPr eaLnBrk="1" hangingPunct="1">
              <a:spcBef>
                <a:spcPct val="50000"/>
              </a:spcBef>
              <a:spcAft>
                <a:spcPct val="30000"/>
              </a:spcAft>
              <a:buFont typeface="Wingdings" pitchFamily="2" charset="2"/>
              <a:buNone/>
            </a:pPr>
            <a:r>
              <a:rPr lang="en-US" altLang="en-US" sz="2800" dirty="0" smtClean="0">
                <a:latin typeface="Lucida Console" pitchFamily="49" charset="0"/>
              </a:rPr>
              <a:t>	nor $t0, $t1, $zero</a:t>
            </a:r>
            <a:endParaRPr lang="en-AU" altLang="en-US" sz="2800" dirty="0" smtClean="0">
              <a:latin typeface="Lucida Console" pitchFamily="49" charset="0"/>
            </a:endParaRPr>
          </a:p>
        </p:txBody>
      </p:sp>
      <p:sp>
        <p:nvSpPr>
          <p:cNvPr id="31749" name="Text Box 4"/>
          <p:cNvSpPr txBox="1">
            <a:spLocks noChangeArrowheads="1"/>
          </p:cNvSpPr>
          <p:nvPr/>
        </p:nvSpPr>
        <p:spPr bwMode="auto">
          <a:xfrm>
            <a:off x="1924050" y="4586288"/>
            <a:ext cx="5203825" cy="406400"/>
          </a:xfrm>
          <a:prstGeom prst="rect">
            <a:avLst/>
          </a:prstGeom>
          <a:noFill/>
          <a:ln w="9525">
            <a:solidFill>
              <a:schemeClr val="tx1"/>
            </a:solidFill>
            <a:miter lim="800000"/>
            <a:headEnd/>
            <a:tailEnd/>
          </a:ln>
        </p:spPr>
        <p:txBody>
          <a:bodyPr wrap="none">
            <a:spAutoFit/>
          </a:bodyPr>
          <a:lstStyle/>
          <a:p>
            <a:r>
              <a:rPr lang="en-US" altLang="en-US" sz="2000"/>
              <a:t>0000 0000 0000 0000 0011 1100 0000 0000</a:t>
            </a:r>
            <a:endParaRPr lang="en-AU" altLang="en-US" sz="2000"/>
          </a:p>
        </p:txBody>
      </p:sp>
      <p:sp>
        <p:nvSpPr>
          <p:cNvPr id="31750" name="Text Box 5"/>
          <p:cNvSpPr txBox="1">
            <a:spLocks noChangeArrowheads="1"/>
          </p:cNvSpPr>
          <p:nvPr/>
        </p:nvSpPr>
        <p:spPr bwMode="auto">
          <a:xfrm>
            <a:off x="1287463" y="4586288"/>
            <a:ext cx="536575" cy="396875"/>
          </a:xfrm>
          <a:prstGeom prst="rect">
            <a:avLst/>
          </a:prstGeom>
          <a:noFill/>
          <a:ln w="9525">
            <a:noFill/>
            <a:miter lim="800000"/>
            <a:headEnd/>
            <a:tailEnd/>
          </a:ln>
        </p:spPr>
        <p:txBody>
          <a:bodyPr wrap="none">
            <a:spAutoFit/>
          </a:bodyPr>
          <a:lstStyle/>
          <a:p>
            <a:r>
              <a:rPr lang="en-US" altLang="en-US" sz="2000"/>
              <a:t>$t1</a:t>
            </a:r>
            <a:endParaRPr lang="en-AU" altLang="en-US" sz="2000"/>
          </a:p>
        </p:txBody>
      </p:sp>
      <p:sp>
        <p:nvSpPr>
          <p:cNvPr id="31751" name="Text Box 6"/>
          <p:cNvSpPr txBox="1">
            <a:spLocks noChangeArrowheads="1"/>
          </p:cNvSpPr>
          <p:nvPr/>
        </p:nvSpPr>
        <p:spPr bwMode="auto">
          <a:xfrm>
            <a:off x="1924050" y="5233988"/>
            <a:ext cx="5203825" cy="406400"/>
          </a:xfrm>
          <a:prstGeom prst="rect">
            <a:avLst/>
          </a:prstGeom>
          <a:noFill/>
          <a:ln w="9525">
            <a:solidFill>
              <a:schemeClr val="tx1"/>
            </a:solidFill>
            <a:miter lim="800000"/>
            <a:headEnd/>
            <a:tailEnd/>
          </a:ln>
        </p:spPr>
        <p:txBody>
          <a:bodyPr wrap="none">
            <a:spAutoFit/>
          </a:bodyPr>
          <a:lstStyle/>
          <a:p>
            <a:r>
              <a:rPr lang="en-US" altLang="en-US" sz="2000"/>
              <a:t>1111 1111 1111 1111 1100 0011 1111 1111</a:t>
            </a:r>
            <a:endParaRPr lang="en-AU" altLang="en-US" sz="2000"/>
          </a:p>
        </p:txBody>
      </p:sp>
      <p:sp>
        <p:nvSpPr>
          <p:cNvPr id="31752" name="Text Box 7"/>
          <p:cNvSpPr txBox="1">
            <a:spLocks noChangeArrowheads="1"/>
          </p:cNvSpPr>
          <p:nvPr/>
        </p:nvSpPr>
        <p:spPr bwMode="auto">
          <a:xfrm>
            <a:off x="1287463" y="5233988"/>
            <a:ext cx="536575" cy="396875"/>
          </a:xfrm>
          <a:prstGeom prst="rect">
            <a:avLst/>
          </a:prstGeom>
          <a:noFill/>
          <a:ln w="9525">
            <a:noFill/>
            <a:miter lim="800000"/>
            <a:headEnd/>
            <a:tailEnd/>
          </a:ln>
        </p:spPr>
        <p:txBody>
          <a:bodyPr wrap="none">
            <a:spAutoFit/>
          </a:bodyPr>
          <a:lstStyle/>
          <a:p>
            <a:r>
              <a:rPr lang="en-US" altLang="en-US" sz="2000"/>
              <a:t>$t0</a:t>
            </a:r>
            <a:endParaRPr lang="en-AU" altLang="en-US" sz="2000"/>
          </a:p>
        </p:txBody>
      </p:sp>
      <p:sp>
        <p:nvSpPr>
          <p:cNvPr id="31753" name="AutoShape 8"/>
          <p:cNvSpPr>
            <a:spLocks/>
          </p:cNvSpPr>
          <p:nvPr/>
        </p:nvSpPr>
        <p:spPr bwMode="auto">
          <a:xfrm>
            <a:off x="6877050" y="3573463"/>
            <a:ext cx="2084388" cy="609600"/>
          </a:xfrm>
          <a:prstGeom prst="borderCallout1">
            <a:avLst>
              <a:gd name="adj1" fmla="val 18750"/>
              <a:gd name="adj2" fmla="val -3657"/>
              <a:gd name="adj3" fmla="val 26301"/>
              <a:gd name="adj4" fmla="val -75477"/>
            </a:avLst>
          </a:prstGeom>
          <a:solidFill>
            <a:schemeClr val="accent1"/>
          </a:solidFill>
          <a:ln w="9525">
            <a:solidFill>
              <a:schemeClr val="tx1"/>
            </a:solidFill>
            <a:miter lim="800000"/>
            <a:headEnd/>
            <a:tailEnd type="triangle" w="med" len="med"/>
          </a:ln>
        </p:spPr>
        <p:txBody>
          <a:bodyPr/>
          <a:lstStyle/>
          <a:p>
            <a:r>
              <a:rPr lang="en-US" altLang="en-US"/>
              <a:t>Register 0: always read as zero</a:t>
            </a:r>
            <a:endParaRPr lang="en-AU" altLang="en-US"/>
          </a:p>
        </p:txBody>
      </p:sp>
      <p:sp>
        <p:nvSpPr>
          <p:cNvPr id="10"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en-US" smtClean="0"/>
              <a:t>The MIPS Instruction Set</a:t>
            </a:r>
            <a:endParaRPr lang="en-AU" altLang="en-US" smtClean="0"/>
          </a:p>
        </p:txBody>
      </p:sp>
      <p:sp>
        <p:nvSpPr>
          <p:cNvPr id="5124" name="Rectangle 3"/>
          <p:cNvSpPr>
            <a:spLocks noGrp="1" noChangeArrowheads="1"/>
          </p:cNvSpPr>
          <p:nvPr>
            <p:ph type="body" idx="1"/>
          </p:nvPr>
        </p:nvSpPr>
        <p:spPr/>
        <p:txBody>
          <a:bodyPr/>
          <a:lstStyle/>
          <a:p>
            <a:pPr eaLnBrk="1" hangingPunct="1"/>
            <a:r>
              <a:rPr lang="en-US" altLang="en-US" sz="2800" dirty="0" smtClean="0"/>
              <a:t>Used as the example throughout our course</a:t>
            </a:r>
          </a:p>
          <a:p>
            <a:pPr eaLnBrk="1" hangingPunct="1"/>
            <a:r>
              <a:rPr lang="en-US" altLang="en-US" sz="2800" dirty="0" smtClean="0"/>
              <a:t>Stanford MIPS commercialized by MIPS Technologies (</a:t>
            </a:r>
            <a:r>
              <a:rPr lang="en-US" altLang="en-US" sz="2800" dirty="0" smtClean="0">
                <a:hlinkClick r:id="rId3"/>
              </a:rPr>
              <a:t>www.mips.com</a:t>
            </a:r>
            <a:r>
              <a:rPr lang="en-US" altLang="en-US" sz="2800" dirty="0" smtClean="0"/>
              <a:t>)</a:t>
            </a:r>
          </a:p>
          <a:p>
            <a:pPr eaLnBrk="1" hangingPunct="1"/>
            <a:r>
              <a:rPr lang="en-US" altLang="en-US" sz="2800" dirty="0" smtClean="0"/>
              <a:t>Large share of embedded core market</a:t>
            </a:r>
          </a:p>
          <a:p>
            <a:pPr lvl="1" eaLnBrk="1" hangingPunct="1"/>
            <a:r>
              <a:rPr lang="en-US" altLang="en-US" sz="2400" dirty="0" smtClean="0"/>
              <a:t>Applications in consumer electronics, network/storage equipment, cameras, printers, …</a:t>
            </a:r>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457200" y="381000"/>
            <a:ext cx="8229600" cy="1143000"/>
          </a:xfrm>
        </p:spPr>
        <p:txBody>
          <a:bodyPr/>
          <a:lstStyle/>
          <a:p>
            <a:pPr eaLnBrk="1" hangingPunct="1"/>
            <a:r>
              <a:rPr lang="en-US" altLang="en-US" dirty="0" smtClean="0"/>
              <a:t>Conditional Operations</a:t>
            </a:r>
            <a:endParaRPr lang="en-AU" altLang="en-US" dirty="0" smtClean="0"/>
          </a:p>
        </p:txBody>
      </p:sp>
      <p:sp>
        <p:nvSpPr>
          <p:cNvPr id="32772" name="Rectangle 3"/>
          <p:cNvSpPr>
            <a:spLocks noGrp="1" noChangeArrowheads="1"/>
          </p:cNvSpPr>
          <p:nvPr>
            <p:ph type="body" idx="1"/>
          </p:nvPr>
        </p:nvSpPr>
        <p:spPr/>
        <p:txBody>
          <a:bodyPr/>
          <a:lstStyle/>
          <a:p>
            <a:pPr eaLnBrk="1" hangingPunct="1">
              <a:lnSpc>
                <a:spcPct val="90000"/>
              </a:lnSpc>
            </a:pPr>
            <a:r>
              <a:rPr lang="en-US" altLang="en-US" smtClean="0"/>
              <a:t>Branch to a labeled instruction if a condition is true</a:t>
            </a:r>
          </a:p>
          <a:p>
            <a:pPr lvl="1" eaLnBrk="1" hangingPunct="1">
              <a:lnSpc>
                <a:spcPct val="90000"/>
              </a:lnSpc>
            </a:pPr>
            <a:r>
              <a:rPr lang="en-US" altLang="en-US" smtClean="0"/>
              <a:t>Otherwise, continue sequentially</a:t>
            </a:r>
          </a:p>
          <a:p>
            <a:pPr eaLnBrk="1" hangingPunct="1">
              <a:lnSpc>
                <a:spcPct val="90000"/>
              </a:lnSpc>
            </a:pPr>
            <a:r>
              <a:rPr lang="en-US" altLang="en-US" smtClean="0">
                <a:latin typeface="Lucida Console" pitchFamily="49" charset="0"/>
              </a:rPr>
              <a:t>beq rs, rt, L1</a:t>
            </a:r>
          </a:p>
          <a:p>
            <a:pPr lvl="1" eaLnBrk="1" hangingPunct="1">
              <a:lnSpc>
                <a:spcPct val="90000"/>
              </a:lnSpc>
            </a:pPr>
            <a:r>
              <a:rPr lang="en-US" altLang="en-US" smtClean="0"/>
              <a:t>if (rs == rt) branch to instruction labeled L1;</a:t>
            </a:r>
          </a:p>
          <a:p>
            <a:pPr eaLnBrk="1" hangingPunct="1">
              <a:lnSpc>
                <a:spcPct val="90000"/>
              </a:lnSpc>
            </a:pPr>
            <a:r>
              <a:rPr lang="en-US" altLang="en-US" smtClean="0">
                <a:latin typeface="Lucida Console" pitchFamily="49" charset="0"/>
              </a:rPr>
              <a:t>bne rs, rt, L1</a:t>
            </a:r>
          </a:p>
          <a:p>
            <a:pPr lvl="1" eaLnBrk="1" hangingPunct="1">
              <a:lnSpc>
                <a:spcPct val="90000"/>
              </a:lnSpc>
            </a:pPr>
            <a:r>
              <a:rPr lang="en-US" altLang="en-US" smtClean="0"/>
              <a:t>if (rs != rt) branch to instruction labeled L1;</a:t>
            </a:r>
          </a:p>
          <a:p>
            <a:pPr eaLnBrk="1" hangingPunct="1">
              <a:lnSpc>
                <a:spcPct val="90000"/>
              </a:lnSpc>
            </a:pPr>
            <a:r>
              <a:rPr lang="en-US" altLang="en-US" smtClean="0">
                <a:latin typeface="Lucida Console" pitchFamily="49" charset="0"/>
              </a:rPr>
              <a:t>j L1</a:t>
            </a:r>
          </a:p>
          <a:p>
            <a:pPr lvl="1" eaLnBrk="1" hangingPunct="1">
              <a:lnSpc>
                <a:spcPct val="90000"/>
              </a:lnSpc>
            </a:pPr>
            <a:r>
              <a:rPr lang="en-US" altLang="en-US" smtClean="0"/>
              <a:t>unconditional jump to instruction labeled L1</a:t>
            </a:r>
            <a:endParaRPr lang="en-AU" altLang="en-US" smtClean="0"/>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altLang="en-US" smtClean="0"/>
              <a:t>Compiling If Statements</a:t>
            </a:r>
            <a:endParaRPr lang="en-AU" altLang="en-US" smtClean="0"/>
          </a:p>
        </p:txBody>
      </p:sp>
      <p:sp>
        <p:nvSpPr>
          <p:cNvPr id="33796" name="Rectangle 3"/>
          <p:cNvSpPr>
            <a:spLocks noGrp="1" noChangeArrowheads="1"/>
          </p:cNvSpPr>
          <p:nvPr>
            <p:ph type="body" idx="1"/>
          </p:nvPr>
        </p:nvSpPr>
        <p:spPr/>
        <p:txBody>
          <a:bodyPr/>
          <a:lstStyle/>
          <a:p>
            <a:pPr eaLnBrk="1" hangingPunct="1">
              <a:lnSpc>
                <a:spcPct val="90000"/>
              </a:lnSpc>
            </a:pPr>
            <a:r>
              <a:rPr lang="en-US" altLang="en-US" smtClean="0"/>
              <a:t>C code:</a:t>
            </a:r>
          </a:p>
          <a:p>
            <a:pPr eaLnBrk="1" hangingPunct="1">
              <a:lnSpc>
                <a:spcPct val="90000"/>
              </a:lnSpc>
              <a:spcBef>
                <a:spcPct val="50000"/>
              </a:spcBef>
              <a:spcAft>
                <a:spcPct val="30000"/>
              </a:spcAft>
              <a:buFont typeface="Wingdings" pitchFamily="2" charset="2"/>
              <a:buNone/>
            </a:pPr>
            <a:r>
              <a:rPr lang="en-US" altLang="en-US" sz="2800" smtClean="0">
                <a:latin typeface="Lucida Console" pitchFamily="49" charset="0"/>
              </a:rPr>
              <a:t>	if (i==j) f = g+h;</a:t>
            </a:r>
            <a:br>
              <a:rPr lang="en-US" altLang="en-US" sz="2800" smtClean="0">
                <a:latin typeface="Lucida Console" pitchFamily="49" charset="0"/>
              </a:rPr>
            </a:br>
            <a:r>
              <a:rPr lang="en-US" altLang="en-US" sz="2800" smtClean="0">
                <a:latin typeface="Lucida Console" pitchFamily="49" charset="0"/>
              </a:rPr>
              <a:t>else f = g-h;</a:t>
            </a:r>
          </a:p>
          <a:p>
            <a:pPr lvl="1" eaLnBrk="1" hangingPunct="1">
              <a:lnSpc>
                <a:spcPct val="90000"/>
              </a:lnSpc>
            </a:pPr>
            <a:r>
              <a:rPr lang="en-US" altLang="en-US" smtClean="0"/>
              <a:t>f, g, … in $s0, $s1, …</a:t>
            </a:r>
          </a:p>
          <a:p>
            <a:pPr eaLnBrk="1" hangingPunct="1">
              <a:lnSpc>
                <a:spcPct val="90000"/>
              </a:lnSpc>
            </a:pPr>
            <a:r>
              <a:rPr lang="en-US" altLang="en-US" smtClean="0"/>
              <a:t>Compiled MIPS code:</a:t>
            </a:r>
          </a:p>
          <a:p>
            <a:pPr eaLnBrk="1" hangingPunct="1">
              <a:lnSpc>
                <a:spcPct val="90000"/>
              </a:lnSpc>
              <a:spcBef>
                <a:spcPct val="50000"/>
              </a:spcBef>
              <a:spcAft>
                <a:spcPct val="30000"/>
              </a:spcAft>
              <a:buFont typeface="Wingdings" pitchFamily="2" charset="2"/>
              <a:buNone/>
            </a:pPr>
            <a:r>
              <a:rPr lang="en-US" altLang="en-US" sz="2800" smtClean="0">
                <a:latin typeface="Lucida Console" pitchFamily="49" charset="0"/>
              </a:rPr>
              <a:t>	      bne $s3, $s4, Else</a:t>
            </a:r>
            <a:br>
              <a:rPr lang="en-US" altLang="en-US" sz="2800" smtClean="0">
                <a:latin typeface="Lucida Console" pitchFamily="49" charset="0"/>
              </a:rPr>
            </a:br>
            <a:r>
              <a:rPr lang="en-US" altLang="en-US" sz="2800" smtClean="0">
                <a:latin typeface="Lucida Console" pitchFamily="49" charset="0"/>
              </a:rPr>
              <a:t>      add $s0, $s1, $s2</a:t>
            </a:r>
            <a:br>
              <a:rPr lang="en-US" altLang="en-US" sz="2800" smtClean="0">
                <a:latin typeface="Lucida Console" pitchFamily="49" charset="0"/>
              </a:rPr>
            </a:br>
            <a:r>
              <a:rPr lang="en-US" altLang="en-US" sz="2800" smtClean="0">
                <a:latin typeface="Lucida Console" pitchFamily="49" charset="0"/>
              </a:rPr>
              <a:t>      j   Exit</a:t>
            </a:r>
            <a:br>
              <a:rPr lang="en-US" altLang="en-US" sz="2800" smtClean="0">
                <a:latin typeface="Lucida Console" pitchFamily="49" charset="0"/>
              </a:rPr>
            </a:br>
            <a:r>
              <a:rPr lang="en-US" altLang="en-US" sz="2800" smtClean="0">
                <a:latin typeface="Lucida Console" pitchFamily="49" charset="0"/>
              </a:rPr>
              <a:t>Else: sub $s0, $s1, $s2</a:t>
            </a:r>
            <a:br>
              <a:rPr lang="en-US" altLang="en-US" sz="2800" smtClean="0">
                <a:latin typeface="Lucida Console" pitchFamily="49" charset="0"/>
              </a:rPr>
            </a:br>
            <a:r>
              <a:rPr lang="en-US" altLang="en-US" sz="2800" smtClean="0">
                <a:latin typeface="Lucida Console" pitchFamily="49" charset="0"/>
              </a:rPr>
              <a:t>Exit: …</a:t>
            </a:r>
            <a:endParaRPr lang="en-AU" altLang="en-US" sz="2800" smtClean="0">
              <a:latin typeface="Lucida Console" pitchFamily="49" charset="0"/>
            </a:endParaRPr>
          </a:p>
        </p:txBody>
      </p:sp>
      <p:sp>
        <p:nvSpPr>
          <p:cNvPr id="33797" name="AutoShape 5"/>
          <p:cNvSpPr>
            <a:spLocks/>
          </p:cNvSpPr>
          <p:nvPr/>
        </p:nvSpPr>
        <p:spPr bwMode="auto">
          <a:xfrm>
            <a:off x="3635375" y="5997575"/>
            <a:ext cx="3529013" cy="403225"/>
          </a:xfrm>
          <a:prstGeom prst="borderCallout1">
            <a:avLst>
              <a:gd name="adj1" fmla="val 28347"/>
              <a:gd name="adj2" fmla="val -2157"/>
              <a:gd name="adj3" fmla="val -57875"/>
              <a:gd name="adj4" fmla="val -38958"/>
            </a:avLst>
          </a:prstGeom>
          <a:solidFill>
            <a:schemeClr val="accent1"/>
          </a:solidFill>
          <a:ln w="9525">
            <a:solidFill>
              <a:schemeClr val="tx1"/>
            </a:solidFill>
            <a:miter lim="800000"/>
            <a:headEnd/>
            <a:tailEnd type="triangle" w="med" len="med"/>
          </a:ln>
        </p:spPr>
        <p:txBody>
          <a:bodyPr/>
          <a:lstStyle/>
          <a:p>
            <a:pPr algn="ctr"/>
            <a:r>
              <a:rPr lang="en-AU" altLang="en-US"/>
              <a:t>Assembler calculates addresses</a:t>
            </a:r>
          </a:p>
        </p:txBody>
      </p:sp>
      <p:pic>
        <p:nvPicPr>
          <p:cNvPr id="33798" name="Picture 6" descr="f02-09-P374493"/>
          <p:cNvPicPr>
            <a:picLocks noChangeAspect="1" noChangeArrowheads="1"/>
          </p:cNvPicPr>
          <p:nvPr/>
        </p:nvPicPr>
        <p:blipFill>
          <a:blip r:embed="rId3" cstate="print"/>
          <a:srcRect/>
          <a:stretch>
            <a:fillRect/>
          </a:stretch>
        </p:blipFill>
        <p:spPr bwMode="auto">
          <a:xfrm>
            <a:off x="5364163" y="1484313"/>
            <a:ext cx="3468687" cy="2108200"/>
          </a:xfrm>
          <a:prstGeom prst="rect">
            <a:avLst/>
          </a:prstGeom>
          <a:noFill/>
          <a:ln w="9525">
            <a:noFill/>
            <a:miter lim="800000"/>
            <a:headEnd/>
            <a:tailEnd/>
          </a:ln>
        </p:spPr>
      </p:pic>
      <p:sp>
        <p:nvSpPr>
          <p:cNvPr id="7" name="Footer Placeholder 4"/>
          <p:cNvSpPr>
            <a:spLocks noGrp="1"/>
          </p:cNvSpPr>
          <p:nvPr>
            <p:ph type="ftr" sz="quarter" idx="11"/>
          </p:nvPr>
        </p:nvSpPr>
        <p:spPr>
          <a:xfrm>
            <a:off x="2971800" y="655320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en-US" smtClean="0"/>
              <a:t>Compiling Loop Statements</a:t>
            </a:r>
            <a:endParaRPr lang="en-AU" altLang="en-US" smtClean="0"/>
          </a:p>
        </p:txBody>
      </p:sp>
      <p:sp>
        <p:nvSpPr>
          <p:cNvPr id="34820" name="Rectangle 3"/>
          <p:cNvSpPr>
            <a:spLocks noGrp="1" noChangeArrowheads="1"/>
          </p:cNvSpPr>
          <p:nvPr>
            <p:ph type="body" idx="1"/>
          </p:nvPr>
        </p:nvSpPr>
        <p:spPr/>
        <p:txBody>
          <a:bodyPr/>
          <a:lstStyle/>
          <a:p>
            <a:pPr eaLnBrk="1" hangingPunct="1">
              <a:lnSpc>
                <a:spcPct val="80000"/>
              </a:lnSpc>
            </a:pPr>
            <a:r>
              <a:rPr lang="en-US" altLang="en-US" smtClean="0"/>
              <a:t>C code:</a:t>
            </a:r>
          </a:p>
          <a:p>
            <a:pPr eaLnBrk="1" hangingPunct="1">
              <a:lnSpc>
                <a:spcPct val="80000"/>
              </a:lnSpc>
              <a:spcBef>
                <a:spcPct val="50000"/>
              </a:spcBef>
              <a:spcAft>
                <a:spcPct val="30000"/>
              </a:spcAft>
              <a:buFont typeface="Wingdings" pitchFamily="2" charset="2"/>
              <a:buNone/>
            </a:pPr>
            <a:r>
              <a:rPr lang="en-US" altLang="en-US" sz="2800" smtClean="0">
                <a:latin typeface="Lucida Console" pitchFamily="49" charset="0"/>
              </a:rPr>
              <a:t>	while (save[i] == k) i += 1;</a:t>
            </a:r>
          </a:p>
          <a:p>
            <a:pPr lvl="1" eaLnBrk="1" hangingPunct="1">
              <a:lnSpc>
                <a:spcPct val="80000"/>
              </a:lnSpc>
            </a:pPr>
            <a:r>
              <a:rPr lang="en-US" altLang="en-US" smtClean="0"/>
              <a:t>i in $s3, k in $s5, address of save in $s6</a:t>
            </a:r>
          </a:p>
          <a:p>
            <a:pPr eaLnBrk="1" hangingPunct="1">
              <a:lnSpc>
                <a:spcPct val="80000"/>
              </a:lnSpc>
            </a:pPr>
            <a:r>
              <a:rPr lang="en-US" altLang="en-US" smtClean="0"/>
              <a:t>Compiled MIPS code:</a:t>
            </a:r>
          </a:p>
          <a:p>
            <a:pPr eaLnBrk="1" hangingPunct="1">
              <a:lnSpc>
                <a:spcPct val="80000"/>
              </a:lnSpc>
              <a:spcBef>
                <a:spcPct val="50000"/>
              </a:spcBef>
              <a:spcAft>
                <a:spcPct val="30000"/>
              </a:spcAft>
              <a:buFont typeface="Wingdings" pitchFamily="2" charset="2"/>
              <a:buNone/>
            </a:pPr>
            <a:r>
              <a:rPr lang="en-US" altLang="en-US" sz="2800" smtClean="0">
                <a:latin typeface="Lucida Console" pitchFamily="49" charset="0"/>
              </a:rPr>
              <a:t>	Loop: sll  $t1, $s3, 2</a:t>
            </a:r>
            <a:br>
              <a:rPr lang="en-US" altLang="en-US" sz="2800" smtClean="0">
                <a:latin typeface="Lucida Console" pitchFamily="49" charset="0"/>
              </a:rPr>
            </a:br>
            <a:r>
              <a:rPr lang="en-US" altLang="en-US" sz="2800" smtClean="0">
                <a:latin typeface="Lucida Console" pitchFamily="49" charset="0"/>
              </a:rPr>
              <a:t>      add  $t1, $t1, $s6</a:t>
            </a:r>
            <a:br>
              <a:rPr lang="en-US" altLang="en-US" sz="2800" smtClean="0">
                <a:latin typeface="Lucida Console" pitchFamily="49" charset="0"/>
              </a:rPr>
            </a:br>
            <a:r>
              <a:rPr lang="en-US" altLang="en-US" sz="2800" smtClean="0">
                <a:latin typeface="Lucida Console" pitchFamily="49" charset="0"/>
              </a:rPr>
              <a:t>      lw   $t0, 0($t1)</a:t>
            </a:r>
            <a:br>
              <a:rPr lang="en-US" altLang="en-US" sz="2800" smtClean="0">
                <a:latin typeface="Lucida Console" pitchFamily="49" charset="0"/>
              </a:rPr>
            </a:br>
            <a:r>
              <a:rPr lang="en-US" altLang="en-US" sz="2800" smtClean="0">
                <a:latin typeface="Lucida Console" pitchFamily="49" charset="0"/>
              </a:rPr>
              <a:t>      bne  $t0, $s5, Exit</a:t>
            </a:r>
            <a:br>
              <a:rPr lang="en-US" altLang="en-US" sz="2800" smtClean="0">
                <a:latin typeface="Lucida Console" pitchFamily="49" charset="0"/>
              </a:rPr>
            </a:br>
            <a:r>
              <a:rPr lang="en-US" altLang="en-US" sz="2800" smtClean="0">
                <a:latin typeface="Lucida Console" pitchFamily="49" charset="0"/>
              </a:rPr>
              <a:t>      addi $s3, $s3, 1</a:t>
            </a:r>
            <a:br>
              <a:rPr lang="en-US" altLang="en-US" sz="2800" smtClean="0">
                <a:latin typeface="Lucida Console" pitchFamily="49" charset="0"/>
              </a:rPr>
            </a:br>
            <a:r>
              <a:rPr lang="en-US" altLang="en-US" sz="2800" smtClean="0">
                <a:latin typeface="Lucida Console" pitchFamily="49" charset="0"/>
              </a:rPr>
              <a:t>      j    Loop</a:t>
            </a:r>
            <a:br>
              <a:rPr lang="en-US" altLang="en-US" sz="2800" smtClean="0">
                <a:latin typeface="Lucida Console" pitchFamily="49" charset="0"/>
              </a:rPr>
            </a:br>
            <a:r>
              <a:rPr lang="en-US" altLang="en-US" sz="2800" smtClean="0">
                <a:latin typeface="Lucida Console" pitchFamily="49" charset="0"/>
              </a:rPr>
              <a:t>Exit: …</a:t>
            </a:r>
            <a:endParaRPr lang="en-AU" altLang="en-US" sz="2800" smtClean="0">
              <a:latin typeface="Lucida Console" pitchFamily="49" charset="0"/>
            </a:endParaRPr>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altLang="en-US" smtClean="0"/>
              <a:t>Basic Blocks</a:t>
            </a:r>
            <a:endParaRPr lang="en-AU" altLang="en-US" smtClean="0"/>
          </a:p>
        </p:txBody>
      </p:sp>
      <p:sp>
        <p:nvSpPr>
          <p:cNvPr id="35844" name="Rectangle 3"/>
          <p:cNvSpPr>
            <a:spLocks noGrp="1" noChangeArrowheads="1"/>
          </p:cNvSpPr>
          <p:nvPr>
            <p:ph type="body" idx="1"/>
          </p:nvPr>
        </p:nvSpPr>
        <p:spPr>
          <a:xfrm>
            <a:off x="684213" y="1277938"/>
            <a:ext cx="8270875" cy="2303462"/>
          </a:xfrm>
        </p:spPr>
        <p:txBody>
          <a:bodyPr/>
          <a:lstStyle/>
          <a:p>
            <a:pPr eaLnBrk="1" hangingPunct="1"/>
            <a:r>
              <a:rPr lang="en-US" altLang="en-US" dirty="0" smtClean="0"/>
              <a:t>A basic block is a sequence of instructions with</a:t>
            </a:r>
          </a:p>
          <a:p>
            <a:pPr lvl="1" eaLnBrk="1" hangingPunct="1"/>
            <a:r>
              <a:rPr lang="en-US" altLang="en-US" dirty="0" smtClean="0"/>
              <a:t>No embedded branches (except at end)</a:t>
            </a:r>
          </a:p>
          <a:p>
            <a:pPr lvl="1" eaLnBrk="1" hangingPunct="1"/>
            <a:r>
              <a:rPr lang="en-US" altLang="en-US" dirty="0" smtClean="0"/>
              <a:t>No branch targets (except at beginning)</a:t>
            </a:r>
            <a:endParaRPr lang="en-AU" altLang="en-US" dirty="0" smtClean="0"/>
          </a:p>
        </p:txBody>
      </p:sp>
      <p:grpSp>
        <p:nvGrpSpPr>
          <p:cNvPr id="2" name="Group 4"/>
          <p:cNvGrpSpPr>
            <a:grpSpLocks/>
          </p:cNvGrpSpPr>
          <p:nvPr/>
        </p:nvGrpSpPr>
        <p:grpSpPr bwMode="auto">
          <a:xfrm>
            <a:off x="755650" y="3573463"/>
            <a:ext cx="3311525" cy="2592387"/>
            <a:chOff x="1429" y="2296"/>
            <a:chExt cx="2086" cy="1633"/>
          </a:xfrm>
        </p:grpSpPr>
        <p:sp>
          <p:nvSpPr>
            <p:cNvPr id="35847" name="Rectangle 5"/>
            <p:cNvSpPr>
              <a:spLocks noChangeArrowheads="1"/>
            </p:cNvSpPr>
            <p:nvPr/>
          </p:nvSpPr>
          <p:spPr bwMode="auto">
            <a:xfrm>
              <a:off x="1791" y="2614"/>
              <a:ext cx="1270" cy="136"/>
            </a:xfrm>
            <a:prstGeom prst="rect">
              <a:avLst/>
            </a:prstGeom>
            <a:solidFill>
              <a:schemeClr val="accent1"/>
            </a:solidFill>
            <a:ln w="9525">
              <a:solidFill>
                <a:schemeClr val="tx1"/>
              </a:solidFill>
              <a:miter lim="800000"/>
              <a:headEnd/>
              <a:tailEnd/>
            </a:ln>
          </p:spPr>
          <p:txBody>
            <a:bodyPr wrap="none" anchor="ctr"/>
            <a:lstStyle/>
            <a:p>
              <a:endParaRPr lang="en-US" altLang="en-US"/>
            </a:p>
          </p:txBody>
        </p:sp>
        <p:sp>
          <p:nvSpPr>
            <p:cNvPr id="35848" name="Rectangle 6"/>
            <p:cNvSpPr>
              <a:spLocks noChangeArrowheads="1"/>
            </p:cNvSpPr>
            <p:nvPr/>
          </p:nvSpPr>
          <p:spPr bwMode="auto">
            <a:xfrm>
              <a:off x="1791" y="2750"/>
              <a:ext cx="1270" cy="136"/>
            </a:xfrm>
            <a:prstGeom prst="rect">
              <a:avLst/>
            </a:prstGeom>
            <a:solidFill>
              <a:schemeClr val="accent1"/>
            </a:solidFill>
            <a:ln w="9525">
              <a:solidFill>
                <a:schemeClr val="tx1"/>
              </a:solidFill>
              <a:miter lim="800000"/>
              <a:headEnd/>
              <a:tailEnd/>
            </a:ln>
          </p:spPr>
          <p:txBody>
            <a:bodyPr wrap="none" anchor="ctr"/>
            <a:lstStyle/>
            <a:p>
              <a:endParaRPr lang="en-US" altLang="en-US"/>
            </a:p>
          </p:txBody>
        </p:sp>
        <p:sp>
          <p:nvSpPr>
            <p:cNvPr id="35849" name="Rectangle 7"/>
            <p:cNvSpPr>
              <a:spLocks noChangeArrowheads="1"/>
            </p:cNvSpPr>
            <p:nvPr/>
          </p:nvSpPr>
          <p:spPr bwMode="auto">
            <a:xfrm>
              <a:off x="1791" y="2886"/>
              <a:ext cx="1270" cy="136"/>
            </a:xfrm>
            <a:prstGeom prst="rect">
              <a:avLst/>
            </a:prstGeom>
            <a:solidFill>
              <a:schemeClr val="accent1"/>
            </a:solidFill>
            <a:ln w="9525">
              <a:solidFill>
                <a:schemeClr val="tx1"/>
              </a:solidFill>
              <a:miter lim="800000"/>
              <a:headEnd/>
              <a:tailEnd/>
            </a:ln>
          </p:spPr>
          <p:txBody>
            <a:bodyPr wrap="none" anchor="ctr"/>
            <a:lstStyle/>
            <a:p>
              <a:endParaRPr lang="en-US" altLang="en-US"/>
            </a:p>
          </p:txBody>
        </p:sp>
        <p:sp>
          <p:nvSpPr>
            <p:cNvPr id="35850" name="Rectangle 8"/>
            <p:cNvSpPr>
              <a:spLocks noChangeArrowheads="1"/>
            </p:cNvSpPr>
            <p:nvPr/>
          </p:nvSpPr>
          <p:spPr bwMode="auto">
            <a:xfrm>
              <a:off x="1791" y="3022"/>
              <a:ext cx="1270" cy="136"/>
            </a:xfrm>
            <a:prstGeom prst="rect">
              <a:avLst/>
            </a:prstGeom>
            <a:solidFill>
              <a:schemeClr val="accent1"/>
            </a:solidFill>
            <a:ln w="9525">
              <a:solidFill>
                <a:schemeClr val="tx1"/>
              </a:solidFill>
              <a:miter lim="800000"/>
              <a:headEnd/>
              <a:tailEnd/>
            </a:ln>
          </p:spPr>
          <p:txBody>
            <a:bodyPr wrap="none" anchor="ctr"/>
            <a:lstStyle/>
            <a:p>
              <a:endParaRPr lang="en-US" altLang="en-US"/>
            </a:p>
          </p:txBody>
        </p:sp>
        <p:sp>
          <p:nvSpPr>
            <p:cNvPr id="35851" name="Rectangle 9"/>
            <p:cNvSpPr>
              <a:spLocks noChangeArrowheads="1"/>
            </p:cNvSpPr>
            <p:nvPr/>
          </p:nvSpPr>
          <p:spPr bwMode="auto">
            <a:xfrm>
              <a:off x="1791" y="3158"/>
              <a:ext cx="1270" cy="136"/>
            </a:xfrm>
            <a:prstGeom prst="rect">
              <a:avLst/>
            </a:prstGeom>
            <a:solidFill>
              <a:schemeClr val="accent1"/>
            </a:solidFill>
            <a:ln w="9525">
              <a:solidFill>
                <a:schemeClr val="tx1"/>
              </a:solidFill>
              <a:miter lim="800000"/>
              <a:headEnd/>
              <a:tailEnd/>
            </a:ln>
          </p:spPr>
          <p:txBody>
            <a:bodyPr wrap="none" anchor="ctr"/>
            <a:lstStyle/>
            <a:p>
              <a:endParaRPr lang="en-US" altLang="en-US"/>
            </a:p>
          </p:txBody>
        </p:sp>
        <p:sp>
          <p:nvSpPr>
            <p:cNvPr id="35852" name="Rectangle 10"/>
            <p:cNvSpPr>
              <a:spLocks noChangeArrowheads="1"/>
            </p:cNvSpPr>
            <p:nvPr/>
          </p:nvSpPr>
          <p:spPr bwMode="auto">
            <a:xfrm>
              <a:off x="1791" y="3294"/>
              <a:ext cx="1270" cy="136"/>
            </a:xfrm>
            <a:prstGeom prst="rect">
              <a:avLst/>
            </a:prstGeom>
            <a:solidFill>
              <a:schemeClr val="accent1"/>
            </a:solidFill>
            <a:ln w="9525">
              <a:solidFill>
                <a:schemeClr val="tx1"/>
              </a:solidFill>
              <a:miter lim="800000"/>
              <a:headEnd/>
              <a:tailEnd/>
            </a:ln>
          </p:spPr>
          <p:txBody>
            <a:bodyPr wrap="none" anchor="ctr"/>
            <a:lstStyle/>
            <a:p>
              <a:endParaRPr lang="en-US" altLang="en-US"/>
            </a:p>
          </p:txBody>
        </p:sp>
        <p:sp>
          <p:nvSpPr>
            <p:cNvPr id="35853" name="Rectangle 11"/>
            <p:cNvSpPr>
              <a:spLocks noChangeArrowheads="1"/>
            </p:cNvSpPr>
            <p:nvPr/>
          </p:nvSpPr>
          <p:spPr bwMode="auto">
            <a:xfrm>
              <a:off x="1791" y="3430"/>
              <a:ext cx="1270" cy="136"/>
            </a:xfrm>
            <a:prstGeom prst="rect">
              <a:avLst/>
            </a:prstGeom>
            <a:solidFill>
              <a:schemeClr val="accent1"/>
            </a:solidFill>
            <a:ln w="9525">
              <a:solidFill>
                <a:schemeClr val="tx1"/>
              </a:solidFill>
              <a:miter lim="800000"/>
              <a:headEnd/>
              <a:tailEnd/>
            </a:ln>
          </p:spPr>
          <p:txBody>
            <a:bodyPr wrap="none" anchor="ctr"/>
            <a:lstStyle/>
            <a:p>
              <a:endParaRPr lang="en-US" altLang="en-US"/>
            </a:p>
          </p:txBody>
        </p:sp>
        <p:sp>
          <p:nvSpPr>
            <p:cNvPr id="35854" name="Line 12"/>
            <p:cNvSpPr>
              <a:spLocks noChangeShapeType="1"/>
            </p:cNvSpPr>
            <p:nvPr/>
          </p:nvSpPr>
          <p:spPr bwMode="auto">
            <a:xfrm>
              <a:off x="2426" y="2296"/>
              <a:ext cx="0" cy="318"/>
            </a:xfrm>
            <a:prstGeom prst="line">
              <a:avLst/>
            </a:prstGeom>
            <a:noFill/>
            <a:ln w="19050">
              <a:solidFill>
                <a:schemeClr val="tx1"/>
              </a:solidFill>
              <a:round/>
              <a:headEnd/>
              <a:tailEnd type="triangle" w="med" len="med"/>
            </a:ln>
          </p:spPr>
          <p:txBody>
            <a:bodyPr/>
            <a:lstStyle/>
            <a:p>
              <a:endParaRPr lang="en-US"/>
            </a:p>
          </p:txBody>
        </p:sp>
        <p:sp>
          <p:nvSpPr>
            <p:cNvPr id="35855" name="Line 13"/>
            <p:cNvSpPr>
              <a:spLocks noChangeShapeType="1"/>
            </p:cNvSpPr>
            <p:nvPr/>
          </p:nvSpPr>
          <p:spPr bwMode="auto">
            <a:xfrm>
              <a:off x="2426" y="2614"/>
              <a:ext cx="0" cy="907"/>
            </a:xfrm>
            <a:prstGeom prst="line">
              <a:avLst/>
            </a:prstGeom>
            <a:noFill/>
            <a:ln w="19050">
              <a:solidFill>
                <a:schemeClr val="tx1"/>
              </a:solidFill>
              <a:round/>
              <a:headEnd/>
              <a:tailEnd type="triangle" w="med" len="med"/>
            </a:ln>
          </p:spPr>
          <p:txBody>
            <a:bodyPr/>
            <a:lstStyle/>
            <a:p>
              <a:endParaRPr lang="en-US"/>
            </a:p>
          </p:txBody>
        </p:sp>
        <p:sp>
          <p:nvSpPr>
            <p:cNvPr id="35856" name="Line 14"/>
            <p:cNvSpPr>
              <a:spLocks noChangeShapeType="1"/>
            </p:cNvSpPr>
            <p:nvPr/>
          </p:nvSpPr>
          <p:spPr bwMode="auto">
            <a:xfrm>
              <a:off x="2426" y="3521"/>
              <a:ext cx="0" cy="408"/>
            </a:xfrm>
            <a:prstGeom prst="line">
              <a:avLst/>
            </a:prstGeom>
            <a:noFill/>
            <a:ln w="19050">
              <a:solidFill>
                <a:schemeClr val="tx1"/>
              </a:solidFill>
              <a:round/>
              <a:headEnd/>
              <a:tailEnd type="triangle" w="med" len="med"/>
            </a:ln>
          </p:spPr>
          <p:txBody>
            <a:bodyPr/>
            <a:lstStyle/>
            <a:p>
              <a:endParaRPr lang="en-US"/>
            </a:p>
          </p:txBody>
        </p:sp>
        <p:sp>
          <p:nvSpPr>
            <p:cNvPr id="35857" name="Line 15"/>
            <p:cNvSpPr>
              <a:spLocks noChangeShapeType="1"/>
            </p:cNvSpPr>
            <p:nvPr/>
          </p:nvSpPr>
          <p:spPr bwMode="auto">
            <a:xfrm>
              <a:off x="2426" y="3521"/>
              <a:ext cx="1089" cy="0"/>
            </a:xfrm>
            <a:prstGeom prst="line">
              <a:avLst/>
            </a:prstGeom>
            <a:noFill/>
            <a:ln w="19050">
              <a:solidFill>
                <a:schemeClr val="tx1"/>
              </a:solidFill>
              <a:round/>
              <a:headEnd/>
              <a:tailEnd type="triangle" w="med" len="med"/>
            </a:ln>
          </p:spPr>
          <p:txBody>
            <a:bodyPr/>
            <a:lstStyle/>
            <a:p>
              <a:endParaRPr lang="en-US"/>
            </a:p>
          </p:txBody>
        </p:sp>
        <p:sp>
          <p:nvSpPr>
            <p:cNvPr id="35858" name="Line 16"/>
            <p:cNvSpPr>
              <a:spLocks noChangeShapeType="1"/>
            </p:cNvSpPr>
            <p:nvPr/>
          </p:nvSpPr>
          <p:spPr bwMode="auto">
            <a:xfrm>
              <a:off x="1429" y="2659"/>
              <a:ext cx="363" cy="0"/>
            </a:xfrm>
            <a:prstGeom prst="line">
              <a:avLst/>
            </a:prstGeom>
            <a:noFill/>
            <a:ln w="19050">
              <a:solidFill>
                <a:schemeClr val="tx1"/>
              </a:solidFill>
              <a:round/>
              <a:headEnd/>
              <a:tailEnd type="triangle" w="med" len="med"/>
            </a:ln>
          </p:spPr>
          <p:txBody>
            <a:bodyPr/>
            <a:lstStyle/>
            <a:p>
              <a:endParaRPr lang="en-US"/>
            </a:p>
          </p:txBody>
        </p:sp>
        <p:sp>
          <p:nvSpPr>
            <p:cNvPr id="35859" name="Rectangle 17"/>
            <p:cNvSpPr>
              <a:spLocks noChangeArrowheads="1"/>
            </p:cNvSpPr>
            <p:nvPr/>
          </p:nvSpPr>
          <p:spPr bwMode="auto">
            <a:xfrm>
              <a:off x="1791" y="2478"/>
              <a:ext cx="1270" cy="136"/>
            </a:xfrm>
            <a:prstGeom prst="rect">
              <a:avLst/>
            </a:prstGeom>
            <a:noFill/>
            <a:ln w="9525">
              <a:solidFill>
                <a:schemeClr val="tx1"/>
              </a:solidFill>
              <a:miter lim="800000"/>
              <a:headEnd/>
              <a:tailEnd/>
            </a:ln>
          </p:spPr>
          <p:txBody>
            <a:bodyPr wrap="none" anchor="ctr"/>
            <a:lstStyle/>
            <a:p>
              <a:endParaRPr lang="en-US" altLang="en-US"/>
            </a:p>
          </p:txBody>
        </p:sp>
        <p:sp>
          <p:nvSpPr>
            <p:cNvPr id="35860" name="Rectangle 18"/>
            <p:cNvSpPr>
              <a:spLocks noChangeArrowheads="1"/>
            </p:cNvSpPr>
            <p:nvPr/>
          </p:nvSpPr>
          <p:spPr bwMode="auto">
            <a:xfrm>
              <a:off x="1791" y="2341"/>
              <a:ext cx="1270" cy="136"/>
            </a:xfrm>
            <a:prstGeom prst="rect">
              <a:avLst/>
            </a:prstGeom>
            <a:noFill/>
            <a:ln w="9525">
              <a:solidFill>
                <a:schemeClr val="tx1"/>
              </a:solidFill>
              <a:miter lim="800000"/>
              <a:headEnd/>
              <a:tailEnd/>
            </a:ln>
          </p:spPr>
          <p:txBody>
            <a:bodyPr wrap="none" anchor="ctr"/>
            <a:lstStyle/>
            <a:p>
              <a:endParaRPr lang="en-US" altLang="en-US"/>
            </a:p>
          </p:txBody>
        </p:sp>
        <p:sp>
          <p:nvSpPr>
            <p:cNvPr id="35861" name="Rectangle 19"/>
            <p:cNvSpPr>
              <a:spLocks noChangeArrowheads="1"/>
            </p:cNvSpPr>
            <p:nvPr/>
          </p:nvSpPr>
          <p:spPr bwMode="auto">
            <a:xfrm>
              <a:off x="1791" y="3566"/>
              <a:ext cx="1270" cy="136"/>
            </a:xfrm>
            <a:prstGeom prst="rect">
              <a:avLst/>
            </a:prstGeom>
            <a:noFill/>
            <a:ln w="9525">
              <a:solidFill>
                <a:schemeClr val="tx1"/>
              </a:solidFill>
              <a:miter lim="800000"/>
              <a:headEnd/>
              <a:tailEnd/>
            </a:ln>
          </p:spPr>
          <p:txBody>
            <a:bodyPr wrap="none" anchor="ctr"/>
            <a:lstStyle/>
            <a:p>
              <a:endParaRPr lang="en-US" altLang="en-US"/>
            </a:p>
          </p:txBody>
        </p:sp>
        <p:sp>
          <p:nvSpPr>
            <p:cNvPr id="35862" name="Rectangle 20"/>
            <p:cNvSpPr>
              <a:spLocks noChangeArrowheads="1"/>
            </p:cNvSpPr>
            <p:nvPr/>
          </p:nvSpPr>
          <p:spPr bwMode="auto">
            <a:xfrm>
              <a:off x="1791" y="3702"/>
              <a:ext cx="1270" cy="136"/>
            </a:xfrm>
            <a:prstGeom prst="rect">
              <a:avLst/>
            </a:prstGeom>
            <a:noFill/>
            <a:ln w="9525">
              <a:solidFill>
                <a:schemeClr val="tx1"/>
              </a:solidFill>
              <a:miter lim="800000"/>
              <a:headEnd/>
              <a:tailEnd/>
            </a:ln>
          </p:spPr>
          <p:txBody>
            <a:bodyPr wrap="none" anchor="ctr"/>
            <a:lstStyle/>
            <a:p>
              <a:endParaRPr lang="en-US" altLang="en-US"/>
            </a:p>
          </p:txBody>
        </p:sp>
      </p:grpSp>
      <p:sp>
        <p:nvSpPr>
          <p:cNvPr id="35846" name="Rectangle 21"/>
          <p:cNvSpPr>
            <a:spLocks noChangeArrowheads="1"/>
          </p:cNvSpPr>
          <p:nvPr/>
        </p:nvSpPr>
        <p:spPr bwMode="auto">
          <a:xfrm>
            <a:off x="4211638" y="3716338"/>
            <a:ext cx="4670425" cy="2376487"/>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altLang="en-US" sz="2800"/>
              <a:t>A compiler identifies basic blocks for optimization</a:t>
            </a:r>
          </a:p>
          <a:p>
            <a:pPr marL="342900" indent="-342900" eaLnBrk="1" hangingPunct="1">
              <a:spcBef>
                <a:spcPct val="20000"/>
              </a:spcBef>
              <a:buClr>
                <a:schemeClr val="folHlink"/>
              </a:buClr>
              <a:buSzPct val="60000"/>
              <a:buFont typeface="Wingdings" pitchFamily="2" charset="2"/>
              <a:buChar char="n"/>
            </a:pPr>
            <a:r>
              <a:rPr lang="en-US" altLang="en-US" sz="2800"/>
              <a:t>An advanced processor can accelerate execution of basic blocks</a:t>
            </a:r>
          </a:p>
        </p:txBody>
      </p:sp>
      <p:sp>
        <p:nvSpPr>
          <p:cNvPr id="23"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altLang="en-US" smtClean="0"/>
              <a:t>More Conditional Operations</a:t>
            </a:r>
            <a:endParaRPr lang="en-AU" altLang="en-US" smtClean="0"/>
          </a:p>
        </p:txBody>
      </p:sp>
      <p:sp>
        <p:nvSpPr>
          <p:cNvPr id="36868" name="Rectangle 3"/>
          <p:cNvSpPr>
            <a:spLocks noGrp="1" noChangeArrowheads="1"/>
          </p:cNvSpPr>
          <p:nvPr>
            <p:ph type="body" idx="1"/>
          </p:nvPr>
        </p:nvSpPr>
        <p:spPr/>
        <p:txBody>
          <a:bodyPr/>
          <a:lstStyle/>
          <a:p>
            <a:pPr eaLnBrk="1" hangingPunct="1"/>
            <a:r>
              <a:rPr lang="en-US" altLang="en-US" smtClean="0"/>
              <a:t>Set result to 1 if a condition is true</a:t>
            </a:r>
          </a:p>
          <a:p>
            <a:pPr lvl="1" eaLnBrk="1" hangingPunct="1"/>
            <a:r>
              <a:rPr lang="en-US" altLang="en-US" smtClean="0"/>
              <a:t>Otherwise, set to 0</a:t>
            </a:r>
          </a:p>
          <a:p>
            <a:pPr eaLnBrk="1" hangingPunct="1"/>
            <a:r>
              <a:rPr lang="en-US" altLang="en-US" smtClean="0">
                <a:latin typeface="Lucida Console" pitchFamily="49" charset="0"/>
              </a:rPr>
              <a:t>slt rd, rs, rt</a:t>
            </a:r>
          </a:p>
          <a:p>
            <a:pPr lvl="1" eaLnBrk="1" hangingPunct="1"/>
            <a:r>
              <a:rPr lang="en-US" altLang="en-US" smtClean="0"/>
              <a:t>if (rs &lt; rt) rd = 1; else rd = 0;</a:t>
            </a:r>
          </a:p>
          <a:p>
            <a:pPr eaLnBrk="1" hangingPunct="1"/>
            <a:r>
              <a:rPr lang="en-US" altLang="en-US" smtClean="0">
                <a:latin typeface="Lucida Console" pitchFamily="49" charset="0"/>
              </a:rPr>
              <a:t>slti rt, rs, constant</a:t>
            </a:r>
          </a:p>
          <a:p>
            <a:pPr lvl="1" eaLnBrk="1" hangingPunct="1"/>
            <a:r>
              <a:rPr lang="en-US" altLang="en-US" smtClean="0"/>
              <a:t>if (rs &lt; constant) rt = 1; else rt = 0;</a:t>
            </a:r>
          </a:p>
          <a:p>
            <a:pPr eaLnBrk="1" hangingPunct="1"/>
            <a:r>
              <a:rPr lang="en-US" altLang="en-US" smtClean="0"/>
              <a:t>Use in combination with </a:t>
            </a:r>
            <a:r>
              <a:rPr lang="en-US" altLang="en-US" smtClean="0">
                <a:latin typeface="Lucida Console" pitchFamily="49" charset="0"/>
              </a:rPr>
              <a:t>beq</a:t>
            </a:r>
            <a:r>
              <a:rPr lang="en-US" altLang="en-US" smtClean="0"/>
              <a:t>, </a:t>
            </a:r>
            <a:r>
              <a:rPr lang="en-US" altLang="en-US" smtClean="0">
                <a:latin typeface="Lucida Console" pitchFamily="49" charset="0"/>
              </a:rPr>
              <a:t>bne</a:t>
            </a:r>
          </a:p>
          <a:p>
            <a:pPr lvl="1" eaLnBrk="1" hangingPunct="1">
              <a:buFont typeface="Wingdings" pitchFamily="2" charset="2"/>
              <a:buNone/>
            </a:pPr>
            <a:r>
              <a:rPr lang="en-US" altLang="en-US" sz="2400" smtClean="0"/>
              <a:t>	</a:t>
            </a:r>
            <a:r>
              <a:rPr lang="en-US" altLang="en-US" sz="2400" smtClean="0">
                <a:latin typeface="Lucida Console" pitchFamily="49" charset="0"/>
              </a:rPr>
              <a:t>slt $t0, $s1, $s2  # if ($s1 &lt; $s2)</a:t>
            </a:r>
            <a:br>
              <a:rPr lang="en-US" altLang="en-US" sz="2400" smtClean="0">
                <a:latin typeface="Lucida Console" pitchFamily="49" charset="0"/>
              </a:rPr>
            </a:br>
            <a:r>
              <a:rPr lang="en-US" altLang="en-US" sz="2400" smtClean="0">
                <a:latin typeface="Lucida Console" pitchFamily="49" charset="0"/>
              </a:rPr>
              <a:t>bne $t0, $zero, L  #   branch to L</a:t>
            </a:r>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en-US" smtClean="0"/>
              <a:t>Branch Instruction Design</a:t>
            </a:r>
            <a:endParaRPr lang="en-AU" altLang="en-US" smtClean="0"/>
          </a:p>
        </p:txBody>
      </p:sp>
      <p:sp>
        <p:nvSpPr>
          <p:cNvPr id="37892" name="Rectangle 3"/>
          <p:cNvSpPr>
            <a:spLocks noGrp="1" noChangeArrowheads="1"/>
          </p:cNvSpPr>
          <p:nvPr>
            <p:ph type="body" idx="1"/>
          </p:nvPr>
        </p:nvSpPr>
        <p:spPr/>
        <p:txBody>
          <a:bodyPr/>
          <a:lstStyle/>
          <a:p>
            <a:pPr eaLnBrk="1" hangingPunct="1"/>
            <a:r>
              <a:rPr lang="en-US" altLang="en-US" smtClean="0"/>
              <a:t>Why not </a:t>
            </a:r>
            <a:r>
              <a:rPr lang="en-US" altLang="en-US" smtClean="0">
                <a:latin typeface="Lucida Console" pitchFamily="49" charset="0"/>
              </a:rPr>
              <a:t>blt</a:t>
            </a:r>
            <a:r>
              <a:rPr lang="en-US" altLang="en-US" smtClean="0"/>
              <a:t>, </a:t>
            </a:r>
            <a:r>
              <a:rPr lang="en-US" altLang="en-US" smtClean="0">
                <a:latin typeface="Lucida Console" pitchFamily="49" charset="0"/>
              </a:rPr>
              <a:t>bge</a:t>
            </a:r>
            <a:r>
              <a:rPr lang="en-US" altLang="en-US" smtClean="0"/>
              <a:t>, etc?</a:t>
            </a:r>
          </a:p>
          <a:p>
            <a:pPr eaLnBrk="1" hangingPunct="1"/>
            <a:r>
              <a:rPr lang="en-US" altLang="en-US" smtClean="0"/>
              <a:t>Hardware for &lt;, ≥, … slower than =, ≠</a:t>
            </a:r>
          </a:p>
          <a:p>
            <a:pPr lvl="1" eaLnBrk="1" hangingPunct="1"/>
            <a:r>
              <a:rPr lang="en-US" altLang="en-US" smtClean="0"/>
              <a:t>Combining with branch involves more work per instruction, requiring a slower clock</a:t>
            </a:r>
          </a:p>
          <a:p>
            <a:pPr lvl="1" eaLnBrk="1" hangingPunct="1"/>
            <a:r>
              <a:rPr lang="en-US" altLang="en-US" smtClean="0"/>
              <a:t>All instructions penalized!</a:t>
            </a:r>
          </a:p>
          <a:p>
            <a:pPr eaLnBrk="1" hangingPunct="1"/>
            <a:r>
              <a:rPr lang="en-US" altLang="en-US" smtClean="0">
                <a:latin typeface="Lucida Console" pitchFamily="49" charset="0"/>
              </a:rPr>
              <a:t>beq</a:t>
            </a:r>
            <a:r>
              <a:rPr lang="en-US" altLang="en-US" smtClean="0"/>
              <a:t> and </a:t>
            </a:r>
            <a:r>
              <a:rPr lang="en-US" altLang="en-US" smtClean="0">
                <a:latin typeface="Lucida Console" pitchFamily="49" charset="0"/>
              </a:rPr>
              <a:t>bne</a:t>
            </a:r>
            <a:r>
              <a:rPr lang="en-US" altLang="en-US" smtClean="0"/>
              <a:t> are the common case</a:t>
            </a:r>
          </a:p>
          <a:p>
            <a:pPr eaLnBrk="1" hangingPunct="1"/>
            <a:r>
              <a:rPr lang="en-US" altLang="en-US" smtClean="0"/>
              <a:t>This is a good design compromise</a:t>
            </a:r>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AU" altLang="en-US" smtClean="0"/>
              <a:t>Signed vs. Unsigned</a:t>
            </a:r>
          </a:p>
        </p:txBody>
      </p:sp>
      <p:sp>
        <p:nvSpPr>
          <p:cNvPr id="38916" name="Rectangle 3"/>
          <p:cNvSpPr>
            <a:spLocks noGrp="1" noChangeArrowheads="1"/>
          </p:cNvSpPr>
          <p:nvPr>
            <p:ph type="body" idx="1"/>
          </p:nvPr>
        </p:nvSpPr>
        <p:spPr/>
        <p:txBody>
          <a:bodyPr/>
          <a:lstStyle/>
          <a:p>
            <a:pPr eaLnBrk="1" hangingPunct="1"/>
            <a:r>
              <a:rPr lang="en-AU" altLang="en-US" smtClean="0"/>
              <a:t>Signed comparison: </a:t>
            </a:r>
            <a:r>
              <a:rPr lang="en-AU" altLang="en-US" smtClean="0">
                <a:latin typeface="Lucida Console" pitchFamily="49" charset="0"/>
              </a:rPr>
              <a:t>slt</a:t>
            </a:r>
            <a:r>
              <a:rPr lang="en-AU" altLang="en-US" smtClean="0"/>
              <a:t>, </a:t>
            </a:r>
            <a:r>
              <a:rPr lang="en-AU" altLang="en-US" smtClean="0">
                <a:latin typeface="Lucida Console" pitchFamily="49" charset="0"/>
              </a:rPr>
              <a:t>slti</a:t>
            </a:r>
          </a:p>
          <a:p>
            <a:pPr eaLnBrk="1" hangingPunct="1"/>
            <a:r>
              <a:rPr lang="en-AU" altLang="en-US" smtClean="0"/>
              <a:t>Unsigned comparison: </a:t>
            </a:r>
            <a:r>
              <a:rPr lang="en-AU" altLang="en-US" smtClean="0">
                <a:latin typeface="Lucida Console" pitchFamily="49" charset="0"/>
              </a:rPr>
              <a:t>sltu</a:t>
            </a:r>
            <a:r>
              <a:rPr lang="en-AU" altLang="en-US" smtClean="0"/>
              <a:t>, </a:t>
            </a:r>
            <a:r>
              <a:rPr lang="en-AU" altLang="en-US" smtClean="0">
                <a:latin typeface="Lucida Console" pitchFamily="49" charset="0"/>
              </a:rPr>
              <a:t>sltui</a:t>
            </a:r>
          </a:p>
          <a:p>
            <a:pPr eaLnBrk="1" hangingPunct="1"/>
            <a:r>
              <a:rPr lang="en-AU" altLang="en-US" smtClean="0"/>
              <a:t>Example</a:t>
            </a:r>
          </a:p>
          <a:p>
            <a:pPr lvl="1" eaLnBrk="1" hangingPunct="1"/>
            <a:r>
              <a:rPr lang="en-AU" altLang="en-US" smtClean="0"/>
              <a:t>$s0 = </a:t>
            </a:r>
            <a:r>
              <a:rPr lang="en-AU" altLang="en-US" sz="2400" smtClean="0"/>
              <a:t>1111 1111 1111 1111 1111 1111 1111 1111</a:t>
            </a:r>
          </a:p>
          <a:p>
            <a:pPr lvl="1" eaLnBrk="1" hangingPunct="1"/>
            <a:r>
              <a:rPr lang="en-AU" altLang="en-US" smtClean="0"/>
              <a:t>$s1 = </a:t>
            </a:r>
            <a:r>
              <a:rPr lang="en-AU" altLang="en-US" sz="2400" smtClean="0"/>
              <a:t>0000 0000 0000 0000 0000 0000 0000 0001</a:t>
            </a:r>
          </a:p>
          <a:p>
            <a:pPr lvl="1" eaLnBrk="1" hangingPunct="1"/>
            <a:r>
              <a:rPr lang="en-AU" altLang="en-US" smtClean="0">
                <a:latin typeface="Lucida Console" pitchFamily="49" charset="0"/>
              </a:rPr>
              <a:t>slt  $t0, $s0, $s1  # signed</a:t>
            </a:r>
          </a:p>
          <a:p>
            <a:pPr lvl="2" eaLnBrk="1" hangingPunct="1"/>
            <a:r>
              <a:rPr lang="en-AU" altLang="en-US" smtClean="0">
                <a:cs typeface="Arial" charset="0"/>
              </a:rPr>
              <a:t>–1 &lt; +1 </a:t>
            </a:r>
            <a:r>
              <a:rPr lang="en-AU" altLang="en-US" smtClean="0">
                <a:cs typeface="Arial" charset="0"/>
                <a:sym typeface="Symbol" pitchFamily="18" charset="2"/>
              </a:rPr>
              <a:t> $t0 = 1</a:t>
            </a:r>
          </a:p>
          <a:p>
            <a:pPr lvl="1" eaLnBrk="1" hangingPunct="1"/>
            <a:r>
              <a:rPr lang="en-AU" altLang="en-US" smtClean="0">
                <a:latin typeface="Lucida Console" pitchFamily="49" charset="0"/>
                <a:cs typeface="Arial" charset="0"/>
                <a:sym typeface="Symbol" pitchFamily="18" charset="2"/>
              </a:rPr>
              <a:t>sltu $t0, $s0, $s1  # unsigned</a:t>
            </a:r>
          </a:p>
          <a:p>
            <a:pPr lvl="2" eaLnBrk="1" hangingPunct="1"/>
            <a:r>
              <a:rPr lang="en-US" altLang="en-US" smtClean="0"/>
              <a:t>+4,294,967,295 &gt; +1 </a:t>
            </a:r>
            <a:r>
              <a:rPr lang="en-AU" altLang="en-US" smtClean="0">
                <a:cs typeface="Arial" charset="0"/>
                <a:sym typeface="Symbol" pitchFamily="18" charset="2"/>
              </a:rPr>
              <a:t> $t0 = 0</a:t>
            </a:r>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ltLang="en-US" smtClean="0"/>
              <a:t>Procedure Calling</a:t>
            </a:r>
            <a:endParaRPr lang="en-AU" altLang="en-US" smtClean="0"/>
          </a:p>
        </p:txBody>
      </p:sp>
      <p:sp>
        <p:nvSpPr>
          <p:cNvPr id="39940" name="Rectangle 3"/>
          <p:cNvSpPr>
            <a:spLocks noGrp="1" noChangeArrowheads="1"/>
          </p:cNvSpPr>
          <p:nvPr>
            <p:ph type="body" idx="1"/>
          </p:nvPr>
        </p:nvSpPr>
        <p:spPr/>
        <p:txBody>
          <a:bodyPr/>
          <a:lstStyle/>
          <a:p>
            <a:pPr marL="609600" indent="-609600" eaLnBrk="1" hangingPunct="1"/>
            <a:r>
              <a:rPr lang="en-US" altLang="en-US" smtClean="0"/>
              <a:t>Steps required</a:t>
            </a:r>
          </a:p>
          <a:p>
            <a:pPr marL="990600" lvl="1" indent="-533400" eaLnBrk="1" hangingPunct="1">
              <a:buSzTx/>
              <a:buFont typeface="Wingdings" pitchFamily="2" charset="2"/>
              <a:buAutoNum type="arabicPeriod"/>
            </a:pPr>
            <a:r>
              <a:rPr lang="en-US" altLang="en-US" smtClean="0"/>
              <a:t>Place parameters in registers</a:t>
            </a:r>
          </a:p>
          <a:p>
            <a:pPr marL="990600" lvl="1" indent="-533400" eaLnBrk="1" hangingPunct="1">
              <a:buSzTx/>
              <a:buFont typeface="Wingdings" pitchFamily="2" charset="2"/>
              <a:buAutoNum type="arabicPeriod"/>
            </a:pPr>
            <a:r>
              <a:rPr lang="en-US" altLang="en-US" smtClean="0"/>
              <a:t>Transfer control to procedure</a:t>
            </a:r>
          </a:p>
          <a:p>
            <a:pPr marL="990600" lvl="1" indent="-533400" eaLnBrk="1" hangingPunct="1">
              <a:buSzTx/>
              <a:buFont typeface="Wingdings" pitchFamily="2" charset="2"/>
              <a:buAutoNum type="arabicPeriod"/>
            </a:pPr>
            <a:r>
              <a:rPr lang="en-US" altLang="en-US" smtClean="0"/>
              <a:t>Acquire storage for procedure</a:t>
            </a:r>
          </a:p>
          <a:p>
            <a:pPr marL="990600" lvl="1" indent="-533400" eaLnBrk="1" hangingPunct="1">
              <a:buSzTx/>
              <a:buFont typeface="Wingdings" pitchFamily="2" charset="2"/>
              <a:buAutoNum type="arabicPeriod"/>
            </a:pPr>
            <a:r>
              <a:rPr lang="en-US" altLang="en-US" smtClean="0"/>
              <a:t>Perform procedure’s operations</a:t>
            </a:r>
          </a:p>
          <a:p>
            <a:pPr marL="990600" lvl="1" indent="-533400" eaLnBrk="1" hangingPunct="1">
              <a:buSzTx/>
              <a:buFont typeface="Wingdings" pitchFamily="2" charset="2"/>
              <a:buAutoNum type="arabicPeriod"/>
            </a:pPr>
            <a:r>
              <a:rPr lang="en-US" altLang="en-US" smtClean="0"/>
              <a:t>Place result in register for caller</a:t>
            </a:r>
          </a:p>
          <a:p>
            <a:pPr marL="990600" lvl="1" indent="-533400" eaLnBrk="1" hangingPunct="1">
              <a:buSzTx/>
              <a:buFont typeface="Wingdings" pitchFamily="2" charset="2"/>
              <a:buAutoNum type="arabicPeriod"/>
            </a:pPr>
            <a:r>
              <a:rPr lang="en-US" altLang="en-US" smtClean="0"/>
              <a:t>Return to place of call</a:t>
            </a:r>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ltLang="en-US" smtClean="0"/>
              <a:t>Register Usage</a:t>
            </a:r>
            <a:endParaRPr lang="en-AU" altLang="en-US" smtClean="0"/>
          </a:p>
        </p:txBody>
      </p:sp>
      <p:sp>
        <p:nvSpPr>
          <p:cNvPr id="40964" name="Rectangle 3"/>
          <p:cNvSpPr>
            <a:spLocks noGrp="1" noChangeArrowheads="1"/>
          </p:cNvSpPr>
          <p:nvPr>
            <p:ph type="body" idx="1"/>
          </p:nvPr>
        </p:nvSpPr>
        <p:spPr/>
        <p:txBody>
          <a:bodyPr/>
          <a:lstStyle/>
          <a:p>
            <a:pPr eaLnBrk="1" hangingPunct="1">
              <a:lnSpc>
                <a:spcPct val="90000"/>
              </a:lnSpc>
            </a:pPr>
            <a:r>
              <a:rPr lang="en-US" altLang="en-US" sz="2800" smtClean="0"/>
              <a:t>$a0 – $a3: arguments (reg’s 4 – 7)</a:t>
            </a:r>
          </a:p>
          <a:p>
            <a:pPr eaLnBrk="1" hangingPunct="1">
              <a:lnSpc>
                <a:spcPct val="90000"/>
              </a:lnSpc>
            </a:pPr>
            <a:r>
              <a:rPr lang="en-US" altLang="en-US" sz="2800" smtClean="0"/>
              <a:t>$v0, $v1: result values (reg’s 2 and 3)</a:t>
            </a:r>
          </a:p>
          <a:p>
            <a:pPr eaLnBrk="1" hangingPunct="1">
              <a:lnSpc>
                <a:spcPct val="90000"/>
              </a:lnSpc>
            </a:pPr>
            <a:r>
              <a:rPr lang="en-US" altLang="en-US" sz="2800" smtClean="0"/>
              <a:t>$t0 – $t9: temporaries</a:t>
            </a:r>
          </a:p>
          <a:p>
            <a:pPr lvl="1" eaLnBrk="1" hangingPunct="1">
              <a:lnSpc>
                <a:spcPct val="90000"/>
              </a:lnSpc>
            </a:pPr>
            <a:r>
              <a:rPr lang="en-US" altLang="en-US" sz="2400" smtClean="0"/>
              <a:t>Can be overwritten by callee</a:t>
            </a:r>
          </a:p>
          <a:p>
            <a:pPr eaLnBrk="1" hangingPunct="1">
              <a:lnSpc>
                <a:spcPct val="90000"/>
              </a:lnSpc>
            </a:pPr>
            <a:r>
              <a:rPr lang="en-US" altLang="en-US" sz="2800" smtClean="0"/>
              <a:t>$s0 – $s7: saved</a:t>
            </a:r>
          </a:p>
          <a:p>
            <a:pPr lvl="1" eaLnBrk="1" hangingPunct="1">
              <a:lnSpc>
                <a:spcPct val="90000"/>
              </a:lnSpc>
            </a:pPr>
            <a:r>
              <a:rPr lang="en-US" altLang="en-US" sz="2400" smtClean="0"/>
              <a:t>Must be saved/restored by callee</a:t>
            </a:r>
          </a:p>
          <a:p>
            <a:pPr eaLnBrk="1" hangingPunct="1">
              <a:lnSpc>
                <a:spcPct val="90000"/>
              </a:lnSpc>
            </a:pPr>
            <a:r>
              <a:rPr lang="en-US" altLang="en-US" sz="2800" smtClean="0"/>
              <a:t>$gp: global pointer for static data (reg 28)</a:t>
            </a:r>
          </a:p>
          <a:p>
            <a:pPr eaLnBrk="1" hangingPunct="1">
              <a:lnSpc>
                <a:spcPct val="90000"/>
              </a:lnSpc>
            </a:pPr>
            <a:r>
              <a:rPr lang="en-US" altLang="en-US" sz="2800" smtClean="0"/>
              <a:t>$sp: stack pointer (reg 29)</a:t>
            </a:r>
          </a:p>
          <a:p>
            <a:pPr eaLnBrk="1" hangingPunct="1">
              <a:lnSpc>
                <a:spcPct val="90000"/>
              </a:lnSpc>
            </a:pPr>
            <a:r>
              <a:rPr lang="en-US" altLang="en-US" sz="2800" smtClean="0"/>
              <a:t>$fp: frame pointer (reg 30)</a:t>
            </a:r>
          </a:p>
          <a:p>
            <a:pPr eaLnBrk="1" hangingPunct="1">
              <a:lnSpc>
                <a:spcPct val="90000"/>
              </a:lnSpc>
            </a:pPr>
            <a:r>
              <a:rPr lang="en-US" altLang="en-US" sz="2800" smtClean="0"/>
              <a:t>$ra: return address (reg 31)</a:t>
            </a:r>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altLang="en-US" smtClean="0"/>
              <a:t>Procedure Call Instructions</a:t>
            </a:r>
            <a:endParaRPr lang="en-AU" altLang="en-US" smtClean="0"/>
          </a:p>
        </p:txBody>
      </p:sp>
      <p:sp>
        <p:nvSpPr>
          <p:cNvPr id="41988" name="Rectangle 3"/>
          <p:cNvSpPr>
            <a:spLocks noGrp="1" noChangeArrowheads="1"/>
          </p:cNvSpPr>
          <p:nvPr>
            <p:ph type="body" idx="1"/>
          </p:nvPr>
        </p:nvSpPr>
        <p:spPr/>
        <p:txBody>
          <a:bodyPr/>
          <a:lstStyle/>
          <a:p>
            <a:pPr eaLnBrk="1" hangingPunct="1"/>
            <a:r>
              <a:rPr lang="en-US" altLang="en-US" smtClean="0"/>
              <a:t>Procedure call: jump and link</a:t>
            </a:r>
          </a:p>
          <a:p>
            <a:pPr eaLnBrk="1" hangingPunct="1">
              <a:buFont typeface="Wingdings" pitchFamily="2" charset="2"/>
              <a:buNone/>
            </a:pPr>
            <a:r>
              <a:rPr lang="en-US" altLang="en-US" sz="2800" smtClean="0">
                <a:latin typeface="Lucida Console" pitchFamily="49" charset="0"/>
              </a:rPr>
              <a:t>	jal ProcedureLabel</a:t>
            </a:r>
          </a:p>
          <a:p>
            <a:pPr lvl="1" eaLnBrk="1" hangingPunct="1"/>
            <a:r>
              <a:rPr lang="en-US" altLang="en-US" smtClean="0"/>
              <a:t>Address of following instruction put in $ra</a:t>
            </a:r>
          </a:p>
          <a:p>
            <a:pPr lvl="1" eaLnBrk="1" hangingPunct="1"/>
            <a:r>
              <a:rPr lang="en-US" altLang="en-US" smtClean="0"/>
              <a:t>Jumps to target address</a:t>
            </a:r>
          </a:p>
          <a:p>
            <a:pPr eaLnBrk="1" hangingPunct="1"/>
            <a:r>
              <a:rPr lang="en-US" altLang="en-US" smtClean="0"/>
              <a:t>Procedure return: jump register</a:t>
            </a:r>
          </a:p>
          <a:p>
            <a:pPr eaLnBrk="1" hangingPunct="1">
              <a:buFont typeface="Wingdings" pitchFamily="2" charset="2"/>
              <a:buNone/>
            </a:pPr>
            <a:r>
              <a:rPr lang="en-US" altLang="en-US" sz="2800" smtClean="0">
                <a:latin typeface="Lucida Console" pitchFamily="49" charset="0"/>
              </a:rPr>
              <a:t>	jr $ra</a:t>
            </a:r>
          </a:p>
          <a:p>
            <a:pPr lvl="1" eaLnBrk="1" hangingPunct="1"/>
            <a:r>
              <a:rPr lang="en-US" altLang="en-US" smtClean="0"/>
              <a:t>Copies $ra to program counter</a:t>
            </a:r>
          </a:p>
          <a:p>
            <a:pPr lvl="1" eaLnBrk="1" hangingPunct="1"/>
            <a:r>
              <a:rPr lang="en-US" altLang="en-US" smtClean="0"/>
              <a:t>Can also be used for computed jumps</a:t>
            </a:r>
          </a:p>
          <a:p>
            <a:pPr lvl="2" eaLnBrk="1" hangingPunct="1"/>
            <a:r>
              <a:rPr lang="en-US" altLang="en-US" smtClean="0"/>
              <a:t>e.g., for case/switch statements</a:t>
            </a:r>
            <a:endParaRPr lang="en-AU" altLang="en-US" smtClean="0"/>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lstStyle/>
          <a:p>
            <a:pPr eaLnBrk="1" hangingPunct="1"/>
            <a:r>
              <a:rPr lang="en-US" altLang="en-US" smtClean="0"/>
              <a:t>Arithmetic Operations</a:t>
            </a:r>
            <a:endParaRPr lang="en-AU" altLang="en-US" smtClean="0"/>
          </a:p>
        </p:txBody>
      </p:sp>
      <p:sp>
        <p:nvSpPr>
          <p:cNvPr id="6148" name="Rectangle 6"/>
          <p:cNvSpPr>
            <a:spLocks noGrp="1" noChangeArrowheads="1"/>
          </p:cNvSpPr>
          <p:nvPr>
            <p:ph type="body" idx="1"/>
          </p:nvPr>
        </p:nvSpPr>
        <p:spPr/>
        <p:txBody>
          <a:bodyPr/>
          <a:lstStyle/>
          <a:p>
            <a:pPr eaLnBrk="1" hangingPunct="1"/>
            <a:r>
              <a:rPr lang="en-US" altLang="en-US" smtClean="0"/>
              <a:t>Add and subtract, three operands</a:t>
            </a:r>
          </a:p>
          <a:p>
            <a:pPr lvl="1" eaLnBrk="1" hangingPunct="1"/>
            <a:r>
              <a:rPr lang="en-US" altLang="en-US" smtClean="0"/>
              <a:t>Two sources and one destination</a:t>
            </a:r>
          </a:p>
          <a:p>
            <a:pPr eaLnBrk="1" hangingPunct="1">
              <a:buFont typeface="Wingdings" pitchFamily="2" charset="2"/>
              <a:buNone/>
            </a:pPr>
            <a:r>
              <a:rPr lang="en-US" altLang="en-US" smtClean="0">
                <a:latin typeface="Lucida Console" pitchFamily="49" charset="0"/>
              </a:rPr>
              <a:t>	add a, b, c  # a gets b + c</a:t>
            </a:r>
          </a:p>
          <a:p>
            <a:pPr eaLnBrk="1" hangingPunct="1"/>
            <a:r>
              <a:rPr lang="en-US" altLang="en-US" smtClean="0"/>
              <a:t>All arithmetic operations have this form</a:t>
            </a:r>
          </a:p>
          <a:p>
            <a:pPr eaLnBrk="1" hangingPunct="1"/>
            <a:r>
              <a:rPr lang="en-US" altLang="en-US" i="1" smtClean="0"/>
              <a:t>Design Principle 1:</a:t>
            </a:r>
            <a:r>
              <a:rPr lang="en-US" altLang="en-US" smtClean="0"/>
              <a:t> Simplicity favours regularity</a:t>
            </a:r>
          </a:p>
          <a:p>
            <a:pPr lvl="1" eaLnBrk="1" hangingPunct="1"/>
            <a:r>
              <a:rPr lang="en-US" altLang="en-US" smtClean="0"/>
              <a:t>Regularity makes implementation simpler</a:t>
            </a:r>
          </a:p>
          <a:p>
            <a:pPr lvl="1" eaLnBrk="1" hangingPunct="1"/>
            <a:r>
              <a:rPr lang="en-US" altLang="en-US" smtClean="0"/>
              <a:t>Simplicity enables higher performance at lower cost</a:t>
            </a:r>
            <a:endParaRPr lang="en-AU" altLang="en-US" smtClean="0"/>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en-US" smtClean="0"/>
              <a:t>Leaf Procedure Example</a:t>
            </a:r>
            <a:endParaRPr lang="en-AU" altLang="en-US" smtClean="0"/>
          </a:p>
        </p:txBody>
      </p:sp>
      <p:sp>
        <p:nvSpPr>
          <p:cNvPr id="43012" name="Rectangle 3"/>
          <p:cNvSpPr>
            <a:spLocks noGrp="1" noChangeArrowheads="1"/>
          </p:cNvSpPr>
          <p:nvPr>
            <p:ph type="body" idx="1"/>
          </p:nvPr>
        </p:nvSpPr>
        <p:spPr/>
        <p:txBody>
          <a:bodyPr/>
          <a:lstStyle/>
          <a:p>
            <a:pPr eaLnBrk="1" hangingPunct="1"/>
            <a:r>
              <a:rPr lang="en-US" altLang="en-US" smtClean="0"/>
              <a:t>C code:</a:t>
            </a:r>
          </a:p>
          <a:p>
            <a:pPr eaLnBrk="1" hangingPunct="1">
              <a:buFont typeface="Wingdings" pitchFamily="2" charset="2"/>
              <a:buNone/>
            </a:pPr>
            <a:r>
              <a:rPr lang="en-US" altLang="en-US" sz="2800" smtClean="0">
                <a:latin typeface="Lucida Console" pitchFamily="49" charset="0"/>
              </a:rPr>
              <a:t>	int leaf_example (int g, h, i, j)</a:t>
            </a:r>
            <a:br>
              <a:rPr lang="en-US" altLang="en-US" sz="2800" smtClean="0">
                <a:latin typeface="Lucida Console" pitchFamily="49" charset="0"/>
              </a:rPr>
            </a:br>
            <a:r>
              <a:rPr lang="en-US" altLang="en-US" sz="2800" smtClean="0">
                <a:latin typeface="Lucida Console" pitchFamily="49" charset="0"/>
              </a:rPr>
              <a:t>{ int f;</a:t>
            </a:r>
            <a:br>
              <a:rPr lang="en-US" altLang="en-US" sz="2800" smtClean="0">
                <a:latin typeface="Lucida Console" pitchFamily="49" charset="0"/>
              </a:rPr>
            </a:br>
            <a:r>
              <a:rPr lang="en-US" altLang="en-US" sz="2800" smtClean="0">
                <a:latin typeface="Lucida Console" pitchFamily="49" charset="0"/>
              </a:rPr>
              <a:t>  f = (g + h) - (i + j);</a:t>
            </a:r>
            <a:br>
              <a:rPr lang="en-US" altLang="en-US" sz="2800" smtClean="0">
                <a:latin typeface="Lucida Console" pitchFamily="49" charset="0"/>
              </a:rPr>
            </a:br>
            <a:r>
              <a:rPr lang="en-US" altLang="en-US" sz="2800" smtClean="0">
                <a:latin typeface="Lucida Console" pitchFamily="49" charset="0"/>
              </a:rPr>
              <a:t>  return f;</a:t>
            </a:r>
            <a:br>
              <a:rPr lang="en-US" altLang="en-US" sz="2800" smtClean="0">
                <a:latin typeface="Lucida Console" pitchFamily="49" charset="0"/>
              </a:rPr>
            </a:br>
            <a:r>
              <a:rPr lang="en-US" altLang="en-US" sz="2800" smtClean="0">
                <a:latin typeface="Lucida Console" pitchFamily="49" charset="0"/>
              </a:rPr>
              <a:t>}</a:t>
            </a:r>
          </a:p>
          <a:p>
            <a:pPr lvl="1" eaLnBrk="1" hangingPunct="1"/>
            <a:r>
              <a:rPr lang="en-US" altLang="en-US" smtClean="0"/>
              <a:t>Arguments g, …, j in $a0, …, $a3</a:t>
            </a:r>
          </a:p>
          <a:p>
            <a:pPr lvl="1" eaLnBrk="1" hangingPunct="1"/>
            <a:r>
              <a:rPr lang="en-US" altLang="en-US" smtClean="0"/>
              <a:t>f in $s0 (hence, need to save $s0 on stack)</a:t>
            </a:r>
          </a:p>
          <a:p>
            <a:pPr lvl="1" eaLnBrk="1" hangingPunct="1"/>
            <a:r>
              <a:rPr lang="en-US" altLang="en-US" smtClean="0"/>
              <a:t>Result in $v0</a:t>
            </a:r>
            <a:endParaRPr lang="en-AU" altLang="en-US" smtClean="0"/>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lstStyle/>
          <a:p>
            <a:r>
              <a:rPr lang="en-US" dirty="0" smtClean="0"/>
              <a:t>Leaf Procedure Example</a:t>
            </a:r>
            <a:endParaRPr lang="en-US" dirty="0"/>
          </a:p>
        </p:txBody>
      </p:sp>
      <p:sp>
        <p:nvSpPr>
          <p:cNvPr id="5" name="Footer Placeholder 4"/>
          <p:cNvSpPr>
            <a:spLocks noGrp="1"/>
          </p:cNvSpPr>
          <p:nvPr>
            <p:ph type="ftr" sz="quarter" idx="11"/>
          </p:nvPr>
        </p:nvSpPr>
        <p:spPr/>
        <p:txBody>
          <a:bodyPr/>
          <a:lstStyle/>
          <a:p>
            <a:pPr>
              <a:defRPr/>
            </a:pPr>
            <a:r>
              <a:rPr lang="en-US" smtClean="0"/>
              <a:t>Mayank Pandey, MNNIT, Allahabad, India</a:t>
            </a:r>
            <a:endParaRPr lang="en-US"/>
          </a:p>
        </p:txBody>
      </p:sp>
      <p:pic>
        <p:nvPicPr>
          <p:cNvPr id="6147" name="Picture 3"/>
          <p:cNvPicPr>
            <a:picLocks noChangeAspect="1" noChangeArrowheads="1"/>
          </p:cNvPicPr>
          <p:nvPr/>
        </p:nvPicPr>
        <p:blipFill>
          <a:blip r:embed="rId2" cstate="print"/>
          <a:srcRect l="27778" t="26000" r="22778" b="22444"/>
          <a:stretch>
            <a:fillRect/>
          </a:stretch>
        </p:blipFill>
        <p:spPr bwMode="auto">
          <a:xfrm>
            <a:off x="533400" y="1447800"/>
            <a:ext cx="7467600" cy="48665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altLang="en-US" smtClean="0"/>
              <a:t>Non-Leaf Procedures</a:t>
            </a:r>
            <a:endParaRPr lang="en-AU" altLang="en-US" smtClean="0"/>
          </a:p>
        </p:txBody>
      </p:sp>
      <p:sp>
        <p:nvSpPr>
          <p:cNvPr id="45060" name="Rectangle 3"/>
          <p:cNvSpPr>
            <a:spLocks noGrp="1" noChangeArrowheads="1"/>
          </p:cNvSpPr>
          <p:nvPr>
            <p:ph type="body" idx="1"/>
          </p:nvPr>
        </p:nvSpPr>
        <p:spPr/>
        <p:txBody>
          <a:bodyPr/>
          <a:lstStyle/>
          <a:p>
            <a:pPr eaLnBrk="1" hangingPunct="1"/>
            <a:r>
              <a:rPr lang="en-US" altLang="en-US" smtClean="0"/>
              <a:t>Procedures that call other procedures</a:t>
            </a:r>
          </a:p>
          <a:p>
            <a:pPr eaLnBrk="1" hangingPunct="1"/>
            <a:r>
              <a:rPr lang="en-US" altLang="en-US" smtClean="0"/>
              <a:t>For nested call, caller needs to save on the stack:</a:t>
            </a:r>
          </a:p>
          <a:p>
            <a:pPr lvl="1" eaLnBrk="1" hangingPunct="1"/>
            <a:r>
              <a:rPr lang="en-US" altLang="en-US" smtClean="0"/>
              <a:t>Its return address</a:t>
            </a:r>
          </a:p>
          <a:p>
            <a:pPr lvl="1" eaLnBrk="1" hangingPunct="1"/>
            <a:r>
              <a:rPr lang="en-US" altLang="en-US" smtClean="0"/>
              <a:t>Any arguments and temporaries needed after the call</a:t>
            </a:r>
          </a:p>
          <a:p>
            <a:pPr eaLnBrk="1" hangingPunct="1"/>
            <a:r>
              <a:rPr lang="en-US" altLang="en-US" smtClean="0"/>
              <a:t>Restore from the stack after the call</a:t>
            </a:r>
            <a:endParaRPr lang="en-AU" altLang="en-US" smtClean="0"/>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altLang="en-US" smtClean="0"/>
              <a:t>Non-Leaf Procedure Example</a:t>
            </a:r>
            <a:endParaRPr lang="en-AU" altLang="en-US" smtClean="0"/>
          </a:p>
        </p:txBody>
      </p:sp>
      <p:sp>
        <p:nvSpPr>
          <p:cNvPr id="46084" name="Rectangle 3"/>
          <p:cNvSpPr>
            <a:spLocks noGrp="1" noChangeArrowheads="1"/>
          </p:cNvSpPr>
          <p:nvPr>
            <p:ph type="body" idx="1"/>
          </p:nvPr>
        </p:nvSpPr>
        <p:spPr/>
        <p:txBody>
          <a:bodyPr/>
          <a:lstStyle/>
          <a:p>
            <a:pPr eaLnBrk="1" hangingPunct="1"/>
            <a:r>
              <a:rPr lang="en-US" altLang="en-US" dirty="0" smtClean="0"/>
              <a:t>C code:</a:t>
            </a:r>
          </a:p>
          <a:p>
            <a:pPr eaLnBrk="1" hangingPunct="1">
              <a:buFont typeface="Wingdings" pitchFamily="2" charset="2"/>
              <a:buNone/>
            </a:pPr>
            <a:r>
              <a:rPr lang="en-US" altLang="en-US" sz="2800" dirty="0" smtClean="0">
                <a:latin typeface="Lucida Console" pitchFamily="49" charset="0"/>
              </a:rPr>
              <a:t>	</a:t>
            </a:r>
            <a:r>
              <a:rPr lang="en-US" altLang="en-US" sz="2800" dirty="0" err="1" smtClean="0">
                <a:latin typeface="Lucida Console" pitchFamily="49" charset="0"/>
              </a:rPr>
              <a:t>int</a:t>
            </a:r>
            <a:r>
              <a:rPr lang="en-US" altLang="en-US" sz="2800" dirty="0" smtClean="0">
                <a:latin typeface="Lucida Console" pitchFamily="49" charset="0"/>
              </a:rPr>
              <a:t> fact (</a:t>
            </a:r>
            <a:r>
              <a:rPr lang="en-US" altLang="en-US" sz="2800" dirty="0" err="1" smtClean="0">
                <a:latin typeface="Lucida Console" pitchFamily="49" charset="0"/>
              </a:rPr>
              <a:t>int</a:t>
            </a:r>
            <a:r>
              <a:rPr lang="en-US" altLang="en-US" sz="2800" smtClean="0">
                <a:latin typeface="Lucida Console" pitchFamily="49" charset="0"/>
              </a:rPr>
              <a:t> n)</a:t>
            </a:r>
            <a:br>
              <a:rPr lang="en-US" altLang="en-US" sz="2800" smtClean="0">
                <a:latin typeface="Lucida Console" pitchFamily="49" charset="0"/>
              </a:rPr>
            </a:br>
            <a:r>
              <a:rPr lang="en-US" altLang="en-US" sz="2800" smtClean="0">
                <a:latin typeface="Lucida Console" pitchFamily="49" charset="0"/>
              </a:rPr>
              <a:t>{ </a:t>
            </a:r>
            <a:br>
              <a:rPr lang="en-US" altLang="en-US" sz="2800" smtClean="0">
                <a:latin typeface="Lucida Console" pitchFamily="49" charset="0"/>
              </a:rPr>
            </a:br>
            <a:r>
              <a:rPr lang="en-US" altLang="en-US" sz="2800" smtClean="0">
                <a:latin typeface="Lucida Console" pitchFamily="49" charset="0"/>
              </a:rPr>
              <a:t>  if (n &lt; 1) return </a:t>
            </a:r>
            <a:r>
              <a:rPr lang="en-US" altLang="en-US" sz="2800" smtClean="0">
                <a:latin typeface="Lucida Console" pitchFamily="49" charset="0"/>
              </a:rPr>
              <a:t>1;</a:t>
            </a:r>
            <a:r>
              <a:rPr lang="en-US" altLang="en-US" sz="2800" smtClean="0">
                <a:latin typeface="Lucida Console" pitchFamily="49" charset="0"/>
              </a:rPr>
              <a:t/>
            </a:r>
            <a:br>
              <a:rPr lang="en-US" altLang="en-US" sz="2800" smtClean="0">
                <a:latin typeface="Lucida Console" pitchFamily="49" charset="0"/>
              </a:rPr>
            </a:br>
            <a:r>
              <a:rPr lang="en-US" altLang="en-US" sz="2800" smtClean="0">
                <a:latin typeface="Lucida Console" pitchFamily="49" charset="0"/>
              </a:rPr>
              <a:t>  else return n * fact(n - 1);</a:t>
            </a:r>
            <a:br>
              <a:rPr lang="en-US" altLang="en-US" sz="2800" smtClean="0">
                <a:latin typeface="Lucida Console" pitchFamily="49" charset="0"/>
              </a:rPr>
            </a:br>
            <a:r>
              <a:rPr lang="en-US" altLang="en-US" sz="2800" smtClean="0">
                <a:latin typeface="Lucida Console" pitchFamily="49" charset="0"/>
              </a:rPr>
              <a:t>}</a:t>
            </a:r>
          </a:p>
          <a:p>
            <a:pPr lvl="1" eaLnBrk="1" hangingPunct="1"/>
            <a:r>
              <a:rPr lang="en-US" altLang="en-US" dirty="0" smtClean="0"/>
              <a:t>Argument n in $a0</a:t>
            </a:r>
          </a:p>
          <a:p>
            <a:pPr lvl="1" eaLnBrk="1" hangingPunct="1"/>
            <a:r>
              <a:rPr lang="en-US" altLang="en-US" dirty="0" smtClean="0"/>
              <a:t>Result in $v0</a:t>
            </a:r>
            <a:endParaRPr lang="en-AU" altLang="en-US" dirty="0" smtClean="0"/>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5" name="Rectangle 2"/>
          <p:cNvSpPr>
            <a:spLocks noGrp="1" noChangeArrowheads="1"/>
          </p:cNvSpPr>
          <p:nvPr>
            <p:ph type="title"/>
          </p:nvPr>
        </p:nvSpPr>
        <p:spPr/>
        <p:txBody>
          <a:bodyPr/>
          <a:lstStyle/>
          <a:p>
            <a:pPr eaLnBrk="1" hangingPunct="1"/>
            <a:r>
              <a:rPr lang="en-US" altLang="en-US" smtClean="0"/>
              <a:t>Non-Leaf Procedure Example</a:t>
            </a:r>
            <a:endParaRPr lang="en-AU" altLang="en-US" smtClean="0"/>
          </a:p>
        </p:txBody>
      </p:sp>
      <p:pic>
        <p:nvPicPr>
          <p:cNvPr id="7170" name="Picture 2"/>
          <p:cNvPicPr>
            <a:picLocks noChangeAspect="1" noChangeArrowheads="1"/>
          </p:cNvPicPr>
          <p:nvPr/>
        </p:nvPicPr>
        <p:blipFill>
          <a:blip r:embed="rId3" cstate="print"/>
          <a:srcRect l="27778" t="30222" r="21111" b="16444"/>
          <a:stretch>
            <a:fillRect/>
          </a:stretch>
        </p:blipFill>
        <p:spPr bwMode="auto">
          <a:xfrm>
            <a:off x="381000" y="1371599"/>
            <a:ext cx="7772400" cy="5068957"/>
          </a:xfrm>
          <a:prstGeom prst="rect">
            <a:avLst/>
          </a:prstGeom>
          <a:noFill/>
          <a:ln w="9525">
            <a:noFill/>
            <a:miter lim="800000"/>
            <a:headEnd/>
            <a:tailEnd/>
          </a:ln>
        </p:spPr>
      </p:pic>
      <p:sp>
        <p:nvSpPr>
          <p:cNvPr id="15" name="Footer Placeholder 4"/>
          <p:cNvSpPr>
            <a:spLocks noGrp="1"/>
          </p:cNvSpPr>
          <p:nvPr>
            <p:ph type="ftr" sz="quarter" idx="11"/>
          </p:nvPr>
        </p:nvSpPr>
        <p:spPr>
          <a:xfrm>
            <a:off x="3124200" y="6492875"/>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6"/>
          <p:cNvSpPr>
            <a:spLocks noGrp="1" noChangeArrowheads="1"/>
          </p:cNvSpPr>
          <p:nvPr>
            <p:ph type="title"/>
          </p:nvPr>
        </p:nvSpPr>
        <p:spPr/>
        <p:txBody>
          <a:bodyPr/>
          <a:lstStyle/>
          <a:p>
            <a:pPr eaLnBrk="1" hangingPunct="1"/>
            <a:r>
              <a:rPr lang="en-US" altLang="en-US" smtClean="0"/>
              <a:t>Local Data on the Stack</a:t>
            </a:r>
            <a:endParaRPr lang="en-AU" altLang="en-US" smtClean="0"/>
          </a:p>
        </p:txBody>
      </p:sp>
      <p:sp>
        <p:nvSpPr>
          <p:cNvPr id="48132" name="Rectangle 7"/>
          <p:cNvSpPr>
            <a:spLocks noGrp="1" noChangeArrowheads="1"/>
          </p:cNvSpPr>
          <p:nvPr>
            <p:ph type="body" idx="1"/>
          </p:nvPr>
        </p:nvSpPr>
        <p:spPr>
          <a:xfrm>
            <a:off x="684213" y="4581525"/>
            <a:ext cx="8270875" cy="1655763"/>
          </a:xfrm>
        </p:spPr>
        <p:txBody>
          <a:bodyPr/>
          <a:lstStyle/>
          <a:p>
            <a:pPr eaLnBrk="1" hangingPunct="1">
              <a:lnSpc>
                <a:spcPct val="80000"/>
              </a:lnSpc>
            </a:pPr>
            <a:r>
              <a:rPr lang="en-US" altLang="en-US" sz="2800" smtClean="0"/>
              <a:t>Local data allocated by callee</a:t>
            </a:r>
          </a:p>
          <a:p>
            <a:pPr lvl="1" eaLnBrk="1" hangingPunct="1">
              <a:lnSpc>
                <a:spcPct val="80000"/>
              </a:lnSpc>
            </a:pPr>
            <a:r>
              <a:rPr lang="en-US" altLang="en-US" sz="2400" smtClean="0"/>
              <a:t>e.g., C automatic variables</a:t>
            </a:r>
          </a:p>
          <a:p>
            <a:pPr eaLnBrk="1" hangingPunct="1">
              <a:lnSpc>
                <a:spcPct val="80000"/>
              </a:lnSpc>
            </a:pPr>
            <a:r>
              <a:rPr lang="en-US" altLang="en-US" sz="2800" smtClean="0"/>
              <a:t>Procedure frame (activation record)</a:t>
            </a:r>
          </a:p>
          <a:p>
            <a:pPr lvl="1" eaLnBrk="1" hangingPunct="1">
              <a:lnSpc>
                <a:spcPct val="80000"/>
              </a:lnSpc>
            </a:pPr>
            <a:r>
              <a:rPr lang="en-US" altLang="en-US" sz="2400" smtClean="0"/>
              <a:t>Used by some compilers to manage stack storage</a:t>
            </a:r>
            <a:endParaRPr lang="en-AU" altLang="en-US" sz="2400" smtClean="0"/>
          </a:p>
        </p:txBody>
      </p:sp>
      <p:pic>
        <p:nvPicPr>
          <p:cNvPr id="48133" name="Picture 9" descr="f02-12-P374493"/>
          <p:cNvPicPr>
            <a:picLocks noChangeAspect="1" noChangeArrowheads="1"/>
          </p:cNvPicPr>
          <p:nvPr/>
        </p:nvPicPr>
        <p:blipFill>
          <a:blip r:embed="rId3" cstate="print"/>
          <a:srcRect/>
          <a:stretch>
            <a:fillRect/>
          </a:stretch>
        </p:blipFill>
        <p:spPr bwMode="auto">
          <a:xfrm>
            <a:off x="1173163" y="1387475"/>
            <a:ext cx="6567487" cy="3184525"/>
          </a:xfrm>
          <a:prstGeom prst="rect">
            <a:avLst/>
          </a:prstGeom>
          <a:noFill/>
          <a:ln w="9525">
            <a:noFill/>
            <a:miter lim="800000"/>
            <a:headEnd/>
            <a:tailEnd/>
          </a:ln>
        </p:spPr>
      </p:pic>
      <p:sp>
        <p:nvSpPr>
          <p:cNvPr id="6"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8" descr="f02-13-P374493"/>
          <p:cNvPicPr>
            <a:picLocks noChangeAspect="1" noChangeArrowheads="1"/>
          </p:cNvPicPr>
          <p:nvPr/>
        </p:nvPicPr>
        <p:blipFill>
          <a:blip r:embed="rId3" cstate="print"/>
          <a:srcRect/>
          <a:stretch>
            <a:fillRect/>
          </a:stretch>
        </p:blipFill>
        <p:spPr bwMode="auto">
          <a:xfrm>
            <a:off x="5580063" y="1989138"/>
            <a:ext cx="3198812" cy="2536825"/>
          </a:xfrm>
          <a:prstGeom prst="rect">
            <a:avLst/>
          </a:prstGeom>
          <a:noFill/>
          <a:ln w="9525">
            <a:noFill/>
            <a:miter lim="800000"/>
            <a:headEnd/>
            <a:tailEnd/>
          </a:ln>
        </p:spPr>
      </p:pic>
      <p:sp>
        <p:nvSpPr>
          <p:cNvPr id="49156" name="Rectangle 6"/>
          <p:cNvSpPr>
            <a:spLocks noGrp="1" noChangeArrowheads="1"/>
          </p:cNvSpPr>
          <p:nvPr>
            <p:ph type="title"/>
          </p:nvPr>
        </p:nvSpPr>
        <p:spPr/>
        <p:txBody>
          <a:bodyPr/>
          <a:lstStyle/>
          <a:p>
            <a:pPr eaLnBrk="1" hangingPunct="1"/>
            <a:r>
              <a:rPr lang="en-US" altLang="en-US" smtClean="0"/>
              <a:t>Memory Layout</a:t>
            </a:r>
            <a:endParaRPr lang="en-AU" altLang="en-US" smtClean="0"/>
          </a:p>
        </p:txBody>
      </p:sp>
      <p:sp>
        <p:nvSpPr>
          <p:cNvPr id="49157" name="Rectangle 7"/>
          <p:cNvSpPr>
            <a:spLocks noGrp="1" noChangeArrowheads="1"/>
          </p:cNvSpPr>
          <p:nvPr>
            <p:ph type="body" idx="1"/>
          </p:nvPr>
        </p:nvSpPr>
        <p:spPr>
          <a:xfrm>
            <a:off x="684213" y="1441450"/>
            <a:ext cx="4608512" cy="5111750"/>
          </a:xfrm>
        </p:spPr>
        <p:txBody>
          <a:bodyPr/>
          <a:lstStyle/>
          <a:p>
            <a:pPr eaLnBrk="1" hangingPunct="1">
              <a:lnSpc>
                <a:spcPct val="90000"/>
              </a:lnSpc>
            </a:pPr>
            <a:r>
              <a:rPr lang="en-US" altLang="en-US" sz="2800" dirty="0" smtClean="0"/>
              <a:t>Text: program code</a:t>
            </a:r>
          </a:p>
          <a:p>
            <a:pPr eaLnBrk="1" hangingPunct="1">
              <a:lnSpc>
                <a:spcPct val="90000"/>
              </a:lnSpc>
            </a:pPr>
            <a:r>
              <a:rPr lang="en-US" altLang="en-US" sz="2800" dirty="0" smtClean="0"/>
              <a:t>Static data: global variables</a:t>
            </a:r>
          </a:p>
          <a:p>
            <a:pPr lvl="1" eaLnBrk="1" hangingPunct="1">
              <a:lnSpc>
                <a:spcPct val="90000"/>
              </a:lnSpc>
            </a:pPr>
            <a:r>
              <a:rPr lang="en-US" altLang="en-US" sz="2400" dirty="0" smtClean="0"/>
              <a:t>e.g., static variables in C, constant arrays and strings</a:t>
            </a:r>
          </a:p>
          <a:p>
            <a:pPr lvl="1" eaLnBrk="1" hangingPunct="1">
              <a:lnSpc>
                <a:spcPct val="90000"/>
              </a:lnSpc>
            </a:pPr>
            <a:r>
              <a:rPr lang="en-US" altLang="en-US" sz="2400" dirty="0" smtClean="0"/>
              <a:t>$</a:t>
            </a:r>
            <a:r>
              <a:rPr lang="en-US" altLang="en-US" sz="2400" dirty="0" err="1" smtClean="0"/>
              <a:t>gp</a:t>
            </a:r>
            <a:r>
              <a:rPr lang="en-US" altLang="en-US" sz="2400" dirty="0" smtClean="0"/>
              <a:t> initialized to address allowing ±offsets into this segment</a:t>
            </a:r>
          </a:p>
          <a:p>
            <a:pPr eaLnBrk="1" hangingPunct="1">
              <a:lnSpc>
                <a:spcPct val="90000"/>
              </a:lnSpc>
            </a:pPr>
            <a:r>
              <a:rPr lang="en-US" altLang="en-US" sz="2800" dirty="0" smtClean="0"/>
              <a:t>Dynamic data: heap</a:t>
            </a:r>
          </a:p>
          <a:p>
            <a:pPr lvl="1" eaLnBrk="1" hangingPunct="1">
              <a:lnSpc>
                <a:spcPct val="90000"/>
              </a:lnSpc>
            </a:pPr>
            <a:r>
              <a:rPr lang="en-US" altLang="en-US" sz="2400" dirty="0" smtClean="0"/>
              <a:t>E.g., </a:t>
            </a:r>
            <a:r>
              <a:rPr lang="en-US" altLang="en-US" sz="2400" dirty="0" err="1" smtClean="0"/>
              <a:t>malloc</a:t>
            </a:r>
            <a:r>
              <a:rPr lang="en-US" altLang="en-US" sz="2400" dirty="0" smtClean="0"/>
              <a:t> in C, new in Java</a:t>
            </a:r>
          </a:p>
          <a:p>
            <a:pPr eaLnBrk="1" hangingPunct="1">
              <a:lnSpc>
                <a:spcPct val="90000"/>
              </a:lnSpc>
            </a:pPr>
            <a:r>
              <a:rPr lang="en-US" altLang="en-US" sz="2800" dirty="0" smtClean="0"/>
              <a:t>Stack: automatic storage</a:t>
            </a:r>
            <a:endParaRPr lang="en-AU" altLang="en-US" sz="2800" dirty="0" smtClean="0"/>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altLang="en-US" smtClean="0"/>
              <a:t>Character Data</a:t>
            </a:r>
            <a:endParaRPr lang="en-AU" altLang="en-US" smtClean="0"/>
          </a:p>
        </p:txBody>
      </p:sp>
      <p:sp>
        <p:nvSpPr>
          <p:cNvPr id="50180" name="Rectangle 3"/>
          <p:cNvSpPr>
            <a:spLocks noGrp="1" noChangeArrowheads="1"/>
          </p:cNvSpPr>
          <p:nvPr>
            <p:ph type="body" idx="1"/>
          </p:nvPr>
        </p:nvSpPr>
        <p:spPr/>
        <p:txBody>
          <a:bodyPr/>
          <a:lstStyle/>
          <a:p>
            <a:pPr eaLnBrk="1" hangingPunct="1"/>
            <a:r>
              <a:rPr lang="en-US" altLang="en-US" smtClean="0"/>
              <a:t>Byte-encoded character sets</a:t>
            </a:r>
          </a:p>
          <a:p>
            <a:pPr lvl="1" eaLnBrk="1" hangingPunct="1"/>
            <a:r>
              <a:rPr lang="en-US" altLang="en-US" smtClean="0"/>
              <a:t>ASCII: 128 characters</a:t>
            </a:r>
          </a:p>
          <a:p>
            <a:pPr lvl="2" eaLnBrk="1" hangingPunct="1"/>
            <a:r>
              <a:rPr lang="en-US" altLang="en-US" smtClean="0"/>
              <a:t>95 graphic, 33 control</a:t>
            </a:r>
          </a:p>
          <a:p>
            <a:pPr lvl="1" eaLnBrk="1" hangingPunct="1"/>
            <a:r>
              <a:rPr lang="en-US" altLang="en-US" smtClean="0"/>
              <a:t>Latin-1: 256 characters</a:t>
            </a:r>
          </a:p>
          <a:p>
            <a:pPr lvl="2" eaLnBrk="1" hangingPunct="1"/>
            <a:r>
              <a:rPr lang="en-US" altLang="en-US" smtClean="0"/>
              <a:t>ASCII, +96 more graphic characters</a:t>
            </a:r>
          </a:p>
          <a:p>
            <a:pPr eaLnBrk="1" hangingPunct="1"/>
            <a:r>
              <a:rPr lang="en-US" altLang="en-US" smtClean="0"/>
              <a:t>Unicode: 32-bit character set</a:t>
            </a:r>
          </a:p>
          <a:p>
            <a:pPr lvl="1" eaLnBrk="1" hangingPunct="1"/>
            <a:r>
              <a:rPr lang="en-US" altLang="en-US" smtClean="0"/>
              <a:t>Used in Java, C++ wide characters, …</a:t>
            </a:r>
          </a:p>
          <a:p>
            <a:pPr lvl="1" eaLnBrk="1" hangingPunct="1"/>
            <a:r>
              <a:rPr lang="en-US" altLang="en-US" smtClean="0"/>
              <a:t>Most of the world’s alphabets, plus symbols</a:t>
            </a:r>
          </a:p>
          <a:p>
            <a:pPr lvl="1" eaLnBrk="1" hangingPunct="1"/>
            <a:r>
              <a:rPr lang="en-US" altLang="en-US" smtClean="0"/>
              <a:t>UTF-8, UTF-16: variable-length encodings</a:t>
            </a:r>
            <a:endParaRPr lang="en-AU" altLang="en-US" smtClean="0"/>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altLang="en-US" smtClean="0"/>
              <a:t>Byte/Halfword Operations</a:t>
            </a:r>
            <a:endParaRPr lang="en-AU" altLang="en-US" smtClean="0"/>
          </a:p>
        </p:txBody>
      </p:sp>
      <p:sp>
        <p:nvSpPr>
          <p:cNvPr id="51204" name="Rectangle 3"/>
          <p:cNvSpPr>
            <a:spLocks noGrp="1" noChangeArrowheads="1"/>
          </p:cNvSpPr>
          <p:nvPr>
            <p:ph type="body" idx="1"/>
          </p:nvPr>
        </p:nvSpPr>
        <p:spPr/>
        <p:txBody>
          <a:bodyPr/>
          <a:lstStyle/>
          <a:p>
            <a:pPr eaLnBrk="1" hangingPunct="1"/>
            <a:r>
              <a:rPr lang="en-US" altLang="en-US" dirty="0" smtClean="0"/>
              <a:t>MIPS byte/</a:t>
            </a:r>
            <a:r>
              <a:rPr lang="en-US" altLang="en-US" dirty="0" err="1" smtClean="0"/>
              <a:t>halfword</a:t>
            </a:r>
            <a:r>
              <a:rPr lang="en-US" altLang="en-US" dirty="0" smtClean="0"/>
              <a:t> load/store</a:t>
            </a:r>
          </a:p>
          <a:p>
            <a:pPr lvl="1" eaLnBrk="1" hangingPunct="1"/>
            <a:r>
              <a:rPr lang="en-US" altLang="en-US" dirty="0" smtClean="0"/>
              <a:t>String processing is a common case</a:t>
            </a:r>
          </a:p>
          <a:p>
            <a:pPr eaLnBrk="1" hangingPunct="1">
              <a:buFont typeface="Wingdings" pitchFamily="2" charset="2"/>
              <a:buNone/>
            </a:pPr>
            <a:r>
              <a:rPr lang="en-US" altLang="en-US" sz="2600" dirty="0" smtClean="0">
                <a:latin typeface="Lucida Console" pitchFamily="49" charset="0"/>
              </a:rPr>
              <a:t>lb </a:t>
            </a:r>
            <a:r>
              <a:rPr lang="en-US" altLang="en-US" sz="2600" dirty="0" err="1" smtClean="0">
                <a:latin typeface="Lucida Console" pitchFamily="49" charset="0"/>
              </a:rPr>
              <a:t>rt</a:t>
            </a:r>
            <a:r>
              <a:rPr lang="en-US" altLang="en-US" sz="2600" dirty="0" smtClean="0">
                <a:latin typeface="Lucida Console" pitchFamily="49" charset="0"/>
              </a:rPr>
              <a:t>, offset(</a:t>
            </a:r>
            <a:r>
              <a:rPr lang="en-US" altLang="en-US" sz="2600" dirty="0" err="1" smtClean="0">
                <a:latin typeface="Lucida Console" pitchFamily="49" charset="0"/>
              </a:rPr>
              <a:t>rs</a:t>
            </a:r>
            <a:r>
              <a:rPr lang="en-US" altLang="en-US" sz="2600" dirty="0" smtClean="0">
                <a:latin typeface="Lucida Console" pitchFamily="49" charset="0"/>
              </a:rPr>
              <a:t>)     </a:t>
            </a:r>
            <a:r>
              <a:rPr lang="en-US" altLang="en-US" sz="2600" dirty="0" err="1" smtClean="0">
                <a:latin typeface="Lucida Console" pitchFamily="49" charset="0"/>
              </a:rPr>
              <a:t>lh</a:t>
            </a:r>
            <a:r>
              <a:rPr lang="en-US" altLang="en-US" sz="2600" dirty="0" smtClean="0">
                <a:latin typeface="Lucida Console" pitchFamily="49" charset="0"/>
              </a:rPr>
              <a:t> </a:t>
            </a:r>
            <a:r>
              <a:rPr lang="en-US" altLang="en-US" sz="2600" dirty="0" err="1" smtClean="0">
                <a:latin typeface="Lucida Console" pitchFamily="49" charset="0"/>
              </a:rPr>
              <a:t>rt</a:t>
            </a:r>
            <a:r>
              <a:rPr lang="en-US" altLang="en-US" sz="2600" dirty="0" smtClean="0">
                <a:latin typeface="Lucida Console" pitchFamily="49" charset="0"/>
              </a:rPr>
              <a:t>, offset(</a:t>
            </a:r>
            <a:r>
              <a:rPr lang="en-US" altLang="en-US" sz="2600" dirty="0" err="1" smtClean="0">
                <a:latin typeface="Lucida Console" pitchFamily="49" charset="0"/>
              </a:rPr>
              <a:t>rs</a:t>
            </a:r>
            <a:r>
              <a:rPr lang="en-US" altLang="en-US" sz="2600" dirty="0" smtClean="0">
                <a:latin typeface="Lucida Console" pitchFamily="49" charset="0"/>
              </a:rPr>
              <a:t>)</a:t>
            </a:r>
          </a:p>
          <a:p>
            <a:pPr lvl="1" eaLnBrk="1" hangingPunct="1"/>
            <a:r>
              <a:rPr lang="en-US" altLang="en-US" dirty="0" smtClean="0"/>
              <a:t>Sign extend to 32 bits in </a:t>
            </a:r>
            <a:r>
              <a:rPr lang="en-US" altLang="en-US" dirty="0" err="1" smtClean="0"/>
              <a:t>rt</a:t>
            </a:r>
            <a:endParaRPr lang="en-US" altLang="en-US" dirty="0" smtClean="0"/>
          </a:p>
          <a:p>
            <a:pPr eaLnBrk="1" hangingPunct="1">
              <a:buFont typeface="Wingdings" pitchFamily="2" charset="2"/>
              <a:buNone/>
            </a:pPr>
            <a:r>
              <a:rPr lang="en-US" altLang="en-US" sz="2600" dirty="0" err="1" smtClean="0">
                <a:latin typeface="Lucida Console" pitchFamily="49" charset="0"/>
              </a:rPr>
              <a:t>lbu</a:t>
            </a:r>
            <a:r>
              <a:rPr lang="en-US" altLang="en-US" sz="2600" dirty="0" smtClean="0">
                <a:latin typeface="Lucida Console" pitchFamily="49" charset="0"/>
              </a:rPr>
              <a:t> </a:t>
            </a:r>
            <a:r>
              <a:rPr lang="en-US" altLang="en-US" sz="2600" dirty="0" err="1" smtClean="0">
                <a:latin typeface="Lucida Console" pitchFamily="49" charset="0"/>
              </a:rPr>
              <a:t>rt</a:t>
            </a:r>
            <a:r>
              <a:rPr lang="en-US" altLang="en-US" sz="2600" dirty="0" smtClean="0">
                <a:latin typeface="Lucida Console" pitchFamily="49" charset="0"/>
              </a:rPr>
              <a:t>, offset(</a:t>
            </a:r>
            <a:r>
              <a:rPr lang="en-US" altLang="en-US" sz="2600" dirty="0" err="1" smtClean="0">
                <a:latin typeface="Lucida Console" pitchFamily="49" charset="0"/>
              </a:rPr>
              <a:t>rs</a:t>
            </a:r>
            <a:r>
              <a:rPr lang="en-US" altLang="en-US" sz="2600" dirty="0" smtClean="0">
                <a:latin typeface="Lucida Console" pitchFamily="49" charset="0"/>
              </a:rPr>
              <a:t>)    </a:t>
            </a:r>
            <a:r>
              <a:rPr lang="en-US" altLang="en-US" sz="2600" dirty="0" err="1" smtClean="0">
                <a:latin typeface="Lucida Console" pitchFamily="49" charset="0"/>
              </a:rPr>
              <a:t>lhu</a:t>
            </a:r>
            <a:r>
              <a:rPr lang="en-US" altLang="en-US" sz="2600" dirty="0" smtClean="0">
                <a:latin typeface="Lucida Console" pitchFamily="49" charset="0"/>
              </a:rPr>
              <a:t> </a:t>
            </a:r>
            <a:r>
              <a:rPr lang="en-US" altLang="en-US" sz="2600" dirty="0" err="1" smtClean="0">
                <a:latin typeface="Lucida Console" pitchFamily="49" charset="0"/>
              </a:rPr>
              <a:t>rt</a:t>
            </a:r>
            <a:r>
              <a:rPr lang="en-US" altLang="en-US" sz="2600" dirty="0" smtClean="0">
                <a:latin typeface="Lucida Console" pitchFamily="49" charset="0"/>
              </a:rPr>
              <a:t>, offset(</a:t>
            </a:r>
            <a:r>
              <a:rPr lang="en-US" altLang="en-US" sz="2600" dirty="0" err="1" smtClean="0">
                <a:latin typeface="Lucida Console" pitchFamily="49" charset="0"/>
              </a:rPr>
              <a:t>rs</a:t>
            </a:r>
            <a:r>
              <a:rPr lang="en-US" altLang="en-US" sz="2600" dirty="0" smtClean="0">
                <a:latin typeface="Lucida Console" pitchFamily="49" charset="0"/>
              </a:rPr>
              <a:t>)</a:t>
            </a:r>
          </a:p>
          <a:p>
            <a:pPr lvl="1" eaLnBrk="1" hangingPunct="1"/>
            <a:r>
              <a:rPr lang="en-US" altLang="en-US" dirty="0" smtClean="0"/>
              <a:t>Zero extend to 32 bits in </a:t>
            </a:r>
            <a:r>
              <a:rPr lang="en-US" altLang="en-US" dirty="0" err="1" smtClean="0"/>
              <a:t>rt</a:t>
            </a:r>
            <a:endParaRPr lang="en-US" altLang="en-US" dirty="0" smtClean="0"/>
          </a:p>
          <a:p>
            <a:pPr eaLnBrk="1" hangingPunct="1">
              <a:buFont typeface="Wingdings" pitchFamily="2" charset="2"/>
              <a:buNone/>
            </a:pPr>
            <a:r>
              <a:rPr lang="en-US" altLang="en-US" sz="2600" dirty="0" err="1" smtClean="0">
                <a:latin typeface="Lucida Console" pitchFamily="49" charset="0"/>
              </a:rPr>
              <a:t>sb</a:t>
            </a:r>
            <a:r>
              <a:rPr lang="en-US" altLang="en-US" sz="2600" dirty="0" smtClean="0">
                <a:latin typeface="Lucida Console" pitchFamily="49" charset="0"/>
              </a:rPr>
              <a:t> </a:t>
            </a:r>
            <a:r>
              <a:rPr lang="en-US" altLang="en-US" sz="2600" dirty="0" err="1" smtClean="0">
                <a:latin typeface="Lucida Console" pitchFamily="49" charset="0"/>
              </a:rPr>
              <a:t>rt</a:t>
            </a:r>
            <a:r>
              <a:rPr lang="en-US" altLang="en-US" sz="2600" dirty="0" smtClean="0">
                <a:latin typeface="Lucida Console" pitchFamily="49" charset="0"/>
              </a:rPr>
              <a:t>, offset(</a:t>
            </a:r>
            <a:r>
              <a:rPr lang="en-US" altLang="en-US" sz="2600" dirty="0" err="1" smtClean="0">
                <a:latin typeface="Lucida Console" pitchFamily="49" charset="0"/>
              </a:rPr>
              <a:t>rs</a:t>
            </a:r>
            <a:r>
              <a:rPr lang="en-US" altLang="en-US" sz="2600" dirty="0" smtClean="0">
                <a:latin typeface="Lucida Console" pitchFamily="49" charset="0"/>
              </a:rPr>
              <a:t>)     </a:t>
            </a:r>
            <a:r>
              <a:rPr lang="en-US" altLang="en-US" sz="2600" dirty="0" err="1" smtClean="0">
                <a:latin typeface="Lucida Console" pitchFamily="49" charset="0"/>
              </a:rPr>
              <a:t>sh</a:t>
            </a:r>
            <a:r>
              <a:rPr lang="en-US" altLang="en-US" sz="2600" dirty="0" smtClean="0">
                <a:latin typeface="Lucida Console" pitchFamily="49" charset="0"/>
              </a:rPr>
              <a:t> </a:t>
            </a:r>
            <a:r>
              <a:rPr lang="en-US" altLang="en-US" sz="2600" dirty="0" err="1" smtClean="0">
                <a:latin typeface="Lucida Console" pitchFamily="49" charset="0"/>
              </a:rPr>
              <a:t>rt</a:t>
            </a:r>
            <a:r>
              <a:rPr lang="en-US" altLang="en-US" sz="2600" dirty="0" smtClean="0">
                <a:latin typeface="Lucida Console" pitchFamily="49" charset="0"/>
              </a:rPr>
              <a:t>, offset(</a:t>
            </a:r>
            <a:r>
              <a:rPr lang="en-US" altLang="en-US" sz="2600" dirty="0" err="1" smtClean="0">
                <a:latin typeface="Lucida Console" pitchFamily="49" charset="0"/>
              </a:rPr>
              <a:t>rs</a:t>
            </a:r>
            <a:r>
              <a:rPr lang="en-US" altLang="en-US" sz="2600" dirty="0" smtClean="0">
                <a:latin typeface="Lucida Console" pitchFamily="49" charset="0"/>
              </a:rPr>
              <a:t>)</a:t>
            </a:r>
          </a:p>
          <a:p>
            <a:pPr lvl="1" eaLnBrk="1" hangingPunct="1"/>
            <a:r>
              <a:rPr lang="en-US" altLang="en-US" dirty="0" smtClean="0"/>
              <a:t>Store just rightmost byte/</a:t>
            </a:r>
            <a:r>
              <a:rPr lang="en-US" altLang="en-US" dirty="0" err="1" smtClean="0"/>
              <a:t>halfword</a:t>
            </a:r>
            <a:endParaRPr lang="en-AU" altLang="en-US" dirty="0" smtClean="0"/>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altLang="en-US" smtClean="0"/>
              <a:t>String Copy Example</a:t>
            </a:r>
            <a:endParaRPr lang="en-AU" altLang="en-US" smtClean="0"/>
          </a:p>
        </p:txBody>
      </p:sp>
      <p:sp>
        <p:nvSpPr>
          <p:cNvPr id="52228" name="Rectangle 3"/>
          <p:cNvSpPr>
            <a:spLocks noGrp="1" noChangeArrowheads="1"/>
          </p:cNvSpPr>
          <p:nvPr>
            <p:ph type="body" idx="1"/>
          </p:nvPr>
        </p:nvSpPr>
        <p:spPr/>
        <p:txBody>
          <a:bodyPr/>
          <a:lstStyle/>
          <a:p>
            <a:pPr eaLnBrk="1" hangingPunct="1"/>
            <a:r>
              <a:rPr lang="en-US" altLang="en-US" smtClean="0"/>
              <a:t>C code (naïve):</a:t>
            </a:r>
          </a:p>
          <a:p>
            <a:pPr lvl="1" eaLnBrk="1" hangingPunct="1"/>
            <a:r>
              <a:rPr lang="en-US" altLang="en-US" smtClean="0"/>
              <a:t>Null-terminated string</a:t>
            </a:r>
          </a:p>
          <a:p>
            <a:pPr eaLnBrk="1" hangingPunct="1">
              <a:buFont typeface="Wingdings" pitchFamily="2" charset="2"/>
              <a:buNone/>
            </a:pPr>
            <a:r>
              <a:rPr lang="en-US" altLang="en-US" sz="2800" smtClean="0">
                <a:latin typeface="Lucida Console" pitchFamily="49" charset="0"/>
              </a:rPr>
              <a:t>	void strcpy (char x[], char y[])</a:t>
            </a:r>
            <a:br>
              <a:rPr lang="en-US" altLang="en-US" sz="2800" smtClean="0">
                <a:latin typeface="Lucida Console" pitchFamily="49" charset="0"/>
              </a:rPr>
            </a:br>
            <a:r>
              <a:rPr lang="en-US" altLang="en-US" sz="2800" smtClean="0">
                <a:latin typeface="Lucida Console" pitchFamily="49" charset="0"/>
              </a:rPr>
              <a:t>{ int i;</a:t>
            </a:r>
            <a:br>
              <a:rPr lang="en-US" altLang="en-US" sz="2800" smtClean="0">
                <a:latin typeface="Lucida Console" pitchFamily="49" charset="0"/>
              </a:rPr>
            </a:br>
            <a:r>
              <a:rPr lang="en-US" altLang="en-US" sz="2800" smtClean="0">
                <a:latin typeface="Lucida Console" pitchFamily="49" charset="0"/>
              </a:rPr>
              <a:t>  i = 0;</a:t>
            </a:r>
            <a:br>
              <a:rPr lang="en-US" altLang="en-US" sz="2800" smtClean="0">
                <a:latin typeface="Lucida Console" pitchFamily="49" charset="0"/>
              </a:rPr>
            </a:br>
            <a:r>
              <a:rPr lang="en-US" altLang="en-US" sz="2800" smtClean="0">
                <a:latin typeface="Lucida Console" pitchFamily="49" charset="0"/>
              </a:rPr>
              <a:t>  while ((x[i]=y[i])!='\0')</a:t>
            </a:r>
            <a:br>
              <a:rPr lang="en-US" altLang="en-US" sz="2800" smtClean="0">
                <a:latin typeface="Lucida Console" pitchFamily="49" charset="0"/>
              </a:rPr>
            </a:br>
            <a:r>
              <a:rPr lang="en-US" altLang="en-US" sz="2800" smtClean="0">
                <a:latin typeface="Lucida Console" pitchFamily="49" charset="0"/>
              </a:rPr>
              <a:t>    i += 1;</a:t>
            </a:r>
            <a:br>
              <a:rPr lang="en-US" altLang="en-US" sz="2800" smtClean="0">
                <a:latin typeface="Lucida Console" pitchFamily="49" charset="0"/>
              </a:rPr>
            </a:br>
            <a:r>
              <a:rPr lang="en-US" altLang="en-US" sz="2800" smtClean="0">
                <a:latin typeface="Lucida Console" pitchFamily="49" charset="0"/>
              </a:rPr>
              <a:t>}</a:t>
            </a:r>
          </a:p>
          <a:p>
            <a:pPr lvl="1" eaLnBrk="1" hangingPunct="1"/>
            <a:r>
              <a:rPr lang="en-US" altLang="en-US" smtClean="0"/>
              <a:t>Addresses of x, y in $a0, $a1</a:t>
            </a:r>
          </a:p>
          <a:p>
            <a:pPr lvl="1" eaLnBrk="1" hangingPunct="1"/>
            <a:r>
              <a:rPr lang="en-US" altLang="en-US" smtClean="0"/>
              <a:t>i in $s0</a:t>
            </a:r>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en-US" smtClean="0"/>
              <a:t>Arithmetic Example</a:t>
            </a:r>
            <a:endParaRPr lang="en-AU" altLang="en-US" smtClean="0"/>
          </a:p>
        </p:txBody>
      </p:sp>
      <p:sp>
        <p:nvSpPr>
          <p:cNvPr id="7172" name="Rectangle 3"/>
          <p:cNvSpPr>
            <a:spLocks noGrp="1" noChangeArrowheads="1"/>
          </p:cNvSpPr>
          <p:nvPr>
            <p:ph type="body" idx="1"/>
          </p:nvPr>
        </p:nvSpPr>
        <p:spPr/>
        <p:txBody>
          <a:bodyPr/>
          <a:lstStyle/>
          <a:p>
            <a:pPr eaLnBrk="1" hangingPunct="1"/>
            <a:r>
              <a:rPr lang="en-US" altLang="en-US" smtClean="0"/>
              <a:t>C code:</a:t>
            </a:r>
          </a:p>
          <a:p>
            <a:pPr eaLnBrk="1" hangingPunct="1">
              <a:spcBef>
                <a:spcPct val="50000"/>
              </a:spcBef>
              <a:spcAft>
                <a:spcPct val="30000"/>
              </a:spcAft>
              <a:buFont typeface="Wingdings" pitchFamily="2" charset="2"/>
              <a:buNone/>
            </a:pPr>
            <a:r>
              <a:rPr lang="en-US" altLang="en-US" sz="2800" smtClean="0">
                <a:latin typeface="Lucida Console" pitchFamily="49" charset="0"/>
              </a:rPr>
              <a:t>	f = (g + h) - (i + j);</a:t>
            </a:r>
          </a:p>
          <a:p>
            <a:pPr eaLnBrk="1" hangingPunct="1"/>
            <a:r>
              <a:rPr lang="en-US" altLang="en-US" smtClean="0"/>
              <a:t>Compiled MIPS code:</a:t>
            </a:r>
          </a:p>
          <a:p>
            <a:pPr eaLnBrk="1" hangingPunct="1">
              <a:spcBef>
                <a:spcPct val="50000"/>
              </a:spcBef>
              <a:spcAft>
                <a:spcPct val="30000"/>
              </a:spcAft>
              <a:buFont typeface="Wingdings" pitchFamily="2" charset="2"/>
              <a:buNone/>
            </a:pPr>
            <a:r>
              <a:rPr lang="en-US" altLang="en-US" sz="2800" smtClean="0">
                <a:latin typeface="Lucida Console" pitchFamily="49" charset="0"/>
              </a:rPr>
              <a:t>	add t0, g, h   # temp t0 = g + h</a:t>
            </a:r>
            <a:br>
              <a:rPr lang="en-US" altLang="en-US" sz="2800" smtClean="0">
                <a:latin typeface="Lucida Console" pitchFamily="49" charset="0"/>
              </a:rPr>
            </a:br>
            <a:r>
              <a:rPr lang="en-US" altLang="en-US" sz="2800" smtClean="0">
                <a:latin typeface="Lucida Console" pitchFamily="49" charset="0"/>
              </a:rPr>
              <a:t>add t1, i, j   # temp t1 = i + j</a:t>
            </a:r>
            <a:br>
              <a:rPr lang="en-US" altLang="en-US" sz="2800" smtClean="0">
                <a:latin typeface="Lucida Console" pitchFamily="49" charset="0"/>
              </a:rPr>
            </a:br>
            <a:r>
              <a:rPr lang="en-US" altLang="en-US" sz="2800" smtClean="0">
                <a:latin typeface="Lucida Console" pitchFamily="49" charset="0"/>
              </a:rPr>
              <a:t>sub f, t0, t1  # f = t0 - t1</a:t>
            </a:r>
            <a:endParaRPr lang="en-AU" altLang="en-US" smtClean="0"/>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60" name="Rectangle 2"/>
          <p:cNvSpPr>
            <a:spLocks noGrp="1" noChangeArrowheads="1"/>
          </p:cNvSpPr>
          <p:nvPr>
            <p:ph type="title"/>
          </p:nvPr>
        </p:nvSpPr>
        <p:spPr/>
        <p:txBody>
          <a:bodyPr/>
          <a:lstStyle/>
          <a:p>
            <a:pPr eaLnBrk="1" hangingPunct="1"/>
            <a:r>
              <a:rPr lang="en-US" altLang="en-US" smtClean="0"/>
              <a:t>String Copy Example</a:t>
            </a:r>
            <a:endParaRPr lang="en-AU" altLang="en-US" smtClean="0"/>
          </a:p>
        </p:txBody>
      </p:sp>
      <p:pic>
        <p:nvPicPr>
          <p:cNvPr id="8194" name="Picture 2"/>
          <p:cNvPicPr>
            <a:picLocks noChangeAspect="1" noChangeArrowheads="1"/>
          </p:cNvPicPr>
          <p:nvPr/>
        </p:nvPicPr>
        <p:blipFill>
          <a:blip r:embed="rId3" cstate="print"/>
          <a:srcRect l="27778" t="27556" r="20555" b="23555"/>
          <a:stretch>
            <a:fillRect/>
          </a:stretch>
        </p:blipFill>
        <p:spPr bwMode="auto">
          <a:xfrm>
            <a:off x="533400" y="1371600"/>
            <a:ext cx="8305800" cy="4912032"/>
          </a:xfrm>
          <a:prstGeom prst="rect">
            <a:avLst/>
          </a:prstGeom>
          <a:noFill/>
          <a:ln w="9525">
            <a:noFill/>
            <a:miter lim="800000"/>
            <a:headEnd/>
            <a:tailEnd/>
          </a:ln>
        </p:spPr>
      </p:pic>
      <p:sp>
        <p:nvSpPr>
          <p:cNvPr id="16"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11"/>
          <p:cNvSpPr>
            <a:spLocks noChangeArrowheads="1"/>
          </p:cNvSpPr>
          <p:nvPr/>
        </p:nvSpPr>
        <p:spPr bwMode="auto">
          <a:xfrm>
            <a:off x="3363913" y="4868863"/>
            <a:ext cx="2570162" cy="411162"/>
          </a:xfrm>
          <a:prstGeom prst="rect">
            <a:avLst/>
          </a:prstGeom>
          <a:solidFill>
            <a:schemeClr val="folHlink"/>
          </a:solidFill>
          <a:ln w="9525">
            <a:solidFill>
              <a:schemeClr val="tx1"/>
            </a:solidFill>
            <a:miter lim="800000"/>
            <a:headEnd/>
            <a:tailEnd/>
          </a:ln>
        </p:spPr>
        <p:txBody>
          <a:bodyPr wrap="none" anchor="ctr"/>
          <a:lstStyle/>
          <a:p>
            <a:endParaRPr lang="en-US" altLang="en-US"/>
          </a:p>
        </p:txBody>
      </p:sp>
      <p:sp>
        <p:nvSpPr>
          <p:cNvPr id="54276" name="Text Box 4"/>
          <p:cNvSpPr txBox="1">
            <a:spLocks noChangeArrowheads="1"/>
          </p:cNvSpPr>
          <p:nvPr/>
        </p:nvSpPr>
        <p:spPr bwMode="auto">
          <a:xfrm>
            <a:off x="3363913" y="4873625"/>
            <a:ext cx="5203825" cy="406400"/>
          </a:xfrm>
          <a:prstGeom prst="rect">
            <a:avLst/>
          </a:prstGeom>
          <a:noFill/>
          <a:ln w="9525">
            <a:solidFill>
              <a:schemeClr val="tx1"/>
            </a:solidFill>
            <a:miter lim="800000"/>
            <a:headEnd/>
            <a:tailEnd/>
          </a:ln>
        </p:spPr>
        <p:txBody>
          <a:bodyPr wrap="none">
            <a:spAutoFit/>
          </a:bodyPr>
          <a:lstStyle/>
          <a:p>
            <a:r>
              <a:rPr lang="en-US" altLang="en-US" sz="2000"/>
              <a:t>0000 0000 0</a:t>
            </a:r>
            <a:r>
              <a:rPr lang="en-US" altLang="en-US" sz="2000">
                <a:solidFill>
                  <a:srgbClr val="FF0000"/>
                </a:solidFill>
              </a:rPr>
              <a:t>0</a:t>
            </a:r>
            <a:r>
              <a:rPr lang="en-US" altLang="en-US" sz="2000"/>
              <a:t>11 1101 0000 0000 0000 0000</a:t>
            </a:r>
            <a:endParaRPr lang="en-AU" altLang="en-US" sz="2000"/>
          </a:p>
        </p:txBody>
      </p:sp>
      <p:sp>
        <p:nvSpPr>
          <p:cNvPr id="54277" name="Rectangle 12"/>
          <p:cNvSpPr>
            <a:spLocks noChangeArrowheads="1"/>
          </p:cNvSpPr>
          <p:nvPr/>
        </p:nvSpPr>
        <p:spPr bwMode="auto">
          <a:xfrm>
            <a:off x="5934075" y="5516563"/>
            <a:ext cx="2633663" cy="411162"/>
          </a:xfrm>
          <a:prstGeom prst="rect">
            <a:avLst/>
          </a:prstGeom>
          <a:solidFill>
            <a:schemeClr val="folHlink"/>
          </a:solidFill>
          <a:ln w="9525">
            <a:solidFill>
              <a:schemeClr val="tx1"/>
            </a:solidFill>
            <a:miter lim="800000"/>
            <a:headEnd/>
            <a:tailEnd/>
          </a:ln>
        </p:spPr>
        <p:txBody>
          <a:bodyPr wrap="none" anchor="ctr"/>
          <a:lstStyle/>
          <a:p>
            <a:endParaRPr lang="en-US" altLang="en-US"/>
          </a:p>
        </p:txBody>
      </p:sp>
      <p:sp>
        <p:nvSpPr>
          <p:cNvPr id="54278" name="Rectangle 9"/>
          <p:cNvSpPr>
            <a:spLocks noGrp="1" noChangeArrowheads="1"/>
          </p:cNvSpPr>
          <p:nvPr>
            <p:ph type="title"/>
          </p:nvPr>
        </p:nvSpPr>
        <p:spPr/>
        <p:txBody>
          <a:bodyPr/>
          <a:lstStyle/>
          <a:p>
            <a:pPr eaLnBrk="1" hangingPunct="1"/>
            <a:r>
              <a:rPr lang="en-US" altLang="en-US" smtClean="0"/>
              <a:t>32-bit Constants</a:t>
            </a:r>
            <a:endParaRPr lang="en-AU" altLang="en-US" smtClean="0"/>
          </a:p>
        </p:txBody>
      </p:sp>
      <p:sp>
        <p:nvSpPr>
          <p:cNvPr id="54279" name="Rectangle 10"/>
          <p:cNvSpPr>
            <a:spLocks noGrp="1" noChangeArrowheads="1"/>
          </p:cNvSpPr>
          <p:nvPr>
            <p:ph type="body" idx="1"/>
          </p:nvPr>
        </p:nvSpPr>
        <p:spPr>
          <a:xfrm>
            <a:off x="684213" y="1344613"/>
            <a:ext cx="8270875" cy="3455987"/>
          </a:xfrm>
        </p:spPr>
        <p:txBody>
          <a:bodyPr/>
          <a:lstStyle/>
          <a:p>
            <a:pPr eaLnBrk="1" hangingPunct="1"/>
            <a:r>
              <a:rPr lang="en-US" altLang="en-US" dirty="0" smtClean="0"/>
              <a:t>Most constants are small</a:t>
            </a:r>
          </a:p>
          <a:p>
            <a:pPr lvl="1" eaLnBrk="1" hangingPunct="1"/>
            <a:r>
              <a:rPr lang="en-US" altLang="en-US" dirty="0" smtClean="0"/>
              <a:t>16-bit immediate is sufficient</a:t>
            </a:r>
          </a:p>
          <a:p>
            <a:pPr eaLnBrk="1" hangingPunct="1"/>
            <a:r>
              <a:rPr lang="en-US" altLang="en-US" dirty="0" smtClean="0"/>
              <a:t>For the occasional 32-bit constant</a:t>
            </a:r>
          </a:p>
          <a:p>
            <a:pPr eaLnBrk="1" hangingPunct="1">
              <a:buFont typeface="Wingdings" pitchFamily="2" charset="2"/>
              <a:buNone/>
            </a:pPr>
            <a:r>
              <a:rPr lang="en-US" altLang="en-US" dirty="0" smtClean="0"/>
              <a:t>	</a:t>
            </a:r>
            <a:r>
              <a:rPr lang="en-US" altLang="en-US" dirty="0" err="1" smtClean="0">
                <a:latin typeface="Lucida Console" pitchFamily="49" charset="0"/>
              </a:rPr>
              <a:t>lui</a:t>
            </a:r>
            <a:r>
              <a:rPr lang="en-US" altLang="en-US" dirty="0" smtClean="0">
                <a:latin typeface="Lucida Console" pitchFamily="49" charset="0"/>
              </a:rPr>
              <a:t> </a:t>
            </a:r>
            <a:r>
              <a:rPr lang="en-US" altLang="en-US" dirty="0" err="1" smtClean="0">
                <a:latin typeface="Lucida Console" pitchFamily="49" charset="0"/>
              </a:rPr>
              <a:t>rt</a:t>
            </a:r>
            <a:r>
              <a:rPr lang="en-US" altLang="en-US" dirty="0" smtClean="0">
                <a:latin typeface="Lucida Console" pitchFamily="49" charset="0"/>
              </a:rPr>
              <a:t>, constant</a:t>
            </a:r>
          </a:p>
          <a:p>
            <a:pPr lvl="1" eaLnBrk="1" hangingPunct="1"/>
            <a:r>
              <a:rPr lang="en-US" altLang="en-US" dirty="0" smtClean="0"/>
              <a:t>Copies 16-bit constant to left 16 bits of </a:t>
            </a:r>
            <a:r>
              <a:rPr lang="en-US" altLang="en-US" dirty="0" err="1" smtClean="0"/>
              <a:t>rt</a:t>
            </a:r>
            <a:endParaRPr lang="en-US" altLang="en-US" dirty="0" smtClean="0"/>
          </a:p>
          <a:p>
            <a:pPr lvl="1" eaLnBrk="1" hangingPunct="1"/>
            <a:r>
              <a:rPr lang="en-US" altLang="en-US" dirty="0" smtClean="0"/>
              <a:t>Clears right 16 bits of </a:t>
            </a:r>
            <a:r>
              <a:rPr lang="en-US" altLang="en-US" dirty="0" err="1" smtClean="0"/>
              <a:t>rt</a:t>
            </a:r>
            <a:r>
              <a:rPr lang="en-US" altLang="en-US" dirty="0" smtClean="0"/>
              <a:t> to 0</a:t>
            </a:r>
            <a:endParaRPr lang="en-AU" altLang="en-US" dirty="0" smtClean="0"/>
          </a:p>
        </p:txBody>
      </p:sp>
      <p:sp>
        <p:nvSpPr>
          <p:cNvPr id="54280" name="Text Box 5"/>
          <p:cNvSpPr txBox="1">
            <a:spLocks noChangeArrowheads="1"/>
          </p:cNvSpPr>
          <p:nvPr/>
        </p:nvSpPr>
        <p:spPr bwMode="auto">
          <a:xfrm>
            <a:off x="107950" y="4879975"/>
            <a:ext cx="273344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defRPr/>
            </a:pPr>
            <a:r>
              <a:rPr lang="en-US" altLang="en-US" sz="2200" strike="sngStrike" dirty="0" err="1" smtClean="0">
                <a:solidFill>
                  <a:srgbClr val="FF0000"/>
                </a:solidFill>
                <a:latin typeface="Lucida Console" pitchFamily="49" charset="0"/>
              </a:rPr>
              <a:t>lhi</a:t>
            </a:r>
            <a:r>
              <a:rPr lang="en-US" altLang="en-US" sz="2200" dirty="0" smtClean="0">
                <a:latin typeface="Lucida Console" pitchFamily="49" charset="0"/>
              </a:rPr>
              <a:t> </a:t>
            </a:r>
            <a:r>
              <a:rPr lang="en-US" altLang="en-US" sz="2200" dirty="0" err="1" smtClean="0">
                <a:latin typeface="Lucida Console" pitchFamily="49" charset="0"/>
              </a:rPr>
              <a:t>lui</a:t>
            </a:r>
            <a:r>
              <a:rPr lang="en-US" altLang="en-US" sz="2200" dirty="0" smtClean="0">
                <a:latin typeface="Lucida Console" pitchFamily="49" charset="0"/>
              </a:rPr>
              <a:t> $s0, 61</a:t>
            </a:r>
            <a:endParaRPr lang="en-AU" altLang="en-US" sz="2200" dirty="0" smtClean="0">
              <a:latin typeface="Lucida Console" pitchFamily="49" charset="0"/>
            </a:endParaRPr>
          </a:p>
        </p:txBody>
      </p:sp>
      <p:sp>
        <p:nvSpPr>
          <p:cNvPr id="54281" name="Text Box 6"/>
          <p:cNvSpPr txBox="1">
            <a:spLocks noChangeArrowheads="1"/>
          </p:cNvSpPr>
          <p:nvPr/>
        </p:nvSpPr>
        <p:spPr bwMode="auto">
          <a:xfrm>
            <a:off x="3363913" y="5521325"/>
            <a:ext cx="5203825" cy="406400"/>
          </a:xfrm>
          <a:prstGeom prst="rect">
            <a:avLst/>
          </a:prstGeom>
          <a:noFill/>
          <a:ln w="9525">
            <a:solidFill>
              <a:schemeClr val="tx1"/>
            </a:solidFill>
            <a:miter lim="800000"/>
            <a:headEnd/>
            <a:tailEnd/>
          </a:ln>
        </p:spPr>
        <p:txBody>
          <a:bodyPr wrap="none">
            <a:spAutoFit/>
          </a:bodyPr>
          <a:lstStyle/>
          <a:p>
            <a:r>
              <a:rPr lang="en-US" altLang="en-US" sz="2000" dirty="0"/>
              <a:t>0000 0000 0</a:t>
            </a:r>
            <a:r>
              <a:rPr lang="en-US" altLang="en-US" sz="2000" dirty="0">
                <a:solidFill>
                  <a:srgbClr val="FF0000"/>
                </a:solidFill>
              </a:rPr>
              <a:t>0</a:t>
            </a:r>
            <a:r>
              <a:rPr lang="en-US" altLang="en-US" sz="2000" dirty="0"/>
              <a:t>11 1101 0000 1001 0000 0000</a:t>
            </a:r>
            <a:endParaRPr lang="en-AU" altLang="en-US" sz="2000" dirty="0"/>
          </a:p>
        </p:txBody>
      </p:sp>
      <p:sp>
        <p:nvSpPr>
          <p:cNvPr id="54282" name="Text Box 7"/>
          <p:cNvSpPr txBox="1">
            <a:spLocks noChangeArrowheads="1"/>
          </p:cNvSpPr>
          <p:nvPr/>
        </p:nvSpPr>
        <p:spPr bwMode="auto">
          <a:xfrm>
            <a:off x="107950" y="5527675"/>
            <a:ext cx="3213100" cy="427038"/>
          </a:xfrm>
          <a:prstGeom prst="rect">
            <a:avLst/>
          </a:prstGeom>
          <a:noFill/>
          <a:ln w="9525">
            <a:noFill/>
            <a:miter lim="800000"/>
            <a:headEnd/>
            <a:tailEnd/>
          </a:ln>
        </p:spPr>
        <p:txBody>
          <a:bodyPr wrap="none">
            <a:spAutoFit/>
          </a:bodyPr>
          <a:lstStyle/>
          <a:p>
            <a:r>
              <a:rPr lang="en-US" altLang="en-US" sz="2200">
                <a:latin typeface="Lucida Console" pitchFamily="49" charset="0"/>
              </a:rPr>
              <a:t>ori $s0, $s0, 2304</a:t>
            </a:r>
            <a:endParaRPr lang="en-AU" altLang="en-US" sz="2200">
              <a:latin typeface="Lucida Console" pitchFamily="49" charset="0"/>
            </a:endParaRPr>
          </a:p>
        </p:txBody>
      </p:sp>
      <p:sp>
        <p:nvSpPr>
          <p:cNvPr id="12"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altLang="en-US" smtClean="0"/>
              <a:t>Branch Addressing</a:t>
            </a:r>
            <a:endParaRPr lang="en-AU" altLang="en-US" smtClean="0"/>
          </a:p>
        </p:txBody>
      </p:sp>
      <p:sp>
        <p:nvSpPr>
          <p:cNvPr id="55300" name="Rectangle 3"/>
          <p:cNvSpPr>
            <a:spLocks noGrp="1" noChangeArrowheads="1"/>
          </p:cNvSpPr>
          <p:nvPr>
            <p:ph type="body" idx="1"/>
          </p:nvPr>
        </p:nvSpPr>
        <p:spPr>
          <a:xfrm>
            <a:off x="684213" y="1276350"/>
            <a:ext cx="8270875" cy="2381250"/>
          </a:xfrm>
        </p:spPr>
        <p:txBody>
          <a:bodyPr/>
          <a:lstStyle/>
          <a:p>
            <a:pPr eaLnBrk="1" hangingPunct="1"/>
            <a:r>
              <a:rPr lang="en-US" altLang="en-US" dirty="0" smtClean="0"/>
              <a:t>Branch instructions specify</a:t>
            </a:r>
          </a:p>
          <a:p>
            <a:pPr lvl="1" eaLnBrk="1" hangingPunct="1"/>
            <a:r>
              <a:rPr lang="en-US" altLang="en-US" dirty="0" err="1" smtClean="0"/>
              <a:t>Opcode</a:t>
            </a:r>
            <a:r>
              <a:rPr lang="en-US" altLang="en-US" dirty="0" smtClean="0"/>
              <a:t>, two registers, target address</a:t>
            </a:r>
          </a:p>
          <a:p>
            <a:pPr eaLnBrk="1" hangingPunct="1"/>
            <a:r>
              <a:rPr lang="en-US" altLang="en-US" dirty="0" smtClean="0"/>
              <a:t>Most branch targets are near branch</a:t>
            </a:r>
          </a:p>
          <a:p>
            <a:pPr lvl="1" eaLnBrk="1" hangingPunct="1"/>
            <a:r>
              <a:rPr lang="en-US" altLang="en-US" dirty="0" smtClean="0"/>
              <a:t>Forward or backward</a:t>
            </a:r>
            <a:endParaRPr lang="en-AU" altLang="en-US" dirty="0" smtClean="0"/>
          </a:p>
        </p:txBody>
      </p:sp>
      <p:grpSp>
        <p:nvGrpSpPr>
          <p:cNvPr id="2" name="Group 4"/>
          <p:cNvGrpSpPr>
            <a:grpSpLocks/>
          </p:cNvGrpSpPr>
          <p:nvPr/>
        </p:nvGrpSpPr>
        <p:grpSpPr bwMode="auto">
          <a:xfrm>
            <a:off x="1403350" y="3740150"/>
            <a:ext cx="6913563" cy="773113"/>
            <a:chOff x="884" y="981"/>
            <a:chExt cx="4355" cy="487"/>
          </a:xfrm>
        </p:grpSpPr>
        <p:sp>
          <p:nvSpPr>
            <p:cNvPr id="55303" name="Text Box 5"/>
            <p:cNvSpPr txBox="1">
              <a:spLocks noChangeArrowheads="1"/>
            </p:cNvSpPr>
            <p:nvPr/>
          </p:nvSpPr>
          <p:spPr bwMode="auto">
            <a:xfrm>
              <a:off x="884" y="981"/>
              <a:ext cx="817" cy="262"/>
            </a:xfrm>
            <a:prstGeom prst="rect">
              <a:avLst/>
            </a:prstGeom>
            <a:noFill/>
            <a:ln w="19050">
              <a:solidFill>
                <a:schemeClr val="tx1"/>
              </a:solidFill>
              <a:miter lim="800000"/>
              <a:headEnd/>
              <a:tailEnd/>
            </a:ln>
          </p:spPr>
          <p:txBody>
            <a:bodyPr>
              <a:spAutoFit/>
            </a:bodyPr>
            <a:lstStyle/>
            <a:p>
              <a:pPr algn="ctr"/>
              <a:r>
                <a:rPr lang="en-US" altLang="en-US" sz="2000"/>
                <a:t>op</a:t>
              </a:r>
              <a:endParaRPr lang="en-AU" altLang="en-US" sz="2000"/>
            </a:p>
          </p:txBody>
        </p:sp>
        <p:sp>
          <p:nvSpPr>
            <p:cNvPr id="55304" name="Text Box 6"/>
            <p:cNvSpPr txBox="1">
              <a:spLocks noChangeArrowheads="1"/>
            </p:cNvSpPr>
            <p:nvPr/>
          </p:nvSpPr>
          <p:spPr bwMode="auto">
            <a:xfrm>
              <a:off x="1701" y="981"/>
              <a:ext cx="680" cy="262"/>
            </a:xfrm>
            <a:prstGeom prst="rect">
              <a:avLst/>
            </a:prstGeom>
            <a:noFill/>
            <a:ln w="19050">
              <a:solidFill>
                <a:schemeClr val="tx1"/>
              </a:solidFill>
              <a:miter lim="800000"/>
              <a:headEnd/>
              <a:tailEnd/>
            </a:ln>
          </p:spPr>
          <p:txBody>
            <a:bodyPr>
              <a:spAutoFit/>
            </a:bodyPr>
            <a:lstStyle/>
            <a:p>
              <a:pPr algn="ctr"/>
              <a:r>
                <a:rPr lang="en-US" altLang="en-US" sz="2000"/>
                <a:t>rs</a:t>
              </a:r>
              <a:endParaRPr lang="en-AU" altLang="en-US" sz="2000"/>
            </a:p>
          </p:txBody>
        </p:sp>
        <p:sp>
          <p:nvSpPr>
            <p:cNvPr id="55305" name="Text Box 7"/>
            <p:cNvSpPr txBox="1">
              <a:spLocks noChangeArrowheads="1"/>
            </p:cNvSpPr>
            <p:nvPr/>
          </p:nvSpPr>
          <p:spPr bwMode="auto">
            <a:xfrm>
              <a:off x="2381" y="981"/>
              <a:ext cx="680" cy="262"/>
            </a:xfrm>
            <a:prstGeom prst="rect">
              <a:avLst/>
            </a:prstGeom>
            <a:noFill/>
            <a:ln w="19050">
              <a:solidFill>
                <a:schemeClr val="tx1"/>
              </a:solidFill>
              <a:miter lim="800000"/>
              <a:headEnd/>
              <a:tailEnd/>
            </a:ln>
          </p:spPr>
          <p:txBody>
            <a:bodyPr>
              <a:spAutoFit/>
            </a:bodyPr>
            <a:lstStyle/>
            <a:p>
              <a:pPr algn="ctr"/>
              <a:r>
                <a:rPr lang="en-US" altLang="en-US" sz="2000"/>
                <a:t>rt</a:t>
              </a:r>
              <a:endParaRPr lang="en-AU" altLang="en-US" sz="2000"/>
            </a:p>
          </p:txBody>
        </p:sp>
        <p:sp>
          <p:nvSpPr>
            <p:cNvPr id="55306" name="Text Box 8"/>
            <p:cNvSpPr txBox="1">
              <a:spLocks noChangeArrowheads="1"/>
            </p:cNvSpPr>
            <p:nvPr/>
          </p:nvSpPr>
          <p:spPr bwMode="auto">
            <a:xfrm>
              <a:off x="3061" y="981"/>
              <a:ext cx="2178" cy="262"/>
            </a:xfrm>
            <a:prstGeom prst="rect">
              <a:avLst/>
            </a:prstGeom>
            <a:noFill/>
            <a:ln w="19050">
              <a:solidFill>
                <a:schemeClr val="tx1"/>
              </a:solidFill>
              <a:miter lim="800000"/>
              <a:headEnd/>
              <a:tailEnd/>
            </a:ln>
          </p:spPr>
          <p:txBody>
            <a:bodyPr>
              <a:spAutoFit/>
            </a:bodyPr>
            <a:lstStyle/>
            <a:p>
              <a:pPr algn="ctr"/>
              <a:r>
                <a:rPr lang="en-US" altLang="en-US" sz="2000"/>
                <a:t>constant or address</a:t>
              </a:r>
              <a:endParaRPr lang="en-AU" altLang="en-US" sz="2000"/>
            </a:p>
          </p:txBody>
        </p:sp>
        <p:sp>
          <p:nvSpPr>
            <p:cNvPr id="55307" name="Text Box 9"/>
            <p:cNvSpPr txBox="1">
              <a:spLocks noChangeArrowheads="1"/>
            </p:cNvSpPr>
            <p:nvPr/>
          </p:nvSpPr>
          <p:spPr bwMode="auto">
            <a:xfrm>
              <a:off x="1067" y="1256"/>
              <a:ext cx="422" cy="212"/>
            </a:xfrm>
            <a:prstGeom prst="rect">
              <a:avLst/>
            </a:prstGeom>
            <a:noFill/>
            <a:ln w="9525">
              <a:noFill/>
              <a:miter lim="800000"/>
              <a:headEnd/>
              <a:tailEnd/>
            </a:ln>
          </p:spPr>
          <p:txBody>
            <a:bodyPr wrap="none">
              <a:spAutoFit/>
            </a:bodyPr>
            <a:lstStyle/>
            <a:p>
              <a:pPr algn="ctr"/>
              <a:r>
                <a:rPr lang="en-US" altLang="en-US" sz="1600"/>
                <a:t>6 bits</a:t>
              </a:r>
              <a:endParaRPr lang="en-AU" altLang="en-US" sz="1600"/>
            </a:p>
          </p:txBody>
        </p:sp>
        <p:sp>
          <p:nvSpPr>
            <p:cNvPr id="55308" name="Text Box 10"/>
            <p:cNvSpPr txBox="1">
              <a:spLocks noChangeArrowheads="1"/>
            </p:cNvSpPr>
            <p:nvPr/>
          </p:nvSpPr>
          <p:spPr bwMode="auto">
            <a:xfrm>
              <a:off x="1838" y="1256"/>
              <a:ext cx="422" cy="212"/>
            </a:xfrm>
            <a:prstGeom prst="rect">
              <a:avLst/>
            </a:prstGeom>
            <a:noFill/>
            <a:ln w="9525">
              <a:noFill/>
              <a:miter lim="800000"/>
              <a:headEnd/>
              <a:tailEnd/>
            </a:ln>
          </p:spPr>
          <p:txBody>
            <a:bodyPr wrap="none">
              <a:spAutoFit/>
            </a:bodyPr>
            <a:lstStyle/>
            <a:p>
              <a:pPr algn="ctr"/>
              <a:r>
                <a:rPr lang="en-US" altLang="en-US" sz="1600"/>
                <a:t>5 bits</a:t>
              </a:r>
              <a:endParaRPr lang="en-AU" altLang="en-US" sz="1600"/>
            </a:p>
          </p:txBody>
        </p:sp>
        <p:sp>
          <p:nvSpPr>
            <p:cNvPr id="55309" name="Text Box 11"/>
            <p:cNvSpPr txBox="1">
              <a:spLocks noChangeArrowheads="1"/>
            </p:cNvSpPr>
            <p:nvPr/>
          </p:nvSpPr>
          <p:spPr bwMode="auto">
            <a:xfrm>
              <a:off x="2519" y="1256"/>
              <a:ext cx="422" cy="212"/>
            </a:xfrm>
            <a:prstGeom prst="rect">
              <a:avLst/>
            </a:prstGeom>
            <a:noFill/>
            <a:ln w="9525">
              <a:noFill/>
              <a:miter lim="800000"/>
              <a:headEnd/>
              <a:tailEnd/>
            </a:ln>
          </p:spPr>
          <p:txBody>
            <a:bodyPr wrap="none">
              <a:spAutoFit/>
            </a:bodyPr>
            <a:lstStyle/>
            <a:p>
              <a:pPr algn="ctr"/>
              <a:r>
                <a:rPr lang="en-US" altLang="en-US" sz="1600"/>
                <a:t>5 bits</a:t>
              </a:r>
              <a:endParaRPr lang="en-AU" altLang="en-US" sz="1600"/>
            </a:p>
          </p:txBody>
        </p:sp>
        <p:sp>
          <p:nvSpPr>
            <p:cNvPr id="55310" name="Text Box 12"/>
            <p:cNvSpPr txBox="1">
              <a:spLocks noChangeArrowheads="1"/>
            </p:cNvSpPr>
            <p:nvPr/>
          </p:nvSpPr>
          <p:spPr bwMode="auto">
            <a:xfrm>
              <a:off x="3935" y="1256"/>
              <a:ext cx="493" cy="212"/>
            </a:xfrm>
            <a:prstGeom prst="rect">
              <a:avLst/>
            </a:prstGeom>
            <a:noFill/>
            <a:ln w="9525">
              <a:noFill/>
              <a:miter lim="800000"/>
              <a:headEnd/>
              <a:tailEnd/>
            </a:ln>
          </p:spPr>
          <p:txBody>
            <a:bodyPr wrap="none">
              <a:spAutoFit/>
            </a:bodyPr>
            <a:lstStyle/>
            <a:p>
              <a:pPr algn="ctr"/>
              <a:r>
                <a:rPr lang="en-US" altLang="en-US" sz="1600"/>
                <a:t>16 bits</a:t>
              </a:r>
              <a:endParaRPr lang="en-AU" altLang="en-US" sz="1600"/>
            </a:p>
          </p:txBody>
        </p:sp>
      </p:grpSp>
      <p:sp>
        <p:nvSpPr>
          <p:cNvPr id="55302" name="Rectangle 13"/>
          <p:cNvSpPr>
            <a:spLocks noChangeArrowheads="1"/>
          </p:cNvSpPr>
          <p:nvPr/>
        </p:nvSpPr>
        <p:spPr bwMode="auto">
          <a:xfrm>
            <a:off x="1182688" y="4625975"/>
            <a:ext cx="7772400" cy="168275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altLang="en-US" sz="3200"/>
              <a:t>PC-relative addressing</a:t>
            </a:r>
          </a:p>
          <a:p>
            <a:pPr marL="742950" lvl="1" indent="-285750" eaLnBrk="1" hangingPunct="1">
              <a:spcBef>
                <a:spcPct val="20000"/>
              </a:spcBef>
              <a:buClr>
                <a:schemeClr val="hlink"/>
              </a:buClr>
              <a:buSzPct val="55000"/>
              <a:buFont typeface="Wingdings" pitchFamily="2" charset="2"/>
              <a:buChar char="n"/>
            </a:pPr>
            <a:r>
              <a:rPr lang="en-US" altLang="en-US" sz="2800"/>
              <a:t>Target address = PC + offset × 4</a:t>
            </a:r>
          </a:p>
          <a:p>
            <a:pPr marL="742950" lvl="1" indent="-285750" eaLnBrk="1" hangingPunct="1">
              <a:spcBef>
                <a:spcPct val="20000"/>
              </a:spcBef>
              <a:buClr>
                <a:schemeClr val="hlink"/>
              </a:buClr>
              <a:buSzPct val="55000"/>
              <a:buFont typeface="Wingdings" pitchFamily="2" charset="2"/>
              <a:buChar char="n"/>
            </a:pPr>
            <a:r>
              <a:rPr lang="en-US" altLang="en-US" sz="2800"/>
              <a:t>PC already incremented by 4 by this time</a:t>
            </a:r>
          </a:p>
        </p:txBody>
      </p:sp>
      <p:sp>
        <p:nvSpPr>
          <p:cNvPr id="1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en-US" altLang="en-US" smtClean="0"/>
              <a:t>Jump Addressing</a:t>
            </a:r>
            <a:endParaRPr lang="en-AU" altLang="en-US" smtClean="0"/>
          </a:p>
        </p:txBody>
      </p:sp>
      <p:sp>
        <p:nvSpPr>
          <p:cNvPr id="56324" name="Rectangle 3"/>
          <p:cNvSpPr>
            <a:spLocks noGrp="1" noChangeArrowheads="1"/>
          </p:cNvSpPr>
          <p:nvPr>
            <p:ph type="body" idx="1"/>
          </p:nvPr>
        </p:nvSpPr>
        <p:spPr>
          <a:xfrm>
            <a:off x="684213" y="1281113"/>
            <a:ext cx="8270875" cy="1843087"/>
          </a:xfrm>
        </p:spPr>
        <p:txBody>
          <a:bodyPr/>
          <a:lstStyle/>
          <a:p>
            <a:pPr eaLnBrk="1" hangingPunct="1"/>
            <a:r>
              <a:rPr lang="en-US" altLang="en-US" dirty="0" smtClean="0"/>
              <a:t>Jump (</a:t>
            </a:r>
            <a:r>
              <a:rPr lang="en-US" altLang="en-US" dirty="0" smtClean="0">
                <a:latin typeface="Lucida Console" pitchFamily="49" charset="0"/>
              </a:rPr>
              <a:t>j</a:t>
            </a:r>
            <a:r>
              <a:rPr lang="en-US" altLang="en-US" dirty="0" smtClean="0"/>
              <a:t> and </a:t>
            </a:r>
            <a:r>
              <a:rPr lang="en-US" altLang="en-US" dirty="0" smtClean="0">
                <a:latin typeface="Lucida Console" pitchFamily="49" charset="0"/>
              </a:rPr>
              <a:t>jal</a:t>
            </a:r>
            <a:r>
              <a:rPr lang="en-US" altLang="en-US" dirty="0" smtClean="0"/>
              <a:t>) targets could be anywhere in text segment</a:t>
            </a:r>
          </a:p>
          <a:p>
            <a:pPr lvl="1" eaLnBrk="1" hangingPunct="1"/>
            <a:r>
              <a:rPr lang="en-US" altLang="en-US" dirty="0" smtClean="0"/>
              <a:t>Encode full address in instruction</a:t>
            </a:r>
            <a:endParaRPr lang="en-AU" altLang="en-US" dirty="0" smtClean="0"/>
          </a:p>
        </p:txBody>
      </p:sp>
      <p:grpSp>
        <p:nvGrpSpPr>
          <p:cNvPr id="2" name="Group 4"/>
          <p:cNvGrpSpPr>
            <a:grpSpLocks/>
          </p:cNvGrpSpPr>
          <p:nvPr/>
        </p:nvGrpSpPr>
        <p:grpSpPr bwMode="auto">
          <a:xfrm>
            <a:off x="1403350" y="3165475"/>
            <a:ext cx="6913563" cy="773113"/>
            <a:chOff x="884" y="2356"/>
            <a:chExt cx="4355" cy="487"/>
          </a:xfrm>
        </p:grpSpPr>
        <p:sp>
          <p:nvSpPr>
            <p:cNvPr id="56327" name="Text Box 5"/>
            <p:cNvSpPr txBox="1">
              <a:spLocks noChangeArrowheads="1"/>
            </p:cNvSpPr>
            <p:nvPr/>
          </p:nvSpPr>
          <p:spPr bwMode="auto">
            <a:xfrm>
              <a:off x="884" y="2356"/>
              <a:ext cx="817" cy="262"/>
            </a:xfrm>
            <a:prstGeom prst="rect">
              <a:avLst/>
            </a:prstGeom>
            <a:noFill/>
            <a:ln w="19050">
              <a:solidFill>
                <a:schemeClr val="tx1"/>
              </a:solidFill>
              <a:miter lim="800000"/>
              <a:headEnd/>
              <a:tailEnd/>
            </a:ln>
          </p:spPr>
          <p:txBody>
            <a:bodyPr>
              <a:spAutoFit/>
            </a:bodyPr>
            <a:lstStyle/>
            <a:p>
              <a:pPr algn="ctr"/>
              <a:r>
                <a:rPr lang="en-US" altLang="en-US" sz="2000"/>
                <a:t>op</a:t>
              </a:r>
              <a:endParaRPr lang="en-AU" altLang="en-US" sz="2000"/>
            </a:p>
          </p:txBody>
        </p:sp>
        <p:sp>
          <p:nvSpPr>
            <p:cNvPr id="56328" name="Text Box 6"/>
            <p:cNvSpPr txBox="1">
              <a:spLocks noChangeArrowheads="1"/>
            </p:cNvSpPr>
            <p:nvPr/>
          </p:nvSpPr>
          <p:spPr bwMode="auto">
            <a:xfrm>
              <a:off x="1701" y="2356"/>
              <a:ext cx="3538" cy="262"/>
            </a:xfrm>
            <a:prstGeom prst="rect">
              <a:avLst/>
            </a:prstGeom>
            <a:noFill/>
            <a:ln w="19050">
              <a:solidFill>
                <a:schemeClr val="tx1"/>
              </a:solidFill>
              <a:miter lim="800000"/>
              <a:headEnd/>
              <a:tailEnd/>
            </a:ln>
          </p:spPr>
          <p:txBody>
            <a:bodyPr>
              <a:spAutoFit/>
            </a:bodyPr>
            <a:lstStyle/>
            <a:p>
              <a:pPr algn="ctr"/>
              <a:r>
                <a:rPr lang="en-US" altLang="en-US" sz="2000"/>
                <a:t>address</a:t>
              </a:r>
              <a:endParaRPr lang="en-AU" altLang="en-US" sz="2000"/>
            </a:p>
          </p:txBody>
        </p:sp>
        <p:sp>
          <p:nvSpPr>
            <p:cNvPr id="56329" name="Text Box 7"/>
            <p:cNvSpPr txBox="1">
              <a:spLocks noChangeArrowheads="1"/>
            </p:cNvSpPr>
            <p:nvPr/>
          </p:nvSpPr>
          <p:spPr bwMode="auto">
            <a:xfrm>
              <a:off x="1067" y="2631"/>
              <a:ext cx="422" cy="212"/>
            </a:xfrm>
            <a:prstGeom prst="rect">
              <a:avLst/>
            </a:prstGeom>
            <a:noFill/>
            <a:ln w="9525">
              <a:noFill/>
              <a:miter lim="800000"/>
              <a:headEnd/>
              <a:tailEnd/>
            </a:ln>
          </p:spPr>
          <p:txBody>
            <a:bodyPr wrap="none">
              <a:spAutoFit/>
            </a:bodyPr>
            <a:lstStyle/>
            <a:p>
              <a:pPr algn="ctr"/>
              <a:r>
                <a:rPr lang="en-US" altLang="en-US" sz="1600"/>
                <a:t>6 bits</a:t>
              </a:r>
              <a:endParaRPr lang="en-AU" altLang="en-US" sz="1600"/>
            </a:p>
          </p:txBody>
        </p:sp>
        <p:sp>
          <p:nvSpPr>
            <p:cNvPr id="56330" name="Text Box 8"/>
            <p:cNvSpPr txBox="1">
              <a:spLocks noChangeArrowheads="1"/>
            </p:cNvSpPr>
            <p:nvPr/>
          </p:nvSpPr>
          <p:spPr bwMode="auto">
            <a:xfrm>
              <a:off x="3244" y="2617"/>
              <a:ext cx="493" cy="212"/>
            </a:xfrm>
            <a:prstGeom prst="rect">
              <a:avLst/>
            </a:prstGeom>
            <a:noFill/>
            <a:ln w="9525">
              <a:noFill/>
              <a:miter lim="800000"/>
              <a:headEnd/>
              <a:tailEnd/>
            </a:ln>
          </p:spPr>
          <p:txBody>
            <a:bodyPr wrap="none">
              <a:spAutoFit/>
            </a:bodyPr>
            <a:lstStyle/>
            <a:p>
              <a:pPr algn="ctr"/>
              <a:r>
                <a:rPr lang="en-US" altLang="en-US" sz="1600"/>
                <a:t>26 bits</a:t>
              </a:r>
              <a:endParaRPr lang="en-AU" altLang="en-US" sz="1600"/>
            </a:p>
          </p:txBody>
        </p:sp>
      </p:grpSp>
      <p:sp>
        <p:nvSpPr>
          <p:cNvPr id="56326" name="Rectangle 9"/>
          <p:cNvSpPr>
            <a:spLocks noChangeArrowheads="1"/>
          </p:cNvSpPr>
          <p:nvPr/>
        </p:nvSpPr>
        <p:spPr bwMode="auto">
          <a:xfrm>
            <a:off x="684213" y="4076700"/>
            <a:ext cx="7772400" cy="168275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altLang="en-US" sz="3200"/>
              <a:t>(Pseudo)Direct jump addressing</a:t>
            </a:r>
          </a:p>
          <a:p>
            <a:pPr marL="742950" lvl="1" indent="-285750" eaLnBrk="1" hangingPunct="1">
              <a:spcBef>
                <a:spcPct val="20000"/>
              </a:spcBef>
              <a:buClr>
                <a:schemeClr val="hlink"/>
              </a:buClr>
              <a:buSzPct val="55000"/>
              <a:buFont typeface="Wingdings" pitchFamily="2" charset="2"/>
              <a:buChar char="n"/>
            </a:pPr>
            <a:r>
              <a:rPr lang="en-US" altLang="en-US" sz="2800"/>
              <a:t>Target address = PC</a:t>
            </a:r>
            <a:r>
              <a:rPr lang="en-US" altLang="en-US" sz="2800" baseline="-25000"/>
              <a:t>31…28</a:t>
            </a:r>
            <a:r>
              <a:rPr lang="en-US" altLang="en-US" sz="2800"/>
              <a:t> : (address × 4)</a:t>
            </a:r>
          </a:p>
        </p:txBody>
      </p:sp>
      <p:sp>
        <p:nvSpPr>
          <p:cNvPr id="11"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altLang="en-US" smtClean="0"/>
              <a:t>Target Addressing Example</a:t>
            </a:r>
            <a:endParaRPr lang="en-AU" altLang="en-US" smtClean="0"/>
          </a:p>
        </p:txBody>
      </p:sp>
      <p:sp>
        <p:nvSpPr>
          <p:cNvPr id="57348" name="Rectangle 3"/>
          <p:cNvSpPr>
            <a:spLocks noGrp="1" noChangeArrowheads="1"/>
          </p:cNvSpPr>
          <p:nvPr>
            <p:ph type="body" idx="1"/>
          </p:nvPr>
        </p:nvSpPr>
        <p:spPr>
          <a:xfrm>
            <a:off x="684213" y="1362075"/>
            <a:ext cx="8270875" cy="1228725"/>
          </a:xfrm>
        </p:spPr>
        <p:txBody>
          <a:bodyPr/>
          <a:lstStyle/>
          <a:p>
            <a:pPr eaLnBrk="1" hangingPunct="1"/>
            <a:r>
              <a:rPr lang="en-US" altLang="en-US" dirty="0" smtClean="0"/>
              <a:t>Loop code from earlier example</a:t>
            </a:r>
          </a:p>
          <a:p>
            <a:pPr lvl="1" eaLnBrk="1" hangingPunct="1"/>
            <a:r>
              <a:rPr lang="en-US" altLang="en-US" dirty="0" smtClean="0"/>
              <a:t>Assume Loop at location 80000</a:t>
            </a:r>
            <a:endParaRPr lang="en-AU" altLang="en-US" sz="2000" dirty="0" smtClean="0">
              <a:solidFill>
                <a:schemeClr val="folHlink"/>
              </a:solidFill>
              <a:latin typeface="Lucida Console" pitchFamily="49" charset="0"/>
            </a:endParaRPr>
          </a:p>
        </p:txBody>
      </p:sp>
      <p:graphicFrame>
        <p:nvGraphicFramePr>
          <p:cNvPr id="332877" name="Group 77"/>
          <p:cNvGraphicFramePr>
            <a:graphicFrameLocks noGrp="1"/>
          </p:cNvGraphicFramePr>
          <p:nvPr/>
        </p:nvGraphicFramePr>
        <p:xfrm>
          <a:off x="684213" y="2708275"/>
          <a:ext cx="8202612" cy="2952751"/>
        </p:xfrm>
        <a:graphic>
          <a:graphicData uri="http://schemas.openxmlformats.org/drawingml/2006/table">
            <a:tbl>
              <a:tblPr/>
              <a:tblGrid>
                <a:gridCol w="3671887"/>
                <a:gridCol w="863600"/>
                <a:gridCol w="611188"/>
                <a:gridCol w="611187"/>
                <a:gridCol w="611188"/>
                <a:gridCol w="611187"/>
                <a:gridCol w="611188"/>
                <a:gridCol w="611187"/>
              </a:tblGrid>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Lucida Console" pitchFamily="49" charset="0"/>
                        </a:rPr>
                        <a:t>Loop: sll  $t1, $s3, 2</a:t>
                      </a:r>
                      <a:endParaRPr kumimoji="0" lang="en-AU" sz="1800" b="0" i="0" u="none" strike="noStrike" cap="none" normalizeH="0" baseline="0" smtClean="0">
                        <a:ln>
                          <a:noFill/>
                        </a:ln>
                        <a:solidFill>
                          <a:schemeClr val="tx1"/>
                        </a:solidFill>
                        <a:effectLst/>
                        <a:latin typeface="Lucida Console"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80000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19</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9</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Lucida Console" pitchFamily="49" charset="0"/>
                        </a:rPr>
                        <a:t>      add  $t1, $t1, $s6</a:t>
                      </a:r>
                      <a:endParaRPr kumimoji="0" lang="en-AU" sz="1800" b="0" i="0" u="none" strike="noStrike" cap="none" normalizeH="0" baseline="0" smtClean="0">
                        <a:ln>
                          <a:noFill/>
                        </a:ln>
                        <a:solidFill>
                          <a:schemeClr val="tx1"/>
                        </a:solidFill>
                        <a:effectLst/>
                        <a:latin typeface="Lucida Console"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80004</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9</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22</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9</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32</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Lucida Console" pitchFamily="49" charset="0"/>
                        </a:rPr>
                        <a:t>      lw   $t0, 0($t1)</a:t>
                      </a:r>
                      <a:endParaRPr kumimoji="0" lang="en-AU" sz="1800" b="0" i="0" u="none" strike="noStrike" cap="none" normalizeH="0" baseline="0" smtClean="0">
                        <a:ln>
                          <a:noFill/>
                        </a:ln>
                        <a:solidFill>
                          <a:schemeClr val="tx1"/>
                        </a:solidFill>
                        <a:effectLst/>
                        <a:latin typeface="Lucida Console"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80008</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35</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9</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Lucida Console" pitchFamily="49" charset="0"/>
                        </a:rPr>
                        <a:t>      bne  $t0, $s5, Exit</a:t>
                      </a:r>
                      <a:endParaRPr kumimoji="0" lang="en-AU" sz="1800" b="0" i="0" u="none" strike="noStrike" cap="none" normalizeH="0" baseline="0" smtClean="0">
                        <a:ln>
                          <a:noFill/>
                        </a:ln>
                        <a:solidFill>
                          <a:schemeClr val="tx1"/>
                        </a:solidFill>
                        <a:effectLst/>
                        <a:latin typeface="Lucida Console"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80012</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5</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21</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Lucida Console" pitchFamily="49" charset="0"/>
                        </a:rPr>
                        <a:t>      addi $s3, $s3, 1</a:t>
                      </a:r>
                      <a:endParaRPr kumimoji="0" lang="en-AU" sz="1800" b="0" i="0" u="none" strike="noStrike" cap="none" normalizeH="0" baseline="0" smtClean="0">
                        <a:ln>
                          <a:noFill/>
                        </a:ln>
                        <a:solidFill>
                          <a:schemeClr val="tx1"/>
                        </a:solidFill>
                        <a:effectLst/>
                        <a:latin typeface="Lucida Console"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80016</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19</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19</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4206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Lucida Console" pitchFamily="49" charset="0"/>
                        </a:rPr>
                        <a:t>      j    Loop</a:t>
                      </a:r>
                      <a:endParaRPr kumimoji="0" lang="en-AU" sz="1800" b="0" i="0" u="none" strike="noStrike" cap="none" normalizeH="0" baseline="0" smtClean="0">
                        <a:ln>
                          <a:noFill/>
                        </a:ln>
                        <a:solidFill>
                          <a:schemeClr val="tx1"/>
                        </a:solidFill>
                        <a:effectLst/>
                        <a:latin typeface="Lucida Console"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80020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20000</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Lucida Console" pitchFamily="49" charset="0"/>
                        </a:rPr>
                        <a:t>Exit: …</a:t>
                      </a:r>
                      <a:endParaRPr kumimoji="0" lang="en-AU" sz="1800" b="0" i="0" u="none" strike="noStrike" cap="none" normalizeH="0" baseline="0" smtClean="0">
                        <a:ln>
                          <a:noFill/>
                        </a:ln>
                        <a:solidFill>
                          <a:schemeClr val="tx1"/>
                        </a:solidFill>
                        <a:effectLst/>
                        <a:latin typeface="Lucida Console"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80024</a:t>
                      </a: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57416" name="Line 71"/>
          <p:cNvSpPr>
            <a:spLocks noChangeShapeType="1"/>
          </p:cNvSpPr>
          <p:nvPr/>
        </p:nvSpPr>
        <p:spPr bwMode="auto">
          <a:xfrm flipH="1" flipV="1">
            <a:off x="5003800" y="2997200"/>
            <a:ext cx="2016125" cy="2016125"/>
          </a:xfrm>
          <a:prstGeom prst="line">
            <a:avLst/>
          </a:prstGeom>
          <a:noFill/>
          <a:ln w="28575">
            <a:solidFill>
              <a:schemeClr val="accent1"/>
            </a:solidFill>
            <a:prstDash val="sysDot"/>
            <a:round/>
            <a:headEnd/>
            <a:tailEnd type="triangle" w="med" len="med"/>
          </a:ln>
        </p:spPr>
        <p:txBody>
          <a:bodyPr/>
          <a:lstStyle/>
          <a:p>
            <a:endParaRPr lang="en-US"/>
          </a:p>
        </p:txBody>
      </p:sp>
      <p:sp>
        <p:nvSpPr>
          <p:cNvPr id="57417" name="Line 72"/>
          <p:cNvSpPr>
            <a:spLocks noChangeShapeType="1"/>
          </p:cNvSpPr>
          <p:nvPr/>
        </p:nvSpPr>
        <p:spPr bwMode="auto">
          <a:xfrm flipH="1">
            <a:off x="5076825" y="4149725"/>
            <a:ext cx="2808288" cy="1150938"/>
          </a:xfrm>
          <a:prstGeom prst="line">
            <a:avLst/>
          </a:prstGeom>
          <a:noFill/>
          <a:ln w="28575">
            <a:solidFill>
              <a:schemeClr val="accent1"/>
            </a:solidFill>
            <a:prstDash val="sysDot"/>
            <a:round/>
            <a:headEnd/>
            <a:tailEnd type="triangle" w="med" len="med"/>
          </a:ln>
        </p:spPr>
        <p:txBody>
          <a:bodyPr/>
          <a:lstStyle/>
          <a:p>
            <a:endParaRPr lang="en-US"/>
          </a:p>
        </p:txBody>
      </p:sp>
      <p:sp>
        <p:nvSpPr>
          <p:cNvPr id="8"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AU" altLang="en-US" smtClean="0"/>
              <a:t>Branching Far Away</a:t>
            </a:r>
          </a:p>
        </p:txBody>
      </p:sp>
      <p:sp>
        <p:nvSpPr>
          <p:cNvPr id="58372" name="Rectangle 3"/>
          <p:cNvSpPr>
            <a:spLocks noGrp="1" noChangeArrowheads="1"/>
          </p:cNvSpPr>
          <p:nvPr>
            <p:ph type="body" idx="1"/>
          </p:nvPr>
        </p:nvSpPr>
        <p:spPr/>
        <p:txBody>
          <a:bodyPr/>
          <a:lstStyle/>
          <a:p>
            <a:pPr eaLnBrk="1" hangingPunct="1">
              <a:tabLst>
                <a:tab pos="1619250" algn="l"/>
              </a:tabLst>
            </a:pPr>
            <a:r>
              <a:rPr lang="en-AU" altLang="en-US" smtClean="0"/>
              <a:t>If branch target is too far to encode with 16-bit offset, assembler rewrites the code</a:t>
            </a:r>
          </a:p>
          <a:p>
            <a:pPr eaLnBrk="1" hangingPunct="1">
              <a:tabLst>
                <a:tab pos="1619250" algn="l"/>
              </a:tabLst>
            </a:pPr>
            <a:r>
              <a:rPr lang="en-AU" altLang="en-US" smtClean="0"/>
              <a:t>Example</a:t>
            </a:r>
          </a:p>
          <a:p>
            <a:pPr lvl="1" eaLnBrk="1" hangingPunct="1">
              <a:buFont typeface="Wingdings" pitchFamily="2" charset="2"/>
              <a:buNone/>
              <a:tabLst>
                <a:tab pos="1619250" algn="l"/>
              </a:tabLst>
            </a:pPr>
            <a:r>
              <a:rPr lang="en-AU" altLang="en-US" smtClean="0">
                <a:latin typeface="Lucida Console" pitchFamily="49" charset="0"/>
              </a:rPr>
              <a:t>		beq $s0,$s1, L1</a:t>
            </a:r>
          </a:p>
          <a:p>
            <a:pPr lvl="1" eaLnBrk="1" hangingPunct="1">
              <a:buFont typeface="Wingdings" pitchFamily="2" charset="2"/>
              <a:buNone/>
              <a:tabLst>
                <a:tab pos="1619250" algn="l"/>
              </a:tabLst>
            </a:pPr>
            <a:r>
              <a:rPr lang="en-AU" altLang="en-US" smtClean="0">
                <a:cs typeface="Arial" charset="0"/>
              </a:rPr>
              <a:t>				↓</a:t>
            </a:r>
          </a:p>
          <a:p>
            <a:pPr lvl="1" eaLnBrk="1" hangingPunct="1">
              <a:buFont typeface="Wingdings" pitchFamily="2" charset="2"/>
              <a:buNone/>
              <a:tabLst>
                <a:tab pos="1619250" algn="l"/>
              </a:tabLst>
            </a:pPr>
            <a:r>
              <a:rPr lang="en-AU" altLang="en-US" smtClean="0">
                <a:latin typeface="Lucida Console" pitchFamily="49" charset="0"/>
              </a:rPr>
              <a:t>		bne $s0,$s1, L2</a:t>
            </a:r>
            <a:br>
              <a:rPr lang="en-AU" altLang="en-US" smtClean="0">
                <a:latin typeface="Lucida Console" pitchFamily="49" charset="0"/>
              </a:rPr>
            </a:br>
            <a:r>
              <a:rPr lang="en-AU" altLang="en-US" smtClean="0">
                <a:latin typeface="Lucida Console" pitchFamily="49" charset="0"/>
              </a:rPr>
              <a:t>	j L1</a:t>
            </a:r>
            <a:br>
              <a:rPr lang="en-AU" altLang="en-US" smtClean="0">
                <a:latin typeface="Lucida Console" pitchFamily="49" charset="0"/>
              </a:rPr>
            </a:br>
            <a:r>
              <a:rPr lang="en-AU" altLang="en-US" smtClean="0">
                <a:latin typeface="Lucida Console" pitchFamily="49" charset="0"/>
              </a:rPr>
              <a:t>L2:	…</a:t>
            </a:r>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altLang="en-US" smtClean="0"/>
              <a:t>Addressing Mode Summary</a:t>
            </a:r>
            <a:endParaRPr lang="en-AU" altLang="en-US" smtClean="0"/>
          </a:p>
        </p:txBody>
      </p:sp>
      <p:pic>
        <p:nvPicPr>
          <p:cNvPr id="59396" name="Picture 6" descr="f02-18-P374493"/>
          <p:cNvPicPr>
            <a:picLocks noChangeAspect="1" noChangeArrowheads="1"/>
          </p:cNvPicPr>
          <p:nvPr/>
        </p:nvPicPr>
        <p:blipFill>
          <a:blip r:embed="rId3" cstate="print"/>
          <a:srcRect/>
          <a:stretch>
            <a:fillRect/>
          </a:stretch>
        </p:blipFill>
        <p:spPr bwMode="auto">
          <a:xfrm>
            <a:off x="2268538" y="1403350"/>
            <a:ext cx="4106862" cy="4921250"/>
          </a:xfrm>
          <a:prstGeom prst="rect">
            <a:avLst/>
          </a:prstGeom>
          <a:noFill/>
          <a:ln w="9525">
            <a:noFill/>
            <a:miter lim="800000"/>
            <a:headEnd/>
            <a:tailEnd/>
          </a:ln>
        </p:spPr>
      </p:pic>
      <p:sp>
        <p:nvSpPr>
          <p:cNvPr id="5" name="Footer Placeholder 4"/>
          <p:cNvSpPr>
            <a:spLocks noGrp="1"/>
          </p:cNvSpPr>
          <p:nvPr>
            <p:ph type="ftr" sz="quarter" idx="11"/>
          </p:nvPr>
        </p:nvSpPr>
        <p:spPr>
          <a:xfrm>
            <a:off x="3124200" y="6416675"/>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7" name="Picture 10" descr="f02-21-P374493"/>
          <p:cNvPicPr>
            <a:picLocks noChangeAspect="1" noChangeArrowheads="1"/>
          </p:cNvPicPr>
          <p:nvPr/>
        </p:nvPicPr>
        <p:blipFill>
          <a:blip r:embed="rId3" cstate="print"/>
          <a:srcRect/>
          <a:stretch>
            <a:fillRect/>
          </a:stretch>
        </p:blipFill>
        <p:spPr bwMode="auto">
          <a:xfrm>
            <a:off x="755650" y="1700213"/>
            <a:ext cx="6030913" cy="4414837"/>
          </a:xfrm>
          <a:prstGeom prst="rect">
            <a:avLst/>
          </a:prstGeom>
          <a:noFill/>
          <a:ln w="9525">
            <a:noFill/>
            <a:miter lim="800000"/>
            <a:headEnd/>
            <a:tailEnd/>
          </a:ln>
        </p:spPr>
      </p:pic>
      <p:sp>
        <p:nvSpPr>
          <p:cNvPr id="62468" name="Rectangle 2"/>
          <p:cNvSpPr>
            <a:spLocks noGrp="1" noChangeArrowheads="1"/>
          </p:cNvSpPr>
          <p:nvPr>
            <p:ph type="title"/>
          </p:nvPr>
        </p:nvSpPr>
        <p:spPr/>
        <p:txBody>
          <a:bodyPr/>
          <a:lstStyle/>
          <a:p>
            <a:pPr eaLnBrk="1" hangingPunct="1"/>
            <a:r>
              <a:rPr lang="en-US" altLang="en-US" smtClean="0"/>
              <a:t>Translation and Startup</a:t>
            </a:r>
            <a:endParaRPr lang="en-AU" altLang="en-US" smtClean="0"/>
          </a:p>
        </p:txBody>
      </p:sp>
      <p:sp>
        <p:nvSpPr>
          <p:cNvPr id="62469" name="Text Box 4"/>
          <p:cNvSpPr txBox="1">
            <a:spLocks noChangeArrowheads="1"/>
          </p:cNvSpPr>
          <p:nvPr/>
        </p:nvSpPr>
        <p:spPr bwMode="auto">
          <a:xfrm>
            <a:off x="3563938" y="1989138"/>
            <a:ext cx="2736850" cy="641350"/>
          </a:xfrm>
          <a:prstGeom prst="rect">
            <a:avLst/>
          </a:prstGeom>
          <a:noFill/>
          <a:ln w="9525">
            <a:noFill/>
            <a:miter lim="800000"/>
            <a:headEnd/>
            <a:tailEnd/>
          </a:ln>
        </p:spPr>
        <p:txBody>
          <a:bodyPr>
            <a:spAutoFit/>
          </a:bodyPr>
          <a:lstStyle/>
          <a:p>
            <a:r>
              <a:rPr lang="en-US" altLang="en-US"/>
              <a:t>Many compilers produce object modules directly</a:t>
            </a:r>
            <a:endParaRPr lang="en-AU" altLang="en-US"/>
          </a:p>
        </p:txBody>
      </p:sp>
      <p:sp>
        <p:nvSpPr>
          <p:cNvPr id="62470" name="AutoShape 5"/>
          <p:cNvSpPr>
            <a:spLocks/>
          </p:cNvSpPr>
          <p:nvPr/>
        </p:nvSpPr>
        <p:spPr bwMode="auto">
          <a:xfrm rot="-2520133">
            <a:off x="3276600" y="1557338"/>
            <a:ext cx="215900" cy="1800225"/>
          </a:xfrm>
          <a:prstGeom prst="rightBrace">
            <a:avLst>
              <a:gd name="adj1" fmla="val 69485"/>
              <a:gd name="adj2" fmla="val 50000"/>
            </a:avLst>
          </a:prstGeom>
          <a:noFill/>
          <a:ln w="9525">
            <a:solidFill>
              <a:schemeClr val="tx1"/>
            </a:solidFill>
            <a:round/>
            <a:headEnd/>
            <a:tailEnd/>
          </a:ln>
        </p:spPr>
        <p:txBody>
          <a:bodyPr wrap="none" anchor="ctr"/>
          <a:lstStyle/>
          <a:p>
            <a:endParaRPr lang="en-US" altLang="en-US"/>
          </a:p>
        </p:txBody>
      </p:sp>
      <p:sp>
        <p:nvSpPr>
          <p:cNvPr id="62471" name="Text Box 6"/>
          <p:cNvSpPr txBox="1">
            <a:spLocks noChangeArrowheads="1"/>
          </p:cNvSpPr>
          <p:nvPr/>
        </p:nvSpPr>
        <p:spPr bwMode="auto">
          <a:xfrm>
            <a:off x="7164388" y="4149725"/>
            <a:ext cx="1554162" cy="366713"/>
          </a:xfrm>
          <a:prstGeom prst="rect">
            <a:avLst/>
          </a:prstGeom>
          <a:noFill/>
          <a:ln w="9525">
            <a:noFill/>
            <a:miter lim="800000"/>
            <a:headEnd/>
            <a:tailEnd/>
          </a:ln>
        </p:spPr>
        <p:txBody>
          <a:bodyPr>
            <a:spAutoFit/>
          </a:bodyPr>
          <a:lstStyle/>
          <a:p>
            <a:r>
              <a:rPr lang="en-US" altLang="en-US"/>
              <a:t>Static linking</a:t>
            </a:r>
            <a:endParaRPr lang="en-AU" altLang="en-US"/>
          </a:p>
        </p:txBody>
      </p:sp>
      <p:sp>
        <p:nvSpPr>
          <p:cNvPr id="62472" name="AutoShape 7"/>
          <p:cNvSpPr>
            <a:spLocks/>
          </p:cNvSpPr>
          <p:nvPr/>
        </p:nvSpPr>
        <p:spPr bwMode="auto">
          <a:xfrm>
            <a:off x="6948488" y="3573463"/>
            <a:ext cx="215900" cy="1511300"/>
          </a:xfrm>
          <a:prstGeom prst="rightBrace">
            <a:avLst>
              <a:gd name="adj1" fmla="val 58333"/>
              <a:gd name="adj2" fmla="val 50000"/>
            </a:avLst>
          </a:prstGeom>
          <a:noFill/>
          <a:ln w="9525">
            <a:solidFill>
              <a:schemeClr val="tx1"/>
            </a:solidFill>
            <a:round/>
            <a:headEnd/>
            <a:tailEnd/>
          </a:ln>
        </p:spPr>
        <p:txBody>
          <a:bodyPr wrap="none" anchor="ctr"/>
          <a:lstStyle/>
          <a:p>
            <a:endParaRPr lang="en-US" altLang="en-US"/>
          </a:p>
        </p:txBody>
      </p:sp>
      <p:sp>
        <p:nvSpPr>
          <p:cNvPr id="10"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533400" y="593725"/>
            <a:ext cx="8259762" cy="701675"/>
          </a:xfrm>
        </p:spPr>
        <p:txBody>
          <a:bodyPr/>
          <a:lstStyle/>
          <a:p>
            <a:pPr eaLnBrk="1" hangingPunct="1"/>
            <a:r>
              <a:rPr lang="en-US" altLang="en-US" sz="4000" dirty="0" smtClean="0"/>
              <a:t>Assembler Pseudo-instructions</a:t>
            </a:r>
            <a:endParaRPr lang="en-AU" altLang="en-US" sz="4000" dirty="0" smtClean="0"/>
          </a:p>
        </p:txBody>
      </p:sp>
      <p:sp>
        <p:nvSpPr>
          <p:cNvPr id="63492" name="Rectangle 3"/>
          <p:cNvSpPr>
            <a:spLocks noGrp="1" noChangeArrowheads="1"/>
          </p:cNvSpPr>
          <p:nvPr>
            <p:ph type="body" idx="1"/>
          </p:nvPr>
        </p:nvSpPr>
        <p:spPr/>
        <p:txBody>
          <a:bodyPr/>
          <a:lstStyle/>
          <a:p>
            <a:pPr eaLnBrk="1" hangingPunct="1">
              <a:tabLst>
                <a:tab pos="3409950" algn="l"/>
                <a:tab pos="4038600" algn="l"/>
              </a:tabLst>
            </a:pPr>
            <a:r>
              <a:rPr lang="en-US" altLang="en-US" smtClean="0"/>
              <a:t>Most assembler instructions represent machine instructions one-to-one</a:t>
            </a:r>
          </a:p>
          <a:p>
            <a:pPr eaLnBrk="1" hangingPunct="1">
              <a:tabLst>
                <a:tab pos="3409950" algn="l"/>
                <a:tab pos="4038600" algn="l"/>
              </a:tabLst>
            </a:pPr>
            <a:r>
              <a:rPr lang="en-US" altLang="en-US" smtClean="0"/>
              <a:t>Pseudoinstructions: figments of the assembler’s imagination</a:t>
            </a:r>
          </a:p>
          <a:p>
            <a:pPr eaLnBrk="1" hangingPunct="1">
              <a:buFont typeface="Wingdings" pitchFamily="2" charset="2"/>
              <a:buNone/>
              <a:tabLst>
                <a:tab pos="3409950" algn="l"/>
                <a:tab pos="4038600" algn="l"/>
              </a:tabLst>
            </a:pPr>
            <a:r>
              <a:rPr lang="en-US" altLang="en-US" sz="2400" smtClean="0">
                <a:latin typeface="Lucida Console" pitchFamily="49" charset="0"/>
              </a:rPr>
              <a:t>	move $t0, $t1</a:t>
            </a:r>
            <a:r>
              <a:rPr lang="en-US" altLang="en-US" sz="2800" smtClean="0"/>
              <a:t>	</a:t>
            </a:r>
            <a:r>
              <a:rPr lang="en-US" altLang="en-US" sz="2800" smtClean="0">
                <a:cs typeface="Arial" charset="0"/>
              </a:rPr>
              <a:t>→</a:t>
            </a:r>
            <a:r>
              <a:rPr lang="en-US" altLang="en-US" sz="2800" smtClean="0"/>
              <a:t>	</a:t>
            </a:r>
            <a:r>
              <a:rPr lang="en-US" altLang="en-US" sz="2400" smtClean="0">
                <a:latin typeface="Lucida Console" pitchFamily="49" charset="0"/>
              </a:rPr>
              <a:t>add $t0, $zero, $t1</a:t>
            </a:r>
          </a:p>
          <a:p>
            <a:pPr eaLnBrk="1" hangingPunct="1">
              <a:buFont typeface="Wingdings" pitchFamily="2" charset="2"/>
              <a:buNone/>
              <a:tabLst>
                <a:tab pos="3409950" algn="l"/>
                <a:tab pos="4038600" algn="l"/>
              </a:tabLst>
            </a:pPr>
            <a:r>
              <a:rPr lang="en-US" altLang="en-US" sz="2400" smtClean="0">
                <a:latin typeface="Lucida Console" pitchFamily="49" charset="0"/>
              </a:rPr>
              <a:t>	blt $t0, $t1, L</a:t>
            </a:r>
            <a:r>
              <a:rPr lang="en-US" altLang="en-US" sz="2800" smtClean="0"/>
              <a:t>	 </a:t>
            </a:r>
            <a:r>
              <a:rPr lang="en-US" altLang="en-US" sz="2800" smtClean="0">
                <a:cs typeface="Arial" charset="0"/>
              </a:rPr>
              <a:t>→</a:t>
            </a:r>
            <a:r>
              <a:rPr lang="en-US" altLang="en-US" sz="2800" smtClean="0"/>
              <a:t> 	</a:t>
            </a:r>
            <a:r>
              <a:rPr lang="en-US" altLang="en-US" sz="2400" smtClean="0">
                <a:latin typeface="Lucida Console" pitchFamily="49" charset="0"/>
              </a:rPr>
              <a:t>slt $at, $t0, $t1</a:t>
            </a:r>
            <a:r>
              <a:rPr lang="en-US" altLang="en-US" sz="2800" smtClean="0"/>
              <a:t/>
            </a:r>
            <a:br>
              <a:rPr lang="en-US" altLang="en-US" sz="2800" smtClean="0"/>
            </a:br>
            <a:r>
              <a:rPr lang="en-US" altLang="en-US" sz="2800" smtClean="0"/>
              <a:t>		</a:t>
            </a:r>
            <a:r>
              <a:rPr lang="en-US" altLang="en-US" sz="2400" smtClean="0">
                <a:latin typeface="Lucida Console" pitchFamily="49" charset="0"/>
              </a:rPr>
              <a:t>bne $at, $zero, L</a:t>
            </a:r>
          </a:p>
          <a:p>
            <a:pPr lvl="1" eaLnBrk="1" hangingPunct="1">
              <a:tabLst>
                <a:tab pos="3409950" algn="l"/>
                <a:tab pos="4038600" algn="l"/>
              </a:tabLst>
            </a:pPr>
            <a:r>
              <a:rPr lang="en-US" altLang="en-US" smtClean="0"/>
              <a:t>$at (register 1): assembler temporary</a:t>
            </a:r>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n-US" altLang="en-US" smtClean="0"/>
              <a:t>Producing an Object Module</a:t>
            </a:r>
            <a:endParaRPr lang="en-AU" altLang="en-US" smtClean="0"/>
          </a:p>
        </p:txBody>
      </p:sp>
      <p:sp>
        <p:nvSpPr>
          <p:cNvPr id="64516" name="Rectangle 3"/>
          <p:cNvSpPr>
            <a:spLocks noGrp="1" noChangeArrowheads="1"/>
          </p:cNvSpPr>
          <p:nvPr>
            <p:ph type="body" idx="1"/>
          </p:nvPr>
        </p:nvSpPr>
        <p:spPr/>
        <p:txBody>
          <a:bodyPr/>
          <a:lstStyle/>
          <a:p>
            <a:pPr eaLnBrk="1" hangingPunct="1">
              <a:lnSpc>
                <a:spcPct val="90000"/>
              </a:lnSpc>
            </a:pPr>
            <a:r>
              <a:rPr lang="en-US" altLang="en-US" sz="2800" smtClean="0"/>
              <a:t>Assembler (or compiler) translates program into machine instructions</a:t>
            </a:r>
          </a:p>
          <a:p>
            <a:pPr eaLnBrk="1" hangingPunct="1">
              <a:lnSpc>
                <a:spcPct val="90000"/>
              </a:lnSpc>
            </a:pPr>
            <a:r>
              <a:rPr lang="en-US" altLang="en-US" sz="2800" smtClean="0"/>
              <a:t>Provides information for building a complete program from the pieces</a:t>
            </a:r>
          </a:p>
          <a:p>
            <a:pPr lvl="1" eaLnBrk="1" hangingPunct="1">
              <a:lnSpc>
                <a:spcPct val="90000"/>
              </a:lnSpc>
            </a:pPr>
            <a:r>
              <a:rPr lang="en-US" altLang="en-US" sz="2400" smtClean="0"/>
              <a:t>Header: described contents of object module</a:t>
            </a:r>
          </a:p>
          <a:p>
            <a:pPr lvl="1" eaLnBrk="1" hangingPunct="1">
              <a:lnSpc>
                <a:spcPct val="90000"/>
              </a:lnSpc>
            </a:pPr>
            <a:r>
              <a:rPr lang="en-US" altLang="en-US" sz="2400" smtClean="0"/>
              <a:t>Text segment: translated instructions</a:t>
            </a:r>
          </a:p>
          <a:p>
            <a:pPr lvl="1" eaLnBrk="1" hangingPunct="1">
              <a:lnSpc>
                <a:spcPct val="90000"/>
              </a:lnSpc>
            </a:pPr>
            <a:r>
              <a:rPr lang="en-US" altLang="en-US" sz="2400" smtClean="0"/>
              <a:t>Static data segment: data allocated for the life of the program</a:t>
            </a:r>
          </a:p>
          <a:p>
            <a:pPr lvl="1" eaLnBrk="1" hangingPunct="1">
              <a:lnSpc>
                <a:spcPct val="90000"/>
              </a:lnSpc>
            </a:pPr>
            <a:r>
              <a:rPr lang="en-US" altLang="en-US" sz="2400" smtClean="0"/>
              <a:t>Relocation info: for contents that depend on absolute location of loaded program</a:t>
            </a:r>
          </a:p>
          <a:p>
            <a:pPr lvl="1" eaLnBrk="1" hangingPunct="1">
              <a:lnSpc>
                <a:spcPct val="90000"/>
              </a:lnSpc>
            </a:pPr>
            <a:r>
              <a:rPr lang="en-US" altLang="en-US" sz="2400" smtClean="0"/>
              <a:t>Symbol table: global definitions and external refs</a:t>
            </a:r>
          </a:p>
          <a:p>
            <a:pPr lvl="1" eaLnBrk="1" hangingPunct="1">
              <a:lnSpc>
                <a:spcPct val="90000"/>
              </a:lnSpc>
            </a:pPr>
            <a:r>
              <a:rPr lang="en-US" altLang="en-US" sz="2400" smtClean="0"/>
              <a:t>Debug info: for associating with source code</a:t>
            </a:r>
            <a:endParaRPr lang="en-AU" altLang="en-US" sz="2400" smtClean="0"/>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
          <p:cNvSpPr>
            <a:spLocks noGrp="1" noChangeArrowheads="1"/>
          </p:cNvSpPr>
          <p:nvPr>
            <p:ph type="title"/>
          </p:nvPr>
        </p:nvSpPr>
        <p:spPr/>
        <p:txBody>
          <a:bodyPr/>
          <a:lstStyle/>
          <a:p>
            <a:pPr eaLnBrk="1" hangingPunct="1"/>
            <a:r>
              <a:rPr lang="en-US" altLang="en-US" smtClean="0"/>
              <a:t>Register Operands</a:t>
            </a:r>
            <a:endParaRPr lang="en-AU" altLang="en-US" smtClean="0"/>
          </a:p>
        </p:txBody>
      </p:sp>
      <p:sp>
        <p:nvSpPr>
          <p:cNvPr id="8196" name="Rectangle 6"/>
          <p:cNvSpPr>
            <a:spLocks noGrp="1" noChangeArrowheads="1"/>
          </p:cNvSpPr>
          <p:nvPr>
            <p:ph type="body" idx="1"/>
          </p:nvPr>
        </p:nvSpPr>
        <p:spPr/>
        <p:txBody>
          <a:bodyPr/>
          <a:lstStyle/>
          <a:p>
            <a:pPr eaLnBrk="1" hangingPunct="1">
              <a:lnSpc>
                <a:spcPct val="90000"/>
              </a:lnSpc>
            </a:pPr>
            <a:r>
              <a:rPr lang="en-US" altLang="en-US" sz="2800" dirty="0" smtClean="0"/>
              <a:t>Arithmetic instructions use register operands</a:t>
            </a:r>
          </a:p>
          <a:p>
            <a:pPr eaLnBrk="1" hangingPunct="1">
              <a:lnSpc>
                <a:spcPct val="90000"/>
              </a:lnSpc>
            </a:pPr>
            <a:r>
              <a:rPr lang="en-US" altLang="en-US" sz="2800" dirty="0" smtClean="0"/>
              <a:t>MIPS has a 32 × 32-bit register file</a:t>
            </a:r>
          </a:p>
          <a:p>
            <a:pPr lvl="1" eaLnBrk="1" hangingPunct="1">
              <a:lnSpc>
                <a:spcPct val="90000"/>
              </a:lnSpc>
            </a:pPr>
            <a:r>
              <a:rPr lang="en-US" altLang="en-US" sz="2400" dirty="0" smtClean="0"/>
              <a:t>Use for frequently accessed data</a:t>
            </a:r>
          </a:p>
          <a:p>
            <a:pPr lvl="1" eaLnBrk="1" hangingPunct="1">
              <a:lnSpc>
                <a:spcPct val="90000"/>
              </a:lnSpc>
            </a:pPr>
            <a:r>
              <a:rPr lang="en-US" altLang="en-US" sz="2400" dirty="0" smtClean="0"/>
              <a:t>Numbered 0 to 31</a:t>
            </a:r>
          </a:p>
          <a:p>
            <a:pPr lvl="1" eaLnBrk="1" hangingPunct="1">
              <a:lnSpc>
                <a:spcPct val="90000"/>
              </a:lnSpc>
            </a:pPr>
            <a:r>
              <a:rPr lang="en-US" altLang="en-US" sz="2400" dirty="0" smtClean="0"/>
              <a:t>32-bit data called a “word”</a:t>
            </a:r>
          </a:p>
          <a:p>
            <a:pPr eaLnBrk="1" hangingPunct="1">
              <a:lnSpc>
                <a:spcPct val="90000"/>
              </a:lnSpc>
            </a:pPr>
            <a:r>
              <a:rPr lang="en-US" altLang="en-US" sz="2800" dirty="0" smtClean="0"/>
              <a:t>Assembler names</a:t>
            </a:r>
          </a:p>
          <a:p>
            <a:pPr lvl="1" eaLnBrk="1" hangingPunct="1">
              <a:lnSpc>
                <a:spcPct val="90000"/>
              </a:lnSpc>
            </a:pPr>
            <a:r>
              <a:rPr lang="en-US" altLang="en-US" sz="2400" dirty="0" smtClean="0"/>
              <a:t>$t0, $t1, …, $t9 for temporary values</a:t>
            </a:r>
          </a:p>
          <a:p>
            <a:pPr lvl="1" eaLnBrk="1" hangingPunct="1">
              <a:lnSpc>
                <a:spcPct val="90000"/>
              </a:lnSpc>
            </a:pPr>
            <a:r>
              <a:rPr lang="en-US" altLang="en-US" sz="2400" dirty="0" smtClean="0"/>
              <a:t>$s0, $s1, …, $s7 for saved variables</a:t>
            </a:r>
          </a:p>
          <a:p>
            <a:pPr eaLnBrk="1" hangingPunct="1">
              <a:lnSpc>
                <a:spcPct val="90000"/>
              </a:lnSpc>
            </a:pPr>
            <a:r>
              <a:rPr lang="en-US" altLang="en-US" sz="2800" i="1" dirty="0" smtClean="0"/>
              <a:t>Design Principle 2:</a:t>
            </a:r>
            <a:r>
              <a:rPr lang="en-US" altLang="en-US" sz="2800" dirty="0" smtClean="0"/>
              <a:t> Smaller is faster</a:t>
            </a:r>
          </a:p>
          <a:p>
            <a:pPr lvl="1" eaLnBrk="1" hangingPunct="1">
              <a:lnSpc>
                <a:spcPct val="90000"/>
              </a:lnSpc>
            </a:pPr>
            <a:r>
              <a:rPr lang="en-US" altLang="en-US" sz="2400" dirty="0" smtClean="0"/>
              <a:t>c.f. main memory: millions of locations</a:t>
            </a:r>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4"/>
          <p:cNvSpPr>
            <a:spLocks noGrp="1" noChangeArrowheads="1"/>
          </p:cNvSpPr>
          <p:nvPr>
            <p:ph type="title"/>
          </p:nvPr>
        </p:nvSpPr>
        <p:spPr/>
        <p:txBody>
          <a:bodyPr/>
          <a:lstStyle/>
          <a:p>
            <a:pPr eaLnBrk="1" hangingPunct="1"/>
            <a:r>
              <a:rPr lang="en-US" altLang="en-US" smtClean="0"/>
              <a:t>Linking Object Modules</a:t>
            </a:r>
            <a:endParaRPr lang="en-AU" altLang="en-US" smtClean="0"/>
          </a:p>
        </p:txBody>
      </p:sp>
      <p:sp>
        <p:nvSpPr>
          <p:cNvPr id="65540" name="Rectangle 5"/>
          <p:cNvSpPr>
            <a:spLocks noGrp="1" noChangeArrowheads="1"/>
          </p:cNvSpPr>
          <p:nvPr>
            <p:ph type="body" idx="1"/>
          </p:nvPr>
        </p:nvSpPr>
        <p:spPr/>
        <p:txBody>
          <a:bodyPr/>
          <a:lstStyle/>
          <a:p>
            <a:pPr eaLnBrk="1" hangingPunct="1"/>
            <a:r>
              <a:rPr lang="en-US" altLang="en-US" smtClean="0"/>
              <a:t>Produces an executable image</a:t>
            </a:r>
          </a:p>
          <a:p>
            <a:pPr lvl="1" eaLnBrk="1" hangingPunct="1">
              <a:buFont typeface="Wingdings" pitchFamily="2" charset="2"/>
              <a:buNone/>
            </a:pPr>
            <a:r>
              <a:rPr lang="en-US" altLang="en-US" smtClean="0">
                <a:solidFill>
                  <a:schemeClr val="hlink"/>
                </a:solidFill>
              </a:rPr>
              <a:t>1.</a:t>
            </a:r>
            <a:r>
              <a:rPr lang="en-US" altLang="en-US" smtClean="0"/>
              <a:t>	Merges segments</a:t>
            </a:r>
          </a:p>
          <a:p>
            <a:pPr lvl="1" eaLnBrk="1" hangingPunct="1">
              <a:buFont typeface="Wingdings" pitchFamily="2" charset="2"/>
              <a:buNone/>
            </a:pPr>
            <a:r>
              <a:rPr lang="en-US" altLang="en-US" smtClean="0">
                <a:solidFill>
                  <a:schemeClr val="hlink"/>
                </a:solidFill>
              </a:rPr>
              <a:t>2.</a:t>
            </a:r>
            <a:r>
              <a:rPr lang="en-US" altLang="en-US" smtClean="0"/>
              <a:t>	Resolve labels (determine their addresses)</a:t>
            </a:r>
          </a:p>
          <a:p>
            <a:pPr lvl="1" eaLnBrk="1" hangingPunct="1">
              <a:buFont typeface="Wingdings" pitchFamily="2" charset="2"/>
              <a:buNone/>
            </a:pPr>
            <a:r>
              <a:rPr lang="en-US" altLang="en-US" smtClean="0">
                <a:solidFill>
                  <a:schemeClr val="hlink"/>
                </a:solidFill>
              </a:rPr>
              <a:t>3.</a:t>
            </a:r>
            <a:r>
              <a:rPr lang="en-US" altLang="en-US" smtClean="0"/>
              <a:t>	Patch location-dependent and external refs</a:t>
            </a:r>
          </a:p>
          <a:p>
            <a:pPr eaLnBrk="1" hangingPunct="1"/>
            <a:r>
              <a:rPr lang="en-US" altLang="en-US" smtClean="0"/>
              <a:t>Could leave location dependencies for fixing by a relocating loader</a:t>
            </a:r>
          </a:p>
          <a:p>
            <a:pPr lvl="1" eaLnBrk="1" hangingPunct="1"/>
            <a:r>
              <a:rPr lang="en-US" altLang="en-US" smtClean="0"/>
              <a:t>But with virtual memory, no need to do this</a:t>
            </a:r>
          </a:p>
          <a:p>
            <a:pPr lvl="1" eaLnBrk="1" hangingPunct="1"/>
            <a:r>
              <a:rPr lang="en-US" altLang="en-US" smtClean="0"/>
              <a:t>Program can be loaded into absolute location in virtual memory space</a:t>
            </a:r>
            <a:endParaRPr lang="en-AU" altLang="en-US" smtClean="0"/>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4"/>
          <p:cNvSpPr>
            <a:spLocks noGrp="1" noChangeArrowheads="1"/>
          </p:cNvSpPr>
          <p:nvPr>
            <p:ph type="title"/>
          </p:nvPr>
        </p:nvSpPr>
        <p:spPr/>
        <p:txBody>
          <a:bodyPr/>
          <a:lstStyle/>
          <a:p>
            <a:pPr eaLnBrk="1" hangingPunct="1"/>
            <a:r>
              <a:rPr lang="en-US" altLang="en-US" smtClean="0"/>
              <a:t>Loading a Program</a:t>
            </a:r>
            <a:endParaRPr lang="en-AU" altLang="en-US" smtClean="0"/>
          </a:p>
        </p:txBody>
      </p:sp>
      <p:sp>
        <p:nvSpPr>
          <p:cNvPr id="66564" name="Rectangle 5"/>
          <p:cNvSpPr>
            <a:spLocks noGrp="1" noChangeArrowheads="1"/>
          </p:cNvSpPr>
          <p:nvPr>
            <p:ph type="body" idx="1"/>
          </p:nvPr>
        </p:nvSpPr>
        <p:spPr/>
        <p:txBody>
          <a:bodyPr/>
          <a:lstStyle/>
          <a:p>
            <a:pPr eaLnBrk="1" hangingPunct="1"/>
            <a:r>
              <a:rPr lang="en-US" altLang="en-US" smtClean="0"/>
              <a:t>Load from image file on disk into memory</a:t>
            </a:r>
          </a:p>
          <a:p>
            <a:pPr lvl="1" eaLnBrk="1" hangingPunct="1">
              <a:buFont typeface="Wingdings" pitchFamily="2" charset="2"/>
              <a:buNone/>
            </a:pPr>
            <a:r>
              <a:rPr lang="en-US" altLang="en-US" smtClean="0">
                <a:solidFill>
                  <a:schemeClr val="hlink"/>
                </a:solidFill>
              </a:rPr>
              <a:t>1.</a:t>
            </a:r>
            <a:r>
              <a:rPr lang="en-US" altLang="en-US" smtClean="0"/>
              <a:t>	Read header to determine segment sizes</a:t>
            </a:r>
          </a:p>
          <a:p>
            <a:pPr lvl="1" eaLnBrk="1" hangingPunct="1">
              <a:buFont typeface="Wingdings" pitchFamily="2" charset="2"/>
              <a:buNone/>
            </a:pPr>
            <a:r>
              <a:rPr lang="en-US" altLang="en-US" smtClean="0">
                <a:solidFill>
                  <a:schemeClr val="hlink"/>
                </a:solidFill>
              </a:rPr>
              <a:t>2.</a:t>
            </a:r>
            <a:r>
              <a:rPr lang="en-US" altLang="en-US" smtClean="0"/>
              <a:t>	Create virtual address space</a:t>
            </a:r>
          </a:p>
          <a:p>
            <a:pPr lvl="1" eaLnBrk="1" hangingPunct="1">
              <a:buFont typeface="Wingdings" pitchFamily="2" charset="2"/>
              <a:buNone/>
            </a:pPr>
            <a:r>
              <a:rPr lang="en-US" altLang="en-US" smtClean="0">
                <a:solidFill>
                  <a:schemeClr val="hlink"/>
                </a:solidFill>
              </a:rPr>
              <a:t>3.</a:t>
            </a:r>
            <a:r>
              <a:rPr lang="en-US" altLang="en-US" smtClean="0"/>
              <a:t>	Copy text and initialized data into memory</a:t>
            </a:r>
          </a:p>
          <a:p>
            <a:pPr lvl="2" eaLnBrk="1" hangingPunct="1"/>
            <a:r>
              <a:rPr lang="en-US" altLang="en-US" smtClean="0"/>
              <a:t>Or set page table entries so they can be faulted in</a:t>
            </a:r>
          </a:p>
          <a:p>
            <a:pPr lvl="1" eaLnBrk="1" hangingPunct="1">
              <a:buFont typeface="Wingdings" pitchFamily="2" charset="2"/>
              <a:buNone/>
            </a:pPr>
            <a:r>
              <a:rPr lang="en-US" altLang="en-US" smtClean="0">
                <a:solidFill>
                  <a:schemeClr val="hlink"/>
                </a:solidFill>
              </a:rPr>
              <a:t>4.</a:t>
            </a:r>
            <a:r>
              <a:rPr lang="en-US" altLang="en-US" smtClean="0"/>
              <a:t>	Set up arguments on stack</a:t>
            </a:r>
          </a:p>
          <a:p>
            <a:pPr lvl="1" eaLnBrk="1" hangingPunct="1">
              <a:buFont typeface="Wingdings" pitchFamily="2" charset="2"/>
              <a:buNone/>
            </a:pPr>
            <a:r>
              <a:rPr lang="en-US" altLang="en-US" smtClean="0">
                <a:solidFill>
                  <a:schemeClr val="hlink"/>
                </a:solidFill>
              </a:rPr>
              <a:t>5.</a:t>
            </a:r>
            <a:r>
              <a:rPr lang="en-US" altLang="en-US" smtClean="0"/>
              <a:t>	Initialize registers (including $sp, $fp, $gp)</a:t>
            </a:r>
          </a:p>
          <a:p>
            <a:pPr lvl="1" eaLnBrk="1" hangingPunct="1">
              <a:buFont typeface="Wingdings" pitchFamily="2" charset="2"/>
              <a:buNone/>
            </a:pPr>
            <a:r>
              <a:rPr lang="en-US" altLang="en-US" smtClean="0">
                <a:solidFill>
                  <a:schemeClr val="hlink"/>
                </a:solidFill>
              </a:rPr>
              <a:t>6.</a:t>
            </a:r>
            <a:r>
              <a:rPr lang="en-US" altLang="en-US" smtClean="0"/>
              <a:t>	Jump to startup routine</a:t>
            </a:r>
          </a:p>
          <a:p>
            <a:pPr lvl="2" eaLnBrk="1" hangingPunct="1"/>
            <a:r>
              <a:rPr lang="en-US" altLang="en-US" smtClean="0"/>
              <a:t>Copies arguments to $a0, … and calls main</a:t>
            </a:r>
          </a:p>
          <a:p>
            <a:pPr lvl="2" eaLnBrk="1" hangingPunct="1"/>
            <a:r>
              <a:rPr lang="en-US" altLang="en-US" smtClean="0"/>
              <a:t>When main returns, do exit syscall</a:t>
            </a:r>
            <a:endParaRPr lang="en-AU" altLang="en-US" smtClean="0"/>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en-US" altLang="en-US" smtClean="0"/>
              <a:t>Dynamic Linking</a:t>
            </a:r>
            <a:endParaRPr lang="en-AU" altLang="en-US" smtClean="0"/>
          </a:p>
        </p:txBody>
      </p:sp>
      <p:sp>
        <p:nvSpPr>
          <p:cNvPr id="67588" name="Rectangle 3"/>
          <p:cNvSpPr>
            <a:spLocks noGrp="1" noChangeArrowheads="1"/>
          </p:cNvSpPr>
          <p:nvPr>
            <p:ph type="body" idx="1"/>
          </p:nvPr>
        </p:nvSpPr>
        <p:spPr/>
        <p:txBody>
          <a:bodyPr/>
          <a:lstStyle/>
          <a:p>
            <a:pPr eaLnBrk="1" hangingPunct="1"/>
            <a:r>
              <a:rPr lang="en-US" altLang="en-US" smtClean="0"/>
              <a:t>Only link/load library procedure when it is called</a:t>
            </a:r>
          </a:p>
          <a:p>
            <a:pPr lvl="1" eaLnBrk="1" hangingPunct="1"/>
            <a:r>
              <a:rPr lang="en-US" altLang="en-US" smtClean="0"/>
              <a:t>Requires procedure code to be relocatable</a:t>
            </a:r>
          </a:p>
          <a:p>
            <a:pPr lvl="1" eaLnBrk="1" hangingPunct="1"/>
            <a:r>
              <a:rPr lang="en-US" altLang="en-US" smtClean="0"/>
              <a:t>Avoids image bloat caused by static linking of all (transitively) referenced libraries</a:t>
            </a:r>
          </a:p>
          <a:p>
            <a:pPr lvl="1" eaLnBrk="1" hangingPunct="1"/>
            <a:r>
              <a:rPr lang="en-US" altLang="en-US" smtClean="0"/>
              <a:t>Automatically picks up new library versions</a:t>
            </a:r>
            <a:endParaRPr lang="en-AU" altLang="en-US" smtClean="0"/>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1" name="Picture 10" descr="f02-22-P374493"/>
          <p:cNvPicPr>
            <a:picLocks noChangeAspect="1" noChangeArrowheads="1"/>
          </p:cNvPicPr>
          <p:nvPr/>
        </p:nvPicPr>
        <p:blipFill>
          <a:blip r:embed="rId3" cstate="print"/>
          <a:srcRect/>
          <a:stretch>
            <a:fillRect/>
          </a:stretch>
        </p:blipFill>
        <p:spPr bwMode="auto">
          <a:xfrm>
            <a:off x="3851275" y="1389062"/>
            <a:ext cx="4005263" cy="5011738"/>
          </a:xfrm>
          <a:prstGeom prst="rect">
            <a:avLst/>
          </a:prstGeom>
          <a:noFill/>
          <a:ln w="9525">
            <a:noFill/>
            <a:miter lim="800000"/>
            <a:headEnd/>
            <a:tailEnd/>
          </a:ln>
        </p:spPr>
      </p:pic>
      <p:sp>
        <p:nvSpPr>
          <p:cNvPr id="68612" name="Rectangle 2"/>
          <p:cNvSpPr>
            <a:spLocks noGrp="1" noChangeArrowheads="1"/>
          </p:cNvSpPr>
          <p:nvPr>
            <p:ph type="title"/>
          </p:nvPr>
        </p:nvSpPr>
        <p:spPr/>
        <p:txBody>
          <a:bodyPr/>
          <a:lstStyle/>
          <a:p>
            <a:pPr eaLnBrk="1" hangingPunct="1"/>
            <a:r>
              <a:rPr lang="en-US" altLang="en-US" smtClean="0"/>
              <a:t>Lazy Linkage</a:t>
            </a:r>
            <a:endParaRPr lang="en-AU" altLang="en-US" smtClean="0"/>
          </a:p>
        </p:txBody>
      </p:sp>
      <p:sp>
        <p:nvSpPr>
          <p:cNvPr id="68613" name="Text Box 4"/>
          <p:cNvSpPr txBox="1">
            <a:spLocks noChangeArrowheads="1"/>
          </p:cNvSpPr>
          <p:nvPr/>
        </p:nvSpPr>
        <p:spPr bwMode="auto">
          <a:xfrm>
            <a:off x="1042988" y="2497138"/>
            <a:ext cx="1797050" cy="366712"/>
          </a:xfrm>
          <a:prstGeom prst="rect">
            <a:avLst/>
          </a:prstGeom>
          <a:noFill/>
          <a:ln w="9525">
            <a:noFill/>
            <a:miter lim="800000"/>
            <a:headEnd/>
            <a:tailEnd/>
          </a:ln>
        </p:spPr>
        <p:txBody>
          <a:bodyPr wrap="none">
            <a:spAutoFit/>
          </a:bodyPr>
          <a:lstStyle/>
          <a:p>
            <a:r>
              <a:rPr lang="en-US" altLang="en-US"/>
              <a:t>Indirection table</a:t>
            </a:r>
            <a:endParaRPr lang="en-AU" altLang="en-US"/>
          </a:p>
        </p:txBody>
      </p:sp>
      <p:sp>
        <p:nvSpPr>
          <p:cNvPr id="68614" name="Text Box 5"/>
          <p:cNvSpPr txBox="1">
            <a:spLocks noChangeArrowheads="1"/>
          </p:cNvSpPr>
          <p:nvPr/>
        </p:nvSpPr>
        <p:spPr bwMode="auto">
          <a:xfrm>
            <a:off x="1042988" y="3305175"/>
            <a:ext cx="2520950" cy="641350"/>
          </a:xfrm>
          <a:prstGeom prst="rect">
            <a:avLst/>
          </a:prstGeom>
          <a:noFill/>
          <a:ln w="9525">
            <a:noFill/>
            <a:miter lim="800000"/>
            <a:headEnd/>
            <a:tailEnd/>
          </a:ln>
        </p:spPr>
        <p:txBody>
          <a:bodyPr wrap="none">
            <a:spAutoFit/>
          </a:bodyPr>
          <a:lstStyle/>
          <a:p>
            <a:r>
              <a:rPr lang="en-US" altLang="en-US"/>
              <a:t>Stub: Loads routine ID,</a:t>
            </a:r>
            <a:br>
              <a:rPr lang="en-US" altLang="en-US"/>
            </a:br>
            <a:r>
              <a:rPr lang="en-US" altLang="en-US"/>
              <a:t>Jump to linker/loader</a:t>
            </a:r>
            <a:endParaRPr lang="en-AU" altLang="en-US"/>
          </a:p>
        </p:txBody>
      </p:sp>
      <p:sp>
        <p:nvSpPr>
          <p:cNvPr id="68615" name="Text Box 6"/>
          <p:cNvSpPr txBox="1">
            <a:spLocks noChangeArrowheads="1"/>
          </p:cNvSpPr>
          <p:nvPr/>
        </p:nvSpPr>
        <p:spPr bwMode="auto">
          <a:xfrm>
            <a:off x="1042988" y="4370388"/>
            <a:ext cx="2063750" cy="366712"/>
          </a:xfrm>
          <a:prstGeom prst="rect">
            <a:avLst/>
          </a:prstGeom>
          <a:noFill/>
          <a:ln w="9525">
            <a:noFill/>
            <a:miter lim="800000"/>
            <a:headEnd/>
            <a:tailEnd/>
          </a:ln>
        </p:spPr>
        <p:txBody>
          <a:bodyPr wrap="none">
            <a:spAutoFit/>
          </a:bodyPr>
          <a:lstStyle/>
          <a:p>
            <a:r>
              <a:rPr lang="en-US" altLang="en-US"/>
              <a:t>Linker/loader code</a:t>
            </a:r>
            <a:endParaRPr lang="en-AU" altLang="en-US"/>
          </a:p>
        </p:txBody>
      </p:sp>
      <p:sp>
        <p:nvSpPr>
          <p:cNvPr id="68616" name="Text Box 7"/>
          <p:cNvSpPr txBox="1">
            <a:spLocks noChangeArrowheads="1"/>
          </p:cNvSpPr>
          <p:nvPr/>
        </p:nvSpPr>
        <p:spPr bwMode="auto">
          <a:xfrm>
            <a:off x="1042988" y="5233988"/>
            <a:ext cx="1568450" cy="641350"/>
          </a:xfrm>
          <a:prstGeom prst="rect">
            <a:avLst/>
          </a:prstGeom>
          <a:noFill/>
          <a:ln w="9525">
            <a:noFill/>
            <a:miter lim="800000"/>
            <a:headEnd/>
            <a:tailEnd/>
          </a:ln>
        </p:spPr>
        <p:txBody>
          <a:bodyPr wrap="none">
            <a:spAutoFit/>
          </a:bodyPr>
          <a:lstStyle/>
          <a:p>
            <a:r>
              <a:rPr lang="en-US" altLang="en-US"/>
              <a:t>Dynamically</a:t>
            </a:r>
            <a:br>
              <a:rPr lang="en-US" altLang="en-US"/>
            </a:br>
            <a:r>
              <a:rPr lang="en-US" altLang="en-US"/>
              <a:t>mapped code</a:t>
            </a:r>
            <a:endParaRPr lang="en-AU" altLang="en-US"/>
          </a:p>
        </p:txBody>
      </p:sp>
      <p:sp>
        <p:nvSpPr>
          <p:cNvPr id="9" name="Footer Placeholder 4"/>
          <p:cNvSpPr>
            <a:spLocks noGrp="1"/>
          </p:cNvSpPr>
          <p:nvPr>
            <p:ph type="ftr" sz="quarter" idx="11"/>
          </p:nvPr>
        </p:nvSpPr>
        <p:spPr>
          <a:xfrm>
            <a:off x="3124200" y="6492875"/>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5" name="Picture 8" descr="f02-23-P374493"/>
          <p:cNvPicPr>
            <a:picLocks noChangeAspect="1" noChangeArrowheads="1"/>
          </p:cNvPicPr>
          <p:nvPr/>
        </p:nvPicPr>
        <p:blipFill>
          <a:blip r:embed="rId3" cstate="print"/>
          <a:srcRect/>
          <a:stretch>
            <a:fillRect/>
          </a:stretch>
        </p:blipFill>
        <p:spPr bwMode="auto">
          <a:xfrm>
            <a:off x="2411413" y="1989138"/>
            <a:ext cx="6416675" cy="2786062"/>
          </a:xfrm>
          <a:prstGeom prst="rect">
            <a:avLst/>
          </a:prstGeom>
          <a:noFill/>
          <a:ln w="9525">
            <a:noFill/>
            <a:miter lim="800000"/>
            <a:headEnd/>
            <a:tailEnd/>
          </a:ln>
        </p:spPr>
      </p:pic>
      <p:sp>
        <p:nvSpPr>
          <p:cNvPr id="69636" name="Rectangle 2"/>
          <p:cNvSpPr>
            <a:spLocks noGrp="1" noChangeArrowheads="1"/>
          </p:cNvSpPr>
          <p:nvPr>
            <p:ph type="title"/>
          </p:nvPr>
        </p:nvSpPr>
        <p:spPr/>
        <p:txBody>
          <a:bodyPr/>
          <a:lstStyle/>
          <a:p>
            <a:pPr eaLnBrk="1" hangingPunct="1"/>
            <a:r>
              <a:rPr lang="en-US" altLang="en-US" smtClean="0"/>
              <a:t>Starting Java Applications</a:t>
            </a:r>
            <a:endParaRPr lang="en-AU" altLang="en-US" smtClean="0"/>
          </a:p>
        </p:txBody>
      </p:sp>
      <p:sp>
        <p:nvSpPr>
          <p:cNvPr id="69637" name="AutoShape 4"/>
          <p:cNvSpPr>
            <a:spLocks/>
          </p:cNvSpPr>
          <p:nvPr/>
        </p:nvSpPr>
        <p:spPr bwMode="auto">
          <a:xfrm>
            <a:off x="6003925" y="1844675"/>
            <a:ext cx="1939925" cy="906463"/>
          </a:xfrm>
          <a:prstGeom prst="borderCallout1">
            <a:avLst>
              <a:gd name="adj1" fmla="val 12611"/>
              <a:gd name="adj2" fmla="val -3926"/>
              <a:gd name="adj3" fmla="val 138005"/>
              <a:gd name="adj4" fmla="val -50653"/>
            </a:avLst>
          </a:prstGeom>
          <a:solidFill>
            <a:schemeClr val="accent1"/>
          </a:solidFill>
          <a:ln w="9525">
            <a:solidFill>
              <a:schemeClr val="tx1"/>
            </a:solidFill>
            <a:miter lim="800000"/>
            <a:headEnd/>
            <a:tailEnd type="triangle" w="med" len="med"/>
          </a:ln>
        </p:spPr>
        <p:txBody>
          <a:bodyPr/>
          <a:lstStyle/>
          <a:p>
            <a:pPr algn="ctr"/>
            <a:r>
              <a:rPr lang="en-US" altLang="en-US"/>
              <a:t>Simple portable instruction set for the JVM</a:t>
            </a:r>
            <a:endParaRPr lang="en-AU" altLang="en-US"/>
          </a:p>
        </p:txBody>
      </p:sp>
      <p:sp>
        <p:nvSpPr>
          <p:cNvPr id="69638" name="AutoShape 5"/>
          <p:cNvSpPr>
            <a:spLocks/>
          </p:cNvSpPr>
          <p:nvPr/>
        </p:nvSpPr>
        <p:spPr bwMode="auto">
          <a:xfrm>
            <a:off x="7156450" y="4149725"/>
            <a:ext cx="1584325" cy="647700"/>
          </a:xfrm>
          <a:prstGeom prst="borderCallout1">
            <a:avLst>
              <a:gd name="adj1" fmla="val 17648"/>
              <a:gd name="adj2" fmla="val -4810"/>
              <a:gd name="adj3" fmla="val -23528"/>
              <a:gd name="adj4" fmla="val -59417"/>
            </a:avLst>
          </a:prstGeom>
          <a:solidFill>
            <a:schemeClr val="accent1"/>
          </a:solidFill>
          <a:ln w="9525">
            <a:solidFill>
              <a:schemeClr val="tx1"/>
            </a:solidFill>
            <a:miter lim="800000"/>
            <a:headEnd/>
            <a:tailEnd type="triangle" w="med" len="med"/>
          </a:ln>
        </p:spPr>
        <p:txBody>
          <a:bodyPr/>
          <a:lstStyle/>
          <a:p>
            <a:pPr algn="ctr"/>
            <a:r>
              <a:rPr lang="en-US" altLang="en-US"/>
              <a:t>Interprets bytecodes</a:t>
            </a:r>
            <a:endParaRPr lang="en-AU" altLang="en-US"/>
          </a:p>
        </p:txBody>
      </p:sp>
      <p:sp>
        <p:nvSpPr>
          <p:cNvPr id="69639" name="AutoShape 6"/>
          <p:cNvSpPr>
            <a:spLocks/>
          </p:cNvSpPr>
          <p:nvPr/>
        </p:nvSpPr>
        <p:spPr bwMode="auto">
          <a:xfrm>
            <a:off x="179388" y="4005263"/>
            <a:ext cx="1704975" cy="1728787"/>
          </a:xfrm>
          <a:prstGeom prst="borderCallout1">
            <a:avLst>
              <a:gd name="adj1" fmla="val 6611"/>
              <a:gd name="adj2" fmla="val 104468"/>
              <a:gd name="adj3" fmla="val -2019"/>
              <a:gd name="adj4" fmla="val 127838"/>
            </a:avLst>
          </a:prstGeom>
          <a:solidFill>
            <a:schemeClr val="accent1"/>
          </a:solidFill>
          <a:ln w="9525">
            <a:solidFill>
              <a:schemeClr val="tx1"/>
            </a:solidFill>
            <a:miter lim="800000"/>
            <a:headEnd/>
            <a:tailEnd type="triangle" w="med" len="med"/>
          </a:ln>
        </p:spPr>
        <p:txBody>
          <a:bodyPr/>
          <a:lstStyle/>
          <a:p>
            <a:pPr algn="ctr"/>
            <a:r>
              <a:rPr lang="en-US" altLang="en-US"/>
              <a:t>Compiles bytecodes of “hot” methods into native code for host machine</a:t>
            </a:r>
            <a:endParaRPr lang="en-AU"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457200" y="304800"/>
            <a:ext cx="8229600" cy="1143000"/>
          </a:xfrm>
        </p:spPr>
        <p:txBody>
          <a:bodyPr/>
          <a:lstStyle/>
          <a:p>
            <a:pPr eaLnBrk="1" hangingPunct="1"/>
            <a:r>
              <a:rPr lang="en-US" altLang="en-US" dirty="0" smtClean="0"/>
              <a:t>C Sort Example</a:t>
            </a:r>
            <a:endParaRPr lang="en-AU" altLang="en-US" dirty="0" smtClean="0"/>
          </a:p>
        </p:txBody>
      </p:sp>
      <p:sp>
        <p:nvSpPr>
          <p:cNvPr id="70660" name="Rectangle 3"/>
          <p:cNvSpPr>
            <a:spLocks noGrp="1" noChangeArrowheads="1"/>
          </p:cNvSpPr>
          <p:nvPr>
            <p:ph type="body" idx="1"/>
          </p:nvPr>
        </p:nvSpPr>
        <p:spPr>
          <a:xfrm>
            <a:off x="684213" y="914400"/>
            <a:ext cx="7821612" cy="5111750"/>
          </a:xfrm>
        </p:spPr>
        <p:txBody>
          <a:bodyPr/>
          <a:lstStyle/>
          <a:p>
            <a:pPr eaLnBrk="1" hangingPunct="1">
              <a:lnSpc>
                <a:spcPct val="90000"/>
              </a:lnSpc>
            </a:pPr>
            <a:endParaRPr lang="en-US" altLang="en-US" dirty="0" smtClean="0"/>
          </a:p>
          <a:p>
            <a:pPr eaLnBrk="1" hangingPunct="1">
              <a:lnSpc>
                <a:spcPct val="90000"/>
              </a:lnSpc>
            </a:pPr>
            <a:r>
              <a:rPr lang="en-US" altLang="en-US" dirty="0" smtClean="0"/>
              <a:t>Illustrates use of assembly instructions for a C bubble sort function</a:t>
            </a:r>
          </a:p>
          <a:p>
            <a:pPr eaLnBrk="1" hangingPunct="1">
              <a:lnSpc>
                <a:spcPct val="90000"/>
              </a:lnSpc>
            </a:pPr>
            <a:r>
              <a:rPr lang="en-US" altLang="en-US" dirty="0" smtClean="0"/>
              <a:t>Swap procedure (leaf)</a:t>
            </a:r>
          </a:p>
          <a:p>
            <a:pPr lvl="1" eaLnBrk="1" hangingPunct="1">
              <a:lnSpc>
                <a:spcPct val="90000"/>
              </a:lnSpc>
              <a:buFont typeface="Wingdings" pitchFamily="2" charset="2"/>
              <a:buNone/>
            </a:pPr>
            <a:r>
              <a:rPr lang="en-US" altLang="en-US" dirty="0" smtClean="0">
                <a:latin typeface="Lucida Console" pitchFamily="49" charset="0"/>
              </a:rPr>
              <a:t>	void swap(</a:t>
            </a:r>
            <a:r>
              <a:rPr lang="en-US" altLang="en-US" dirty="0" err="1" smtClean="0">
                <a:latin typeface="Lucida Console" pitchFamily="49" charset="0"/>
              </a:rPr>
              <a:t>int</a:t>
            </a:r>
            <a:r>
              <a:rPr lang="en-US" altLang="en-US" dirty="0" smtClean="0">
                <a:latin typeface="Lucida Console" pitchFamily="49" charset="0"/>
              </a:rPr>
              <a:t> v[], </a:t>
            </a:r>
            <a:r>
              <a:rPr lang="en-US" altLang="en-US" dirty="0" err="1" smtClean="0">
                <a:latin typeface="Lucida Console" pitchFamily="49" charset="0"/>
              </a:rPr>
              <a:t>int</a:t>
            </a:r>
            <a:r>
              <a:rPr lang="en-US" altLang="en-US" dirty="0" smtClean="0">
                <a:latin typeface="Lucida Console" pitchFamily="49" charset="0"/>
              </a:rPr>
              <a:t> k)</a:t>
            </a:r>
            <a:br>
              <a:rPr lang="en-US" altLang="en-US" dirty="0" smtClean="0">
                <a:latin typeface="Lucida Console" pitchFamily="49" charset="0"/>
              </a:rPr>
            </a:br>
            <a:r>
              <a:rPr lang="en-US" altLang="en-US" dirty="0" smtClean="0">
                <a:latin typeface="Lucida Console" pitchFamily="49" charset="0"/>
              </a:rPr>
              <a:t>{</a:t>
            </a:r>
            <a:br>
              <a:rPr lang="en-US" altLang="en-US" dirty="0" smtClean="0">
                <a:latin typeface="Lucida Console" pitchFamily="49" charset="0"/>
              </a:rPr>
            </a:br>
            <a:r>
              <a:rPr lang="en-US" altLang="en-US" dirty="0" smtClean="0">
                <a:latin typeface="Lucida Console" pitchFamily="49" charset="0"/>
              </a:rPr>
              <a:t>  </a:t>
            </a:r>
            <a:r>
              <a:rPr lang="en-US" altLang="en-US" dirty="0" err="1" smtClean="0">
                <a:latin typeface="Lucida Console" pitchFamily="49" charset="0"/>
              </a:rPr>
              <a:t>int</a:t>
            </a:r>
            <a:r>
              <a:rPr lang="en-US" altLang="en-US" dirty="0" smtClean="0">
                <a:latin typeface="Lucida Console" pitchFamily="49" charset="0"/>
              </a:rPr>
              <a:t> temp;</a:t>
            </a:r>
            <a:br>
              <a:rPr lang="en-US" altLang="en-US" dirty="0" smtClean="0">
                <a:latin typeface="Lucida Console" pitchFamily="49" charset="0"/>
              </a:rPr>
            </a:br>
            <a:r>
              <a:rPr lang="en-US" altLang="en-US" dirty="0" smtClean="0">
                <a:latin typeface="Lucida Console" pitchFamily="49" charset="0"/>
              </a:rPr>
              <a:t>  temp = v[k];</a:t>
            </a:r>
            <a:br>
              <a:rPr lang="en-US" altLang="en-US" dirty="0" smtClean="0">
                <a:latin typeface="Lucida Console" pitchFamily="49" charset="0"/>
              </a:rPr>
            </a:br>
            <a:r>
              <a:rPr lang="en-US" altLang="en-US" dirty="0" smtClean="0">
                <a:latin typeface="Lucida Console" pitchFamily="49" charset="0"/>
              </a:rPr>
              <a:t>  v[k] = v[k+1];</a:t>
            </a:r>
            <a:br>
              <a:rPr lang="en-US" altLang="en-US" dirty="0" smtClean="0">
                <a:latin typeface="Lucida Console" pitchFamily="49" charset="0"/>
              </a:rPr>
            </a:br>
            <a:r>
              <a:rPr lang="en-US" altLang="en-US" dirty="0" smtClean="0">
                <a:latin typeface="Lucida Console" pitchFamily="49" charset="0"/>
              </a:rPr>
              <a:t>  v[k+1] = temp;</a:t>
            </a:r>
            <a:br>
              <a:rPr lang="en-US" altLang="en-US" dirty="0" smtClean="0">
                <a:latin typeface="Lucida Console" pitchFamily="49" charset="0"/>
              </a:rPr>
            </a:br>
            <a:r>
              <a:rPr lang="en-US" altLang="en-US" dirty="0" smtClean="0">
                <a:latin typeface="Lucida Console" pitchFamily="49" charset="0"/>
              </a:rPr>
              <a:t>}</a:t>
            </a:r>
          </a:p>
          <a:p>
            <a:pPr lvl="1" eaLnBrk="1" hangingPunct="1">
              <a:lnSpc>
                <a:spcPct val="90000"/>
              </a:lnSpc>
            </a:pPr>
            <a:r>
              <a:rPr lang="en-US" altLang="en-US" dirty="0" smtClean="0"/>
              <a:t>v in $a0, k in $a1, temp in $t0</a:t>
            </a:r>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7" name="Rectangle 2"/>
          <p:cNvSpPr>
            <a:spLocks noGrp="1" noChangeArrowheads="1"/>
          </p:cNvSpPr>
          <p:nvPr>
            <p:ph type="title"/>
          </p:nvPr>
        </p:nvSpPr>
        <p:spPr>
          <a:xfrm>
            <a:off x="457200" y="457200"/>
            <a:ext cx="8229600" cy="990600"/>
          </a:xfrm>
        </p:spPr>
        <p:txBody>
          <a:bodyPr/>
          <a:lstStyle/>
          <a:p>
            <a:pPr eaLnBrk="1" hangingPunct="1"/>
            <a:r>
              <a:rPr lang="en-AU" altLang="en-US" dirty="0" smtClean="0"/>
              <a:t>The Procedure Swap</a:t>
            </a:r>
          </a:p>
        </p:txBody>
      </p:sp>
      <p:pic>
        <p:nvPicPr>
          <p:cNvPr id="9218" name="Picture 2"/>
          <p:cNvPicPr>
            <a:picLocks noChangeAspect="1" noChangeArrowheads="1"/>
          </p:cNvPicPr>
          <p:nvPr/>
        </p:nvPicPr>
        <p:blipFill>
          <a:blip r:embed="rId3" cstate="print"/>
          <a:srcRect l="25556" t="30222" r="20000" b="38667"/>
          <a:stretch>
            <a:fillRect/>
          </a:stretch>
        </p:blipFill>
        <p:spPr bwMode="auto">
          <a:xfrm>
            <a:off x="304800" y="1447800"/>
            <a:ext cx="8534400" cy="3048000"/>
          </a:xfrm>
          <a:prstGeom prst="rect">
            <a:avLst/>
          </a:prstGeom>
          <a:noFill/>
          <a:ln w="9525">
            <a:noFill/>
            <a:miter lim="800000"/>
            <a:headEnd/>
            <a:tailEnd/>
          </a:ln>
        </p:spPr>
      </p:pic>
      <p:sp>
        <p:nvSpPr>
          <p:cNvPr id="12"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eaLnBrk="1" hangingPunct="1"/>
            <a:r>
              <a:rPr lang="en-AU" altLang="en-US" smtClean="0"/>
              <a:t>The Sort Procedure in C</a:t>
            </a:r>
          </a:p>
        </p:txBody>
      </p:sp>
      <p:sp>
        <p:nvSpPr>
          <p:cNvPr id="72708" name="Rectangle 3"/>
          <p:cNvSpPr>
            <a:spLocks noGrp="1" noChangeArrowheads="1"/>
          </p:cNvSpPr>
          <p:nvPr>
            <p:ph type="body" idx="1"/>
          </p:nvPr>
        </p:nvSpPr>
        <p:spPr/>
        <p:txBody>
          <a:bodyPr/>
          <a:lstStyle/>
          <a:p>
            <a:pPr eaLnBrk="1" hangingPunct="1">
              <a:lnSpc>
                <a:spcPct val="80000"/>
              </a:lnSpc>
            </a:pPr>
            <a:r>
              <a:rPr lang="en-US" altLang="en-US" sz="2800" smtClean="0"/>
              <a:t>Non-leaf (calls swap)</a:t>
            </a:r>
          </a:p>
          <a:p>
            <a:pPr lvl="1" eaLnBrk="1" hangingPunct="1">
              <a:lnSpc>
                <a:spcPct val="80000"/>
              </a:lnSpc>
              <a:buFont typeface="Wingdings" pitchFamily="2" charset="2"/>
              <a:buNone/>
            </a:pPr>
            <a:r>
              <a:rPr lang="en-US" altLang="en-US" sz="2400" smtClean="0">
                <a:latin typeface="Lucida Console" pitchFamily="49" charset="0"/>
              </a:rPr>
              <a:t>	void sort (int v[], int n)</a:t>
            </a:r>
          </a:p>
          <a:p>
            <a:pPr lvl="1" eaLnBrk="1" hangingPunct="1">
              <a:lnSpc>
                <a:spcPct val="80000"/>
              </a:lnSpc>
              <a:buFont typeface="Wingdings" pitchFamily="2" charset="2"/>
              <a:buNone/>
            </a:pPr>
            <a:r>
              <a:rPr lang="en-US" altLang="en-US" sz="2400" smtClean="0">
                <a:latin typeface="Lucida Console" pitchFamily="49" charset="0"/>
              </a:rPr>
              <a:t>	{</a:t>
            </a:r>
          </a:p>
          <a:p>
            <a:pPr lvl="1" eaLnBrk="1" hangingPunct="1">
              <a:lnSpc>
                <a:spcPct val="80000"/>
              </a:lnSpc>
              <a:buFont typeface="Wingdings" pitchFamily="2" charset="2"/>
              <a:buNone/>
            </a:pPr>
            <a:r>
              <a:rPr lang="en-US" altLang="en-US" sz="2400" smtClean="0">
                <a:latin typeface="Lucida Console" pitchFamily="49" charset="0"/>
              </a:rPr>
              <a:t>	  int i, j;</a:t>
            </a:r>
          </a:p>
          <a:p>
            <a:pPr lvl="1" eaLnBrk="1" hangingPunct="1">
              <a:lnSpc>
                <a:spcPct val="80000"/>
              </a:lnSpc>
              <a:buFont typeface="Wingdings" pitchFamily="2" charset="2"/>
              <a:buNone/>
            </a:pPr>
            <a:r>
              <a:rPr lang="en-US" altLang="en-US" sz="2400" smtClean="0">
                <a:latin typeface="Lucida Console" pitchFamily="49" charset="0"/>
              </a:rPr>
              <a:t>	  for (i = 0; i &lt; n; i += 1) {</a:t>
            </a:r>
          </a:p>
          <a:p>
            <a:pPr lvl="1" eaLnBrk="1" hangingPunct="1">
              <a:lnSpc>
                <a:spcPct val="80000"/>
              </a:lnSpc>
              <a:buFont typeface="Wingdings" pitchFamily="2" charset="2"/>
              <a:buNone/>
            </a:pPr>
            <a:r>
              <a:rPr lang="en-US" altLang="en-US" sz="2400" smtClean="0">
                <a:latin typeface="Lucida Console" pitchFamily="49" charset="0"/>
              </a:rPr>
              <a:t>	    for (j = i – 1;</a:t>
            </a:r>
          </a:p>
          <a:p>
            <a:pPr lvl="1" eaLnBrk="1" hangingPunct="1">
              <a:lnSpc>
                <a:spcPct val="80000"/>
              </a:lnSpc>
              <a:buFont typeface="Wingdings" pitchFamily="2" charset="2"/>
              <a:buNone/>
            </a:pPr>
            <a:r>
              <a:rPr lang="en-US" altLang="en-US" sz="2400" smtClean="0">
                <a:latin typeface="Lucida Console" pitchFamily="49" charset="0"/>
              </a:rPr>
              <a:t>	         j &gt;= 0 &amp;&amp; v[j] &gt; v[j + 1];</a:t>
            </a:r>
          </a:p>
          <a:p>
            <a:pPr lvl="1" eaLnBrk="1" hangingPunct="1">
              <a:lnSpc>
                <a:spcPct val="80000"/>
              </a:lnSpc>
              <a:buFont typeface="Wingdings" pitchFamily="2" charset="2"/>
              <a:buNone/>
            </a:pPr>
            <a:r>
              <a:rPr lang="en-US" altLang="en-US" sz="2400" smtClean="0">
                <a:latin typeface="Lucida Console" pitchFamily="49" charset="0"/>
              </a:rPr>
              <a:t>	         j -= 1) {</a:t>
            </a:r>
          </a:p>
          <a:p>
            <a:pPr lvl="1" eaLnBrk="1" hangingPunct="1">
              <a:lnSpc>
                <a:spcPct val="80000"/>
              </a:lnSpc>
              <a:buFont typeface="Wingdings" pitchFamily="2" charset="2"/>
              <a:buNone/>
            </a:pPr>
            <a:r>
              <a:rPr lang="en-US" altLang="en-US" sz="2400" smtClean="0">
                <a:latin typeface="Lucida Console" pitchFamily="49" charset="0"/>
              </a:rPr>
              <a:t>	      swap(v,j);</a:t>
            </a:r>
          </a:p>
          <a:p>
            <a:pPr lvl="1" eaLnBrk="1" hangingPunct="1">
              <a:lnSpc>
                <a:spcPct val="80000"/>
              </a:lnSpc>
              <a:buFont typeface="Wingdings" pitchFamily="2" charset="2"/>
              <a:buNone/>
            </a:pPr>
            <a:r>
              <a:rPr lang="en-US" altLang="en-US" sz="2400" smtClean="0">
                <a:latin typeface="Lucida Console" pitchFamily="49" charset="0"/>
              </a:rPr>
              <a:t>	    }</a:t>
            </a:r>
          </a:p>
          <a:p>
            <a:pPr lvl="1" eaLnBrk="1" hangingPunct="1">
              <a:lnSpc>
                <a:spcPct val="80000"/>
              </a:lnSpc>
              <a:buFont typeface="Wingdings" pitchFamily="2" charset="2"/>
              <a:buNone/>
            </a:pPr>
            <a:r>
              <a:rPr lang="en-US" altLang="en-US" sz="2400" smtClean="0">
                <a:latin typeface="Lucida Console" pitchFamily="49" charset="0"/>
              </a:rPr>
              <a:t>	  }</a:t>
            </a:r>
          </a:p>
          <a:p>
            <a:pPr lvl="1" eaLnBrk="1" hangingPunct="1">
              <a:lnSpc>
                <a:spcPct val="80000"/>
              </a:lnSpc>
              <a:buFont typeface="Wingdings" pitchFamily="2" charset="2"/>
              <a:buNone/>
            </a:pPr>
            <a:r>
              <a:rPr lang="en-US" altLang="en-US" sz="2400" smtClean="0">
                <a:latin typeface="Lucida Console" pitchFamily="49" charset="0"/>
              </a:rPr>
              <a:t>	}</a:t>
            </a:r>
          </a:p>
          <a:p>
            <a:pPr lvl="1" eaLnBrk="1" hangingPunct="1">
              <a:lnSpc>
                <a:spcPct val="80000"/>
              </a:lnSpc>
            </a:pPr>
            <a:r>
              <a:rPr lang="en-US" altLang="en-US" sz="2400" smtClean="0"/>
              <a:t>v in $a0, k in $a1, i in $s0, j in $s1</a:t>
            </a:r>
            <a:endParaRPr lang="en-AU" altLang="en-US" sz="2400" smtClean="0"/>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7" name="Rectangle 2"/>
          <p:cNvSpPr>
            <a:spLocks noGrp="1" noChangeArrowheads="1"/>
          </p:cNvSpPr>
          <p:nvPr>
            <p:ph type="title"/>
          </p:nvPr>
        </p:nvSpPr>
        <p:spPr>
          <a:xfrm>
            <a:off x="457200" y="304800"/>
            <a:ext cx="8229600" cy="1143000"/>
          </a:xfrm>
        </p:spPr>
        <p:txBody>
          <a:bodyPr/>
          <a:lstStyle/>
          <a:p>
            <a:pPr eaLnBrk="1" hangingPunct="1"/>
            <a:r>
              <a:rPr lang="en-AU" altLang="en-US" dirty="0" smtClean="0"/>
              <a:t>The Procedure Body</a:t>
            </a:r>
          </a:p>
        </p:txBody>
      </p:sp>
      <p:pic>
        <p:nvPicPr>
          <p:cNvPr id="10242" name="Picture 2"/>
          <p:cNvPicPr>
            <a:picLocks noChangeAspect="1" noChangeArrowheads="1"/>
          </p:cNvPicPr>
          <p:nvPr/>
        </p:nvPicPr>
        <p:blipFill>
          <a:blip r:embed="rId3" cstate="print"/>
          <a:srcRect l="25556" t="25778" r="18333" b="18222"/>
          <a:stretch>
            <a:fillRect/>
          </a:stretch>
        </p:blipFill>
        <p:spPr bwMode="auto">
          <a:xfrm>
            <a:off x="457200" y="1295400"/>
            <a:ext cx="7696200" cy="4800600"/>
          </a:xfrm>
          <a:prstGeom prst="rect">
            <a:avLst/>
          </a:prstGeom>
          <a:noFill/>
          <a:ln w="9525">
            <a:noFill/>
            <a:miter lim="800000"/>
            <a:headEnd/>
            <a:tailEnd/>
          </a:ln>
        </p:spPr>
      </p:pic>
      <p:sp>
        <p:nvSpPr>
          <p:cNvPr id="19"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60" name="Rectangle 8"/>
          <p:cNvSpPr>
            <a:spLocks noGrp="1" noChangeArrowheads="1"/>
          </p:cNvSpPr>
          <p:nvPr>
            <p:ph type="title"/>
          </p:nvPr>
        </p:nvSpPr>
        <p:spPr/>
        <p:txBody>
          <a:bodyPr/>
          <a:lstStyle/>
          <a:p>
            <a:pPr eaLnBrk="1" hangingPunct="1"/>
            <a:r>
              <a:rPr lang="en-AU" altLang="en-US" smtClean="0"/>
              <a:t>The Full Procedure</a:t>
            </a:r>
          </a:p>
        </p:txBody>
      </p:sp>
      <p:pic>
        <p:nvPicPr>
          <p:cNvPr id="11266" name="Picture 2"/>
          <p:cNvPicPr>
            <a:picLocks noChangeAspect="1" noChangeArrowheads="1"/>
          </p:cNvPicPr>
          <p:nvPr/>
        </p:nvPicPr>
        <p:blipFill>
          <a:blip r:embed="rId3" cstate="print"/>
          <a:srcRect l="25556" t="26667" r="23889" b="31555"/>
          <a:stretch>
            <a:fillRect/>
          </a:stretch>
        </p:blipFill>
        <p:spPr bwMode="auto">
          <a:xfrm>
            <a:off x="457200" y="1371600"/>
            <a:ext cx="8409562" cy="4343400"/>
          </a:xfrm>
          <a:prstGeom prst="rect">
            <a:avLst/>
          </a:prstGeom>
          <a:noFill/>
          <a:ln w="9525">
            <a:noFill/>
            <a:miter lim="800000"/>
            <a:headEnd/>
            <a:tailEnd/>
          </a:ln>
        </p:spPr>
      </p:pic>
      <p:sp>
        <p:nvSpPr>
          <p:cNvPr id="11"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p:txBody>
          <a:bodyPr/>
          <a:lstStyle/>
          <a:p>
            <a:pPr eaLnBrk="1" hangingPunct="1"/>
            <a:r>
              <a:rPr lang="en-US" altLang="en-US" smtClean="0"/>
              <a:t>Register Operand Example</a:t>
            </a:r>
            <a:endParaRPr lang="en-AU" altLang="en-US" smtClean="0"/>
          </a:p>
        </p:txBody>
      </p:sp>
      <p:sp>
        <p:nvSpPr>
          <p:cNvPr id="9220" name="Rectangle 5"/>
          <p:cNvSpPr>
            <a:spLocks noGrp="1" noChangeArrowheads="1"/>
          </p:cNvSpPr>
          <p:nvPr>
            <p:ph type="body" idx="1"/>
          </p:nvPr>
        </p:nvSpPr>
        <p:spPr/>
        <p:txBody>
          <a:bodyPr/>
          <a:lstStyle/>
          <a:p>
            <a:pPr eaLnBrk="1" hangingPunct="1"/>
            <a:r>
              <a:rPr lang="en-US" altLang="en-US" smtClean="0"/>
              <a:t>C code:</a:t>
            </a:r>
          </a:p>
          <a:p>
            <a:pPr eaLnBrk="1" hangingPunct="1">
              <a:buFont typeface="Wingdings" pitchFamily="2" charset="2"/>
              <a:buNone/>
            </a:pPr>
            <a:r>
              <a:rPr lang="en-US" altLang="en-US" sz="2800" smtClean="0">
                <a:latin typeface="Lucida Console" pitchFamily="49" charset="0"/>
              </a:rPr>
              <a:t>	f = (g + h) - (i + j);</a:t>
            </a:r>
          </a:p>
          <a:p>
            <a:pPr lvl="1" eaLnBrk="1" hangingPunct="1"/>
            <a:r>
              <a:rPr lang="en-US" altLang="en-US" smtClean="0"/>
              <a:t>f, …, j in $s0, …, $s4</a:t>
            </a:r>
          </a:p>
          <a:p>
            <a:pPr eaLnBrk="1" hangingPunct="1"/>
            <a:r>
              <a:rPr lang="en-US" altLang="en-US" smtClean="0"/>
              <a:t>Compiled MIPS code:</a:t>
            </a:r>
          </a:p>
          <a:p>
            <a:pPr eaLnBrk="1" hangingPunct="1">
              <a:buFont typeface="Wingdings" pitchFamily="2" charset="2"/>
              <a:buNone/>
            </a:pPr>
            <a:r>
              <a:rPr lang="en-US" altLang="en-US" sz="2800" smtClean="0">
                <a:latin typeface="Lucida Console" pitchFamily="49" charset="0"/>
              </a:rPr>
              <a:t>	add $t0, $s1, $s2</a:t>
            </a:r>
            <a:br>
              <a:rPr lang="en-US" altLang="en-US" sz="2800" smtClean="0">
                <a:latin typeface="Lucida Console" pitchFamily="49" charset="0"/>
              </a:rPr>
            </a:br>
            <a:r>
              <a:rPr lang="en-US" altLang="en-US" sz="2800" smtClean="0">
                <a:latin typeface="Lucida Console" pitchFamily="49" charset="0"/>
              </a:rPr>
              <a:t>add $t1, $s3, $s4</a:t>
            </a:r>
            <a:br>
              <a:rPr lang="en-US" altLang="en-US" sz="2800" smtClean="0">
                <a:latin typeface="Lucida Console" pitchFamily="49" charset="0"/>
              </a:rPr>
            </a:br>
            <a:r>
              <a:rPr lang="en-US" altLang="en-US" sz="2800" smtClean="0">
                <a:latin typeface="Lucida Console" pitchFamily="49" charset="0"/>
              </a:rPr>
              <a:t>sub $s0, $t0, $t1</a:t>
            </a:r>
            <a:endParaRPr lang="en-AU" altLang="en-US" sz="2800" smtClean="0">
              <a:latin typeface="Lucida Console" pitchFamily="49" charset="0"/>
            </a:endParaRPr>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a:xfrm>
            <a:off x="457200" y="457200"/>
            <a:ext cx="8229600" cy="990600"/>
          </a:xfrm>
        </p:spPr>
        <p:txBody>
          <a:bodyPr/>
          <a:lstStyle/>
          <a:p>
            <a:pPr eaLnBrk="1" hangingPunct="1"/>
            <a:r>
              <a:rPr lang="en-US" altLang="en-US" dirty="0" smtClean="0"/>
              <a:t>Arrays vs. Pointers</a:t>
            </a:r>
            <a:endParaRPr lang="en-AU" altLang="en-US" dirty="0" smtClean="0"/>
          </a:p>
        </p:txBody>
      </p:sp>
      <p:sp>
        <p:nvSpPr>
          <p:cNvPr id="78852" name="Rectangle 3"/>
          <p:cNvSpPr>
            <a:spLocks noGrp="1" noChangeArrowheads="1"/>
          </p:cNvSpPr>
          <p:nvPr>
            <p:ph type="body" idx="1"/>
          </p:nvPr>
        </p:nvSpPr>
        <p:spPr>
          <a:xfrm>
            <a:off x="684213" y="1289050"/>
            <a:ext cx="7897812" cy="5111750"/>
          </a:xfrm>
        </p:spPr>
        <p:txBody>
          <a:bodyPr/>
          <a:lstStyle/>
          <a:p>
            <a:pPr eaLnBrk="1" hangingPunct="1"/>
            <a:r>
              <a:rPr lang="en-US" altLang="en-US" dirty="0" smtClean="0"/>
              <a:t>Array indexing involves</a:t>
            </a:r>
          </a:p>
          <a:p>
            <a:pPr lvl="1" eaLnBrk="1" hangingPunct="1"/>
            <a:r>
              <a:rPr lang="en-US" altLang="en-US" dirty="0" smtClean="0"/>
              <a:t>Multiplying index by element size</a:t>
            </a:r>
          </a:p>
          <a:p>
            <a:pPr lvl="1" eaLnBrk="1" hangingPunct="1"/>
            <a:r>
              <a:rPr lang="en-US" altLang="en-US" dirty="0" smtClean="0"/>
              <a:t>Adding to array base address</a:t>
            </a:r>
            <a:endParaRPr lang="en-AU" altLang="en-US" dirty="0" smtClean="0"/>
          </a:p>
          <a:p>
            <a:pPr eaLnBrk="1" hangingPunct="1"/>
            <a:r>
              <a:rPr lang="en-US" altLang="en-US" dirty="0" smtClean="0"/>
              <a:t>Pointers correspond directly to memory addresses</a:t>
            </a:r>
          </a:p>
          <a:p>
            <a:pPr lvl="1" eaLnBrk="1" hangingPunct="1"/>
            <a:r>
              <a:rPr lang="en-US" altLang="en-US" dirty="0" smtClean="0"/>
              <a:t>Can avoid indexing complexity</a:t>
            </a:r>
          </a:p>
        </p:txBody>
      </p:sp>
      <p:sp>
        <p:nvSpPr>
          <p:cNvPr id="4"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pPr eaLnBrk="1" hangingPunct="1"/>
            <a:r>
              <a:rPr lang="en-US" altLang="en-US" smtClean="0"/>
              <a:t>Example: Clearing and Array</a:t>
            </a:r>
            <a:endParaRPr lang="en-AU" altLang="en-US" smtClean="0"/>
          </a:p>
        </p:txBody>
      </p:sp>
      <p:graphicFrame>
        <p:nvGraphicFramePr>
          <p:cNvPr id="396291" name="Group 3"/>
          <p:cNvGraphicFramePr>
            <a:graphicFrameLocks noGrp="1"/>
          </p:cNvGraphicFramePr>
          <p:nvPr/>
        </p:nvGraphicFramePr>
        <p:xfrm>
          <a:off x="107950" y="1457325"/>
          <a:ext cx="8928100" cy="4065588"/>
        </p:xfrm>
        <a:graphic>
          <a:graphicData uri="http://schemas.openxmlformats.org/drawingml/2006/table">
            <a:tbl>
              <a:tblPr/>
              <a:tblGrid>
                <a:gridCol w="4392613"/>
                <a:gridCol w="4535487"/>
              </a:tblGrid>
              <a:tr h="145601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Lucida Console" pitchFamily="49" charset="0"/>
                        </a:rPr>
                        <a:t>clear1(int array[], int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Lucida Console" pitchFamily="49" charset="0"/>
                        </a:rPr>
                        <a:t>  int i;</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Lucida Console" pitchFamily="49" charset="0"/>
                        </a:rPr>
                        <a:t>  for (i = 0; i &lt; size; i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Lucida Console" pitchFamily="49" charset="0"/>
                        </a:rPr>
                        <a:t>    array[i]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Lucida Console" pitchFamily="49" charset="0"/>
                        </a:rPr>
                        <a: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Lucida Console" pitchFamily="49" charset="0"/>
                        </a:rPr>
                        <a:t>clear2(int *array, int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Lucida Console" pitchFamily="49" charset="0"/>
                        </a:rPr>
                        <a:t>  int *p;</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Lucida Console" pitchFamily="49" charset="0"/>
                        </a:rPr>
                        <a:t>  for (p = &amp;array[0]; p &lt; &amp;array[size];</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Lucida Console" pitchFamily="49" charset="0"/>
                        </a:rPr>
                        <a:t>       p = p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Lucida Console" pitchFamily="49" charset="0"/>
                        </a:rPr>
                        <a:t>    *p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Lucida Console" pitchFamily="49" charset="0"/>
                        </a:rPr>
                        <a:t>}</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0957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Lucida Console" pitchFamily="49" charset="0"/>
                        </a:rPr>
                        <a:t>       move $t0,$zero   # i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Lucida Console" pitchFamily="49" charset="0"/>
                        </a:rPr>
                        <a:t>loop1: sll $t1,$t0,2    # $t1 = i *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Lucida Console" pitchFamily="49" charset="0"/>
                        </a:rPr>
                        <a:t>       add $t2,$a0,$t1  # $t2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Lucida Console" pitchFamily="49" charset="0"/>
                        </a:rPr>
                        <a:t>                        #   &amp;array[i]</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Lucida Console" pitchFamily="49" charset="0"/>
                        </a:rPr>
                        <a:t>       sw $zero, 0($t2) # array[i]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Lucida Console" pitchFamily="49" charset="0"/>
                        </a:rPr>
                        <a:t>       addi $t0,$t0,1   # i = i + 1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Lucida Console" pitchFamily="49" charset="0"/>
                        </a:rPr>
                        <a:t>       slt $t3,$t0,$a1  # $t3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Lucida Console" pitchFamily="49" charset="0"/>
                        </a:rPr>
                        <a:t>                        #   (i &lt; size)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Lucida Console" pitchFamily="49" charset="0"/>
                        </a:rPr>
                        <a:t>       bne $t3,$zero,loop1 # if (…)</a:t>
                      </a:r>
                      <a:br>
                        <a:rPr kumimoji="0" lang="en-AU" sz="1400" b="0" i="0" u="none" strike="noStrike" cap="none" normalizeH="0" baseline="0" smtClean="0">
                          <a:ln>
                            <a:noFill/>
                          </a:ln>
                          <a:solidFill>
                            <a:schemeClr val="tx1"/>
                          </a:solidFill>
                          <a:effectLst/>
                          <a:latin typeface="Lucida Console" pitchFamily="49" charset="0"/>
                        </a:rPr>
                      </a:br>
                      <a:r>
                        <a:rPr kumimoji="0" lang="en-AU" sz="1400" b="0" i="0" u="none" strike="noStrike" cap="none" normalizeH="0" baseline="0" smtClean="0">
                          <a:ln>
                            <a:noFill/>
                          </a:ln>
                          <a:solidFill>
                            <a:schemeClr val="tx1"/>
                          </a:solidFill>
                          <a:effectLst/>
                          <a:latin typeface="Lucida Console" pitchFamily="49" charset="0"/>
                        </a:rPr>
                        <a:t>                           # goto loop1</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Lucida Console" pitchFamily="49" charset="0"/>
                        </a:rPr>
                        <a:t>       move $t0,</a:t>
                      </a:r>
                      <a:r>
                        <a:rPr kumimoji="0" lang="en-AU" sz="1400" b="0" i="0" u="none" strike="noStrike" cap="none" normalizeH="0" baseline="0" smtClean="0">
                          <a:ln>
                            <a:noFill/>
                          </a:ln>
                          <a:solidFill>
                            <a:schemeClr val="hlink"/>
                          </a:solidFill>
                          <a:effectLst/>
                          <a:latin typeface="Lucida Console" pitchFamily="49" charset="0"/>
                        </a:rPr>
                        <a:t>$a0</a:t>
                      </a:r>
                      <a:r>
                        <a:rPr kumimoji="0" lang="en-AU" sz="1400" b="0" i="0" u="none" strike="noStrike" cap="none" normalizeH="0" baseline="0" smtClean="0">
                          <a:ln>
                            <a:noFill/>
                          </a:ln>
                          <a:solidFill>
                            <a:schemeClr val="folHlink"/>
                          </a:solidFill>
                          <a:effectLst/>
                          <a:latin typeface="Lucida Console" pitchFamily="49" charset="0"/>
                        </a:rPr>
                        <a:t>    </a:t>
                      </a:r>
                      <a:r>
                        <a:rPr kumimoji="0" lang="en-AU" sz="1400" b="0" i="0" u="none" strike="noStrike" cap="none" normalizeH="0" baseline="0" smtClean="0">
                          <a:ln>
                            <a:noFill/>
                          </a:ln>
                          <a:solidFill>
                            <a:schemeClr val="hlink"/>
                          </a:solidFill>
                          <a:effectLst/>
                          <a:latin typeface="Lucida Console" pitchFamily="49" charset="0"/>
                        </a:rPr>
                        <a:t># p = &amp; array[0]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Lucida Console" pitchFamily="49" charset="0"/>
                        </a:rPr>
                        <a:t>       sll $t1,</a:t>
                      </a:r>
                      <a:r>
                        <a:rPr kumimoji="0" lang="en-AU" sz="1400" b="0" i="0" u="none" strike="noStrike" cap="none" normalizeH="0" baseline="0" smtClean="0">
                          <a:ln>
                            <a:noFill/>
                          </a:ln>
                          <a:solidFill>
                            <a:schemeClr val="hlink"/>
                          </a:solidFill>
                          <a:effectLst/>
                          <a:latin typeface="Lucida Console" pitchFamily="49" charset="0"/>
                        </a:rPr>
                        <a:t>$a1</a:t>
                      </a:r>
                      <a:r>
                        <a:rPr kumimoji="0" lang="en-AU" sz="1400" b="0" i="0" u="none" strike="noStrike" cap="none" normalizeH="0" baseline="0" smtClean="0">
                          <a:ln>
                            <a:noFill/>
                          </a:ln>
                          <a:solidFill>
                            <a:schemeClr val="tx1"/>
                          </a:solidFill>
                          <a:effectLst/>
                          <a:latin typeface="Lucida Console" pitchFamily="49" charset="0"/>
                        </a:rPr>
                        <a:t>,2   # $t1 = </a:t>
                      </a:r>
                      <a:r>
                        <a:rPr kumimoji="0" lang="en-AU" sz="1400" b="0" i="0" u="none" strike="noStrike" cap="none" normalizeH="0" baseline="0" smtClean="0">
                          <a:ln>
                            <a:noFill/>
                          </a:ln>
                          <a:solidFill>
                            <a:schemeClr val="hlink"/>
                          </a:solidFill>
                          <a:effectLst/>
                          <a:latin typeface="Lucida Console" pitchFamily="49" charset="0"/>
                        </a:rPr>
                        <a:t>size</a:t>
                      </a:r>
                      <a:r>
                        <a:rPr kumimoji="0" lang="en-AU" sz="1400" b="0" i="0" u="none" strike="noStrike" cap="none" normalizeH="0" baseline="0" smtClean="0">
                          <a:ln>
                            <a:noFill/>
                          </a:ln>
                          <a:solidFill>
                            <a:schemeClr val="tx1"/>
                          </a:solidFill>
                          <a:effectLst/>
                          <a:latin typeface="Lucida Console" pitchFamily="49" charset="0"/>
                        </a:rPr>
                        <a:t> *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Lucida Console" pitchFamily="49" charset="0"/>
                        </a:rPr>
                        <a:t>       add $t2,$a0,$t1 # $t2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Lucida Console" pitchFamily="49" charset="0"/>
                        </a:rPr>
                        <a:t>                       #   &amp;array[</a:t>
                      </a:r>
                      <a:r>
                        <a:rPr kumimoji="0" lang="en-AU" sz="1400" b="0" i="0" u="none" strike="noStrike" cap="none" normalizeH="0" baseline="0" smtClean="0">
                          <a:ln>
                            <a:noFill/>
                          </a:ln>
                          <a:solidFill>
                            <a:schemeClr val="hlink"/>
                          </a:solidFill>
                          <a:effectLst/>
                          <a:latin typeface="Lucida Console" pitchFamily="49" charset="0"/>
                        </a:rPr>
                        <a:t>size</a:t>
                      </a:r>
                      <a:r>
                        <a:rPr kumimoji="0" lang="en-AU" sz="1400" b="0" i="0" u="none" strike="noStrike" cap="none" normalizeH="0" baseline="0" smtClean="0">
                          <a:ln>
                            <a:noFill/>
                          </a:ln>
                          <a:solidFill>
                            <a:schemeClr val="tx1"/>
                          </a:solidFill>
                          <a:effectLst/>
                          <a:latin typeface="Lucida Console" pitchFamily="49"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hlink"/>
                          </a:solidFill>
                          <a:effectLst/>
                          <a:latin typeface="Lucida Console" pitchFamily="49" charset="0"/>
                        </a:rPr>
                        <a:t>loop2:</a:t>
                      </a:r>
                      <a:r>
                        <a:rPr kumimoji="0" lang="en-AU" sz="1400" b="0" i="0" u="none" strike="noStrike" cap="none" normalizeH="0" baseline="0" smtClean="0">
                          <a:ln>
                            <a:noFill/>
                          </a:ln>
                          <a:solidFill>
                            <a:schemeClr val="tx1"/>
                          </a:solidFill>
                          <a:effectLst/>
                          <a:latin typeface="Lucida Console" pitchFamily="49" charset="0"/>
                        </a:rPr>
                        <a:t> sw $zero,0(</a:t>
                      </a:r>
                      <a:r>
                        <a:rPr kumimoji="0" lang="en-AU" sz="1400" b="0" i="0" u="none" strike="noStrike" cap="none" normalizeH="0" baseline="0" smtClean="0">
                          <a:ln>
                            <a:noFill/>
                          </a:ln>
                          <a:solidFill>
                            <a:schemeClr val="hlink"/>
                          </a:solidFill>
                          <a:effectLst/>
                          <a:latin typeface="Lucida Console" pitchFamily="49" charset="0"/>
                        </a:rPr>
                        <a:t>$t0</a:t>
                      </a:r>
                      <a:r>
                        <a:rPr kumimoji="0" lang="en-AU" sz="1400" b="0" i="0" u="none" strike="noStrike" cap="none" normalizeH="0" baseline="0" smtClean="0">
                          <a:ln>
                            <a:noFill/>
                          </a:ln>
                          <a:solidFill>
                            <a:schemeClr val="tx1"/>
                          </a:solidFill>
                          <a:effectLst/>
                          <a:latin typeface="Lucida Console" pitchFamily="49" charset="0"/>
                        </a:rPr>
                        <a:t>) # </a:t>
                      </a:r>
                      <a:r>
                        <a:rPr kumimoji="0" lang="en-AU" sz="1400" b="0" i="0" u="none" strike="noStrike" cap="none" normalizeH="0" baseline="0" smtClean="0">
                          <a:ln>
                            <a:noFill/>
                          </a:ln>
                          <a:solidFill>
                            <a:schemeClr val="hlink"/>
                          </a:solidFill>
                          <a:effectLst/>
                          <a:latin typeface="Lucida Console" pitchFamily="49" charset="0"/>
                        </a:rPr>
                        <a:t>Memory[p]</a:t>
                      </a:r>
                      <a:r>
                        <a:rPr kumimoji="0" lang="en-AU" sz="1400" b="0" i="0" u="none" strike="noStrike" cap="none" normalizeH="0" baseline="0" smtClean="0">
                          <a:ln>
                            <a:noFill/>
                          </a:ln>
                          <a:solidFill>
                            <a:schemeClr val="tx1"/>
                          </a:solidFill>
                          <a:effectLst/>
                          <a:latin typeface="Lucida Console" pitchFamily="49" charset="0"/>
                        </a:rPr>
                        <a:t>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Lucida Console" pitchFamily="49" charset="0"/>
                        </a:rPr>
                        <a:t>       addi $t0,$t0,</a:t>
                      </a:r>
                      <a:r>
                        <a:rPr kumimoji="0" lang="en-AU" sz="1400" b="0" i="0" u="none" strike="noStrike" cap="none" normalizeH="0" baseline="0" smtClean="0">
                          <a:ln>
                            <a:noFill/>
                          </a:ln>
                          <a:solidFill>
                            <a:schemeClr val="hlink"/>
                          </a:solidFill>
                          <a:effectLst/>
                          <a:latin typeface="Lucida Console" pitchFamily="49" charset="0"/>
                        </a:rPr>
                        <a:t>4</a:t>
                      </a:r>
                      <a:r>
                        <a:rPr kumimoji="0" lang="en-AU" sz="1400" b="0" i="0" u="none" strike="noStrike" cap="none" normalizeH="0" baseline="0" smtClean="0">
                          <a:ln>
                            <a:noFill/>
                          </a:ln>
                          <a:solidFill>
                            <a:schemeClr val="tx1"/>
                          </a:solidFill>
                          <a:effectLst/>
                          <a:latin typeface="Lucida Console" pitchFamily="49" charset="0"/>
                        </a:rPr>
                        <a:t>  # </a:t>
                      </a:r>
                      <a:r>
                        <a:rPr kumimoji="0" lang="en-AU" sz="1400" b="0" i="0" u="none" strike="noStrike" cap="none" normalizeH="0" baseline="0" smtClean="0">
                          <a:ln>
                            <a:noFill/>
                          </a:ln>
                          <a:solidFill>
                            <a:schemeClr val="hlink"/>
                          </a:solidFill>
                          <a:effectLst/>
                          <a:latin typeface="Lucida Console" pitchFamily="49" charset="0"/>
                        </a:rPr>
                        <a:t>p = p + 4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Lucida Console" pitchFamily="49" charset="0"/>
                        </a:rPr>
                        <a:t>       slt $t3,$t0,</a:t>
                      </a:r>
                      <a:r>
                        <a:rPr kumimoji="0" lang="en-AU" sz="1400" b="0" i="0" u="none" strike="noStrike" cap="none" normalizeH="0" baseline="0" smtClean="0">
                          <a:ln>
                            <a:noFill/>
                          </a:ln>
                          <a:solidFill>
                            <a:schemeClr val="hlink"/>
                          </a:solidFill>
                          <a:effectLst/>
                          <a:latin typeface="Lucida Console" pitchFamily="49" charset="0"/>
                        </a:rPr>
                        <a:t>$t2</a:t>
                      </a:r>
                      <a:r>
                        <a:rPr kumimoji="0" lang="en-AU" sz="1400" b="0" i="0" u="none" strike="noStrike" cap="none" normalizeH="0" baseline="0" smtClean="0">
                          <a:ln>
                            <a:noFill/>
                          </a:ln>
                          <a:solidFill>
                            <a:schemeClr val="tx1"/>
                          </a:solidFill>
                          <a:effectLst/>
                          <a:latin typeface="Lucida Console" pitchFamily="49" charset="0"/>
                        </a:rPr>
                        <a:t> # $t3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Lucida Console" pitchFamily="49" charset="0"/>
                        </a:rPr>
                        <a:t>                       #(</a:t>
                      </a:r>
                      <a:r>
                        <a:rPr kumimoji="0" lang="en-AU" sz="1400" b="0" i="0" u="none" strike="noStrike" cap="none" normalizeH="0" baseline="0" smtClean="0">
                          <a:ln>
                            <a:noFill/>
                          </a:ln>
                          <a:solidFill>
                            <a:schemeClr val="hlink"/>
                          </a:solidFill>
                          <a:effectLst/>
                          <a:latin typeface="Lucida Console" pitchFamily="49" charset="0"/>
                        </a:rPr>
                        <a:t>p&lt;&amp;array[size]</a:t>
                      </a:r>
                      <a:r>
                        <a:rPr kumimoji="0" lang="en-AU" sz="1400" b="0" i="0" u="none" strike="noStrike" cap="none" normalizeH="0" baseline="0" smtClean="0">
                          <a:ln>
                            <a:noFill/>
                          </a:ln>
                          <a:solidFill>
                            <a:schemeClr val="tx1"/>
                          </a:solidFill>
                          <a:effectLst/>
                          <a:latin typeface="Lucida Console" pitchFamily="49"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Lucida Console" pitchFamily="49" charset="0"/>
                        </a:rPr>
                        <a:t>       bne $t3,$zero,loop2 # if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smtClean="0">
                          <a:ln>
                            <a:noFill/>
                          </a:ln>
                          <a:solidFill>
                            <a:schemeClr val="tx1"/>
                          </a:solidFill>
                          <a:effectLst/>
                          <a:latin typeface="Lucida Console" pitchFamily="49" charset="0"/>
                        </a:rPr>
                        <a:t>                           # goto loop2</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en-US" altLang="en-US" smtClean="0"/>
              <a:t>Comparison of Array vs. Ptr</a:t>
            </a:r>
            <a:endParaRPr lang="en-AU" altLang="en-US" smtClean="0"/>
          </a:p>
        </p:txBody>
      </p:sp>
      <p:sp>
        <p:nvSpPr>
          <p:cNvPr id="80900" name="Rectangle 3"/>
          <p:cNvSpPr>
            <a:spLocks noGrp="1" noChangeArrowheads="1"/>
          </p:cNvSpPr>
          <p:nvPr>
            <p:ph type="body" idx="1"/>
          </p:nvPr>
        </p:nvSpPr>
        <p:spPr/>
        <p:txBody>
          <a:bodyPr/>
          <a:lstStyle/>
          <a:p>
            <a:pPr eaLnBrk="1" hangingPunct="1"/>
            <a:r>
              <a:rPr lang="en-US" altLang="en-US" smtClean="0"/>
              <a:t>Multiply “strength reduced” to shift</a:t>
            </a:r>
          </a:p>
          <a:p>
            <a:pPr eaLnBrk="1" hangingPunct="1"/>
            <a:r>
              <a:rPr lang="en-US" altLang="en-US" smtClean="0"/>
              <a:t>Array version requires shift to be inside loop</a:t>
            </a:r>
          </a:p>
          <a:p>
            <a:pPr lvl="1" eaLnBrk="1" hangingPunct="1"/>
            <a:r>
              <a:rPr lang="en-US" altLang="en-US" smtClean="0"/>
              <a:t>Part of index calculation for incremented i</a:t>
            </a:r>
          </a:p>
          <a:p>
            <a:pPr lvl="1" eaLnBrk="1" hangingPunct="1"/>
            <a:r>
              <a:rPr lang="en-US" altLang="en-US" smtClean="0"/>
              <a:t>c.f. incrementing pointer</a:t>
            </a:r>
          </a:p>
          <a:p>
            <a:pPr eaLnBrk="1" hangingPunct="1"/>
            <a:r>
              <a:rPr lang="en-US" altLang="en-US" smtClean="0"/>
              <a:t>Compiler can achieve same effect as manual use of pointers</a:t>
            </a:r>
          </a:p>
          <a:p>
            <a:pPr lvl="1" eaLnBrk="1" hangingPunct="1"/>
            <a:r>
              <a:rPr lang="en-US" altLang="en-US" smtClean="0"/>
              <a:t>Induction variable elimination</a:t>
            </a:r>
          </a:p>
          <a:p>
            <a:pPr lvl="1" eaLnBrk="1" hangingPunct="1"/>
            <a:r>
              <a:rPr lang="en-US" altLang="en-US" smtClean="0"/>
              <a:t>Better to make program clearer and safer</a:t>
            </a:r>
            <a:endParaRPr lang="en-AU" altLang="en-US" smtClean="0"/>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p:txBody>
          <a:bodyPr/>
          <a:lstStyle/>
          <a:p>
            <a:pPr eaLnBrk="1" hangingPunct="1"/>
            <a:r>
              <a:rPr lang="en-US" altLang="en-US" smtClean="0"/>
              <a:t>Memory Operands</a:t>
            </a:r>
            <a:endParaRPr lang="en-AU" altLang="en-US" smtClean="0"/>
          </a:p>
        </p:txBody>
      </p:sp>
      <p:sp>
        <p:nvSpPr>
          <p:cNvPr id="10244" name="Rectangle 5"/>
          <p:cNvSpPr>
            <a:spLocks noGrp="1" noChangeArrowheads="1"/>
          </p:cNvSpPr>
          <p:nvPr>
            <p:ph type="body" idx="1"/>
          </p:nvPr>
        </p:nvSpPr>
        <p:spPr/>
        <p:txBody>
          <a:bodyPr/>
          <a:lstStyle/>
          <a:p>
            <a:pPr eaLnBrk="1" hangingPunct="1">
              <a:lnSpc>
                <a:spcPct val="80000"/>
              </a:lnSpc>
            </a:pPr>
            <a:r>
              <a:rPr lang="en-US" altLang="en-US" sz="2800" smtClean="0"/>
              <a:t>Main memory used for composite data</a:t>
            </a:r>
          </a:p>
          <a:p>
            <a:pPr lvl="1" eaLnBrk="1" hangingPunct="1">
              <a:lnSpc>
                <a:spcPct val="80000"/>
              </a:lnSpc>
            </a:pPr>
            <a:r>
              <a:rPr lang="en-US" altLang="en-US" sz="2400" smtClean="0"/>
              <a:t>Arrays, structures, dynamic data</a:t>
            </a:r>
          </a:p>
          <a:p>
            <a:pPr eaLnBrk="1" hangingPunct="1">
              <a:lnSpc>
                <a:spcPct val="80000"/>
              </a:lnSpc>
            </a:pPr>
            <a:r>
              <a:rPr lang="en-US" altLang="en-US" sz="2800" smtClean="0"/>
              <a:t>To apply arithmetic operations</a:t>
            </a:r>
          </a:p>
          <a:p>
            <a:pPr lvl="1" eaLnBrk="1" hangingPunct="1">
              <a:lnSpc>
                <a:spcPct val="80000"/>
              </a:lnSpc>
            </a:pPr>
            <a:r>
              <a:rPr lang="en-US" altLang="en-US" sz="2400" smtClean="0"/>
              <a:t>Load values from memory into registers</a:t>
            </a:r>
          </a:p>
          <a:p>
            <a:pPr lvl="1" eaLnBrk="1" hangingPunct="1">
              <a:lnSpc>
                <a:spcPct val="80000"/>
              </a:lnSpc>
            </a:pPr>
            <a:r>
              <a:rPr lang="en-US" altLang="en-US" sz="2400" smtClean="0"/>
              <a:t>Store result from register to memory</a:t>
            </a:r>
          </a:p>
          <a:p>
            <a:pPr eaLnBrk="1" hangingPunct="1">
              <a:lnSpc>
                <a:spcPct val="80000"/>
              </a:lnSpc>
            </a:pPr>
            <a:r>
              <a:rPr lang="en-US" altLang="en-US" sz="2800" smtClean="0"/>
              <a:t>Memory is byte addressed</a:t>
            </a:r>
          </a:p>
          <a:p>
            <a:pPr lvl="1" eaLnBrk="1" hangingPunct="1">
              <a:lnSpc>
                <a:spcPct val="80000"/>
              </a:lnSpc>
            </a:pPr>
            <a:r>
              <a:rPr lang="en-US" altLang="en-US" sz="2400" smtClean="0"/>
              <a:t>Each address identifies an 8-bit byte</a:t>
            </a:r>
          </a:p>
          <a:p>
            <a:pPr eaLnBrk="1" hangingPunct="1">
              <a:lnSpc>
                <a:spcPct val="80000"/>
              </a:lnSpc>
            </a:pPr>
            <a:r>
              <a:rPr lang="en-US" altLang="en-US" sz="2800" smtClean="0"/>
              <a:t>Words are aligned in memory</a:t>
            </a:r>
          </a:p>
          <a:p>
            <a:pPr lvl="1" eaLnBrk="1" hangingPunct="1">
              <a:lnSpc>
                <a:spcPct val="80000"/>
              </a:lnSpc>
            </a:pPr>
            <a:r>
              <a:rPr lang="en-US" altLang="en-US" sz="2400" smtClean="0"/>
              <a:t>Address must be a multiple of 4</a:t>
            </a:r>
          </a:p>
          <a:p>
            <a:pPr eaLnBrk="1" hangingPunct="1">
              <a:lnSpc>
                <a:spcPct val="80000"/>
              </a:lnSpc>
            </a:pPr>
            <a:r>
              <a:rPr lang="en-US" altLang="en-US" sz="2800" smtClean="0"/>
              <a:t>MIPS is Big Endian</a:t>
            </a:r>
          </a:p>
          <a:p>
            <a:pPr lvl="1" eaLnBrk="1" hangingPunct="1">
              <a:lnSpc>
                <a:spcPct val="80000"/>
              </a:lnSpc>
            </a:pPr>
            <a:r>
              <a:rPr lang="en-US" altLang="en-US" sz="2400" smtClean="0"/>
              <a:t>Most-significant byte at least address of a word</a:t>
            </a:r>
          </a:p>
          <a:p>
            <a:pPr lvl="1" eaLnBrk="1" hangingPunct="1">
              <a:lnSpc>
                <a:spcPct val="80000"/>
              </a:lnSpc>
            </a:pPr>
            <a:r>
              <a:rPr lang="en-AU" altLang="en-US" sz="2400" i="1" smtClean="0"/>
              <a:t>c.f.</a:t>
            </a:r>
            <a:r>
              <a:rPr lang="en-AU" altLang="en-US" sz="2400" smtClean="0"/>
              <a:t> Little Endian: least-significant byte at least address</a:t>
            </a:r>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Grp="1" noChangeArrowheads="1"/>
          </p:cNvSpPr>
          <p:nvPr>
            <p:ph type="title"/>
          </p:nvPr>
        </p:nvSpPr>
        <p:spPr/>
        <p:txBody>
          <a:bodyPr/>
          <a:lstStyle/>
          <a:p>
            <a:pPr eaLnBrk="1" hangingPunct="1"/>
            <a:r>
              <a:rPr lang="en-US" altLang="en-US" smtClean="0"/>
              <a:t>Memory Operand Example 1</a:t>
            </a:r>
            <a:endParaRPr lang="en-AU" altLang="en-US" smtClean="0"/>
          </a:p>
        </p:txBody>
      </p:sp>
      <p:sp>
        <p:nvSpPr>
          <p:cNvPr id="11268" name="Rectangle 5"/>
          <p:cNvSpPr>
            <a:spLocks noGrp="1" noChangeArrowheads="1"/>
          </p:cNvSpPr>
          <p:nvPr>
            <p:ph type="body" idx="1"/>
          </p:nvPr>
        </p:nvSpPr>
        <p:spPr/>
        <p:txBody>
          <a:bodyPr/>
          <a:lstStyle/>
          <a:p>
            <a:pPr eaLnBrk="1" hangingPunct="1"/>
            <a:r>
              <a:rPr lang="en-US" altLang="en-US" smtClean="0"/>
              <a:t>C code:</a:t>
            </a:r>
          </a:p>
          <a:p>
            <a:pPr eaLnBrk="1" hangingPunct="1">
              <a:buFont typeface="Wingdings" pitchFamily="2" charset="2"/>
              <a:buNone/>
            </a:pPr>
            <a:r>
              <a:rPr lang="en-US" altLang="en-US" sz="2800" smtClean="0">
                <a:latin typeface="Lucida Console" pitchFamily="49" charset="0"/>
              </a:rPr>
              <a:t>	g = h + A[8];</a:t>
            </a:r>
          </a:p>
          <a:p>
            <a:pPr lvl="1" eaLnBrk="1" hangingPunct="1"/>
            <a:r>
              <a:rPr lang="en-US" altLang="en-US" smtClean="0"/>
              <a:t>g in $s1, h in $s2, base address of A in $s3</a:t>
            </a:r>
          </a:p>
          <a:p>
            <a:pPr eaLnBrk="1" hangingPunct="1"/>
            <a:r>
              <a:rPr lang="en-US" altLang="en-US" smtClean="0"/>
              <a:t>Compiled MIPS code:</a:t>
            </a:r>
          </a:p>
          <a:p>
            <a:pPr lvl="1" eaLnBrk="1" hangingPunct="1"/>
            <a:r>
              <a:rPr lang="en-US" altLang="en-US" smtClean="0"/>
              <a:t>Index 8 requires offset of 32</a:t>
            </a:r>
          </a:p>
          <a:p>
            <a:pPr lvl="2" eaLnBrk="1" hangingPunct="1"/>
            <a:r>
              <a:rPr lang="en-US" altLang="en-US" smtClean="0"/>
              <a:t>4 bytes per word</a:t>
            </a:r>
          </a:p>
          <a:p>
            <a:pPr eaLnBrk="1" hangingPunct="1">
              <a:buFont typeface="Wingdings" pitchFamily="2" charset="2"/>
              <a:buNone/>
            </a:pPr>
            <a:r>
              <a:rPr lang="en-US" altLang="en-US" sz="2800" smtClean="0">
                <a:latin typeface="Lucida Console" pitchFamily="49" charset="0"/>
              </a:rPr>
              <a:t>	lw  $t0, 32($s3)    # load word</a:t>
            </a:r>
            <a:br>
              <a:rPr lang="en-US" altLang="en-US" sz="2800" smtClean="0">
                <a:latin typeface="Lucida Console" pitchFamily="49" charset="0"/>
              </a:rPr>
            </a:br>
            <a:r>
              <a:rPr lang="en-US" altLang="en-US" sz="2800" smtClean="0">
                <a:latin typeface="Lucida Console" pitchFamily="49" charset="0"/>
              </a:rPr>
              <a:t>add $s1, $s2, $t0</a:t>
            </a:r>
            <a:endParaRPr lang="en-AU" altLang="en-US" sz="2800" smtClean="0">
              <a:latin typeface="Lucida Console" pitchFamily="49" charset="0"/>
            </a:endParaRPr>
          </a:p>
        </p:txBody>
      </p:sp>
      <p:sp>
        <p:nvSpPr>
          <p:cNvPr id="11269" name="AutoShape 6"/>
          <p:cNvSpPr>
            <a:spLocks/>
          </p:cNvSpPr>
          <p:nvPr/>
        </p:nvSpPr>
        <p:spPr bwMode="auto">
          <a:xfrm>
            <a:off x="1619250" y="5445125"/>
            <a:ext cx="914400" cy="403225"/>
          </a:xfrm>
          <a:prstGeom prst="borderCallout1">
            <a:avLst>
              <a:gd name="adj1" fmla="val 28347"/>
              <a:gd name="adj2" fmla="val 108333"/>
              <a:gd name="adj3" fmla="val -190944"/>
              <a:gd name="adj4" fmla="val 160069"/>
            </a:avLst>
          </a:prstGeom>
          <a:solidFill>
            <a:schemeClr val="accent1"/>
          </a:solidFill>
          <a:ln w="9525">
            <a:solidFill>
              <a:schemeClr val="tx1"/>
            </a:solidFill>
            <a:miter lim="800000"/>
            <a:headEnd/>
            <a:tailEnd type="triangle" w="med" len="med"/>
          </a:ln>
        </p:spPr>
        <p:txBody>
          <a:bodyPr/>
          <a:lstStyle/>
          <a:p>
            <a:pPr algn="ctr"/>
            <a:r>
              <a:rPr lang="en-AU" altLang="en-US"/>
              <a:t>offset</a:t>
            </a:r>
          </a:p>
        </p:txBody>
      </p:sp>
      <p:sp>
        <p:nvSpPr>
          <p:cNvPr id="11270" name="AutoShape 7"/>
          <p:cNvSpPr>
            <a:spLocks/>
          </p:cNvSpPr>
          <p:nvPr/>
        </p:nvSpPr>
        <p:spPr bwMode="auto">
          <a:xfrm>
            <a:off x="4140200" y="5445125"/>
            <a:ext cx="1655763" cy="403225"/>
          </a:xfrm>
          <a:prstGeom prst="borderCallout1">
            <a:avLst>
              <a:gd name="adj1" fmla="val 28347"/>
              <a:gd name="adj2" fmla="val -4602"/>
              <a:gd name="adj3" fmla="val -180708"/>
              <a:gd name="adj4" fmla="val -8532"/>
            </a:avLst>
          </a:prstGeom>
          <a:solidFill>
            <a:schemeClr val="accent1"/>
          </a:solidFill>
          <a:ln w="9525">
            <a:solidFill>
              <a:schemeClr val="tx1"/>
            </a:solidFill>
            <a:miter lim="800000"/>
            <a:headEnd/>
            <a:tailEnd type="triangle" w="med" len="med"/>
          </a:ln>
        </p:spPr>
        <p:txBody>
          <a:bodyPr/>
          <a:lstStyle/>
          <a:p>
            <a:pPr algn="ctr"/>
            <a:r>
              <a:rPr lang="en-AU" altLang="en-US"/>
              <a:t>base register</a:t>
            </a:r>
          </a:p>
        </p:txBody>
      </p:sp>
      <p:sp>
        <p:nvSpPr>
          <p:cNvPr id="7" name="Footer Placeholder 4"/>
          <p:cNvSpPr>
            <a:spLocks noGrp="1"/>
          </p:cNvSpPr>
          <p:nvPr>
            <p:ph type="ftr" sz="quarter" idx="11"/>
          </p:nvPr>
        </p:nvSpPr>
        <p:spPr>
          <a:xfrm>
            <a:off x="3124200" y="6356350"/>
            <a:ext cx="2895600" cy="365125"/>
          </a:xfrm>
        </p:spPr>
        <p:txBody>
          <a:bodyPr/>
          <a:lstStyle/>
          <a:p>
            <a:pPr>
              <a:defRPr/>
            </a:pPr>
            <a:r>
              <a:rPr lang="en-US" dirty="0" err="1" smtClean="0"/>
              <a:t>Mayank</a:t>
            </a:r>
            <a:r>
              <a:rPr lang="en-US" dirty="0" smtClean="0"/>
              <a:t> </a:t>
            </a:r>
            <a:r>
              <a:rPr lang="en-US" dirty="0" err="1" smtClean="0"/>
              <a:t>Pandey</a:t>
            </a:r>
            <a:r>
              <a:rPr lang="en-US" dirty="0" smtClean="0"/>
              <a:t>, MNNIT, Allahabad, India</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15590</TotalTime>
  <Words>4759</Words>
  <Application>Microsoft Office PowerPoint</Application>
  <PresentationFormat>On-screen Show (4:3)</PresentationFormat>
  <Paragraphs>1041</Paragraphs>
  <Slides>72</Slides>
  <Notes>70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74" baseType="lpstr">
      <vt:lpstr>Office Theme</vt:lpstr>
      <vt:lpstr>Equation</vt:lpstr>
      <vt:lpstr>PowerPoint Presentation</vt:lpstr>
      <vt:lpstr>Instruction Set</vt:lpstr>
      <vt:lpstr>The MIPS Instruction Set</vt:lpstr>
      <vt:lpstr>Arithmetic Operations</vt:lpstr>
      <vt:lpstr>Arithmetic Example</vt:lpstr>
      <vt:lpstr>Register Operands</vt:lpstr>
      <vt:lpstr>Register Operand Example</vt:lpstr>
      <vt:lpstr>Memory Operands</vt:lpstr>
      <vt:lpstr>Memory Operand Example 1</vt:lpstr>
      <vt:lpstr>Memory Operand Example 2</vt:lpstr>
      <vt:lpstr>Registers vs. Memory</vt:lpstr>
      <vt:lpstr>Immediate Operands</vt:lpstr>
      <vt:lpstr>The Constant Zero</vt:lpstr>
      <vt:lpstr>Unsigned Binary Integers</vt:lpstr>
      <vt:lpstr>2s-Complement Signed Integers</vt:lpstr>
      <vt:lpstr>2s-Complement Signed Integers</vt:lpstr>
      <vt:lpstr>Signed Negation</vt:lpstr>
      <vt:lpstr>Sign Extension</vt:lpstr>
      <vt:lpstr>Representing Instructions</vt:lpstr>
      <vt:lpstr>MIPS R-format Instructions</vt:lpstr>
      <vt:lpstr>R-format Example</vt:lpstr>
      <vt:lpstr>Hexadecimal</vt:lpstr>
      <vt:lpstr>MIPS I-format Instructions</vt:lpstr>
      <vt:lpstr>Stored Program Computers</vt:lpstr>
      <vt:lpstr>Logical Operations</vt:lpstr>
      <vt:lpstr>Shift Operations</vt:lpstr>
      <vt:lpstr>AND Operations</vt:lpstr>
      <vt:lpstr>OR Operations</vt:lpstr>
      <vt:lpstr>NOT Operations</vt:lpstr>
      <vt:lpstr>Conditional Operations</vt:lpstr>
      <vt:lpstr>Compiling If Statements</vt:lpstr>
      <vt:lpstr>Compiling Loop Statements</vt:lpstr>
      <vt:lpstr>Basic Blocks</vt:lpstr>
      <vt:lpstr>More Conditional Operations</vt:lpstr>
      <vt:lpstr>Branch Instruction Design</vt:lpstr>
      <vt:lpstr>Signed vs. Unsigned</vt:lpstr>
      <vt:lpstr>Procedure Calling</vt:lpstr>
      <vt:lpstr>Register Usage</vt:lpstr>
      <vt:lpstr>Procedure Call Instructions</vt:lpstr>
      <vt:lpstr>Leaf Procedure Example</vt:lpstr>
      <vt:lpstr>Leaf Procedure Example</vt:lpstr>
      <vt:lpstr>Non-Leaf Procedures</vt:lpstr>
      <vt:lpstr>Non-Leaf Procedure Example</vt:lpstr>
      <vt:lpstr>Non-Leaf Procedure Example</vt:lpstr>
      <vt:lpstr>Local Data on the Stack</vt:lpstr>
      <vt:lpstr>Memory Layout</vt:lpstr>
      <vt:lpstr>Character Data</vt:lpstr>
      <vt:lpstr>Byte/Halfword Operations</vt:lpstr>
      <vt:lpstr>String Copy Example</vt:lpstr>
      <vt:lpstr>String Copy Example</vt:lpstr>
      <vt:lpstr>32-bit Constants</vt:lpstr>
      <vt:lpstr>Branch Addressing</vt:lpstr>
      <vt:lpstr>Jump Addressing</vt:lpstr>
      <vt:lpstr>Target Addressing Example</vt:lpstr>
      <vt:lpstr>Branching Far Away</vt:lpstr>
      <vt:lpstr>Addressing Mode Summary</vt:lpstr>
      <vt:lpstr>Translation and Startup</vt:lpstr>
      <vt:lpstr>Assembler Pseudo-instructions</vt:lpstr>
      <vt:lpstr>Producing an Object Module</vt:lpstr>
      <vt:lpstr>Linking Object Modules</vt:lpstr>
      <vt:lpstr>Loading a Program</vt:lpstr>
      <vt:lpstr>Dynamic Linking</vt:lpstr>
      <vt:lpstr>Lazy Linkage</vt:lpstr>
      <vt:lpstr>Starting Java Applications</vt:lpstr>
      <vt:lpstr>C Sort Example</vt:lpstr>
      <vt:lpstr>The Procedure Swap</vt:lpstr>
      <vt:lpstr>The Sort Procedure in C</vt:lpstr>
      <vt:lpstr>The Procedure Body</vt:lpstr>
      <vt:lpstr>The Full Procedure</vt:lpstr>
      <vt:lpstr>Arrays vs. Pointers</vt:lpstr>
      <vt:lpstr>Example: Clearing and Array</vt:lpstr>
      <vt:lpstr>Comparison of Array vs. Ptr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Based Publish Subscribe over 2-Tier DHT Utilizing Domain Ontology</dc:title>
  <dc:creator>MNNIT</dc:creator>
  <cp:lastModifiedBy>Mayank Pandey</cp:lastModifiedBy>
  <cp:revision>969</cp:revision>
  <dcterms:created xsi:type="dcterms:W3CDTF">2011-03-15T06:08:11Z</dcterms:created>
  <dcterms:modified xsi:type="dcterms:W3CDTF">2016-01-20T05:07:21Z</dcterms:modified>
</cp:coreProperties>
</file>