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DA69-74BD-4F30-93E0-EB9FDE81BB81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CA1B3-0445-415C-8418-7CDA090B3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CA1B3-0445-415C-8418-7CDA090B37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4527-B902-46A6-9A1D-DA4F2F5FE80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50E0-83F3-41B9-9747-D78CF84F0F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/>
          <a:lstStyle/>
          <a:p>
            <a:r>
              <a:rPr lang="en-US" dirty="0" smtClean="0"/>
              <a:t>Negative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382000" cy="579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negation of an </a:t>
            </a:r>
            <a:r>
              <a:rPr lang="en-US" dirty="0" err="1" smtClean="0">
                <a:solidFill>
                  <a:schemeClr val="tx1"/>
                </a:solidFill>
              </a:rPr>
              <a:t>itemset</a:t>
            </a:r>
            <a:r>
              <a:rPr lang="en-US" dirty="0" smtClean="0">
                <a:solidFill>
                  <a:schemeClr val="tx1"/>
                </a:solidFill>
              </a:rPr>
              <a:t> A is represented by ¬A, which means the absence of the </a:t>
            </a:r>
            <a:r>
              <a:rPr lang="en-US" dirty="0" err="1" smtClean="0">
                <a:solidFill>
                  <a:schemeClr val="tx1"/>
                </a:solidFill>
              </a:rPr>
              <a:t>itemset</a:t>
            </a:r>
            <a:r>
              <a:rPr lang="en-US" dirty="0" smtClean="0">
                <a:solidFill>
                  <a:schemeClr val="tx1"/>
                </a:solidFill>
              </a:rPr>
              <a:t> A. We call a rule of the form A=&gt; B a positive association rule, and rules of the other forms (A=&gt; ¬B, ¬A=&gt;B and ¬A=&gt; ¬B) negative association rules.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Rule (PR) = A=&gt; B </a:t>
            </a:r>
          </a:p>
          <a:p>
            <a:r>
              <a:rPr lang="en-US" dirty="0" smtClean="0"/>
              <a:t>Consequent Negative Rule (CNR) = A=&gt; ¬B</a:t>
            </a:r>
          </a:p>
          <a:p>
            <a:r>
              <a:rPr lang="en-US" dirty="0" smtClean="0"/>
              <a:t>Antecedent Negative Rule (ANR) = ¬A=&gt;B </a:t>
            </a:r>
          </a:p>
          <a:p>
            <a:r>
              <a:rPr lang="en-US" dirty="0" smtClean="0"/>
              <a:t>Antecedent and Consequent Negative (ACNR) = ¬A=&gt; ¬B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 smtClean="0"/>
              <a:t>I-    Consequent Negative Rule (CNR): </a:t>
            </a:r>
          </a:p>
          <a:p>
            <a:r>
              <a:rPr lang="en-US" dirty="0" smtClean="0"/>
              <a:t>Supp (A=&gt;¬B) =supp (A)-supp (</a:t>
            </a:r>
            <a:r>
              <a:rPr lang="en-US" dirty="0" err="1" smtClean="0"/>
              <a:t>AuB</a:t>
            </a:r>
            <a:r>
              <a:rPr lang="en-US" dirty="0" smtClean="0"/>
              <a:t>)             </a:t>
            </a:r>
          </a:p>
          <a:p>
            <a:r>
              <a:rPr lang="en-US" dirty="0" smtClean="0"/>
              <a:t>Conf (A=&gt;¬B) =supp (A)-supp (A∪B)                                                       				Supp (A)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05200" y="3733800"/>
            <a:ext cx="2895600" cy="1588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II- Antecedent Negative Rule (ANR):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Supp (¬A=&gt;B) =supp (B) - supp (A∪B)                                                              Conf (¬A=&gt;B) =supp (B)-supp (A∪B)                                                               	                             1-supp (A)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76600" y="32766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Antecedent and Consequent Negative (ACNR): Supp (¬A=&gt;¬B) =1-supp (A)-supp (B) +supp (A∪B)                                      </a:t>
            </a:r>
          </a:p>
          <a:p>
            <a:r>
              <a:rPr lang="en-US" dirty="0" smtClean="0"/>
              <a:t>Conf (¬A=&gt;¬B) = </a:t>
            </a:r>
          </a:p>
          <a:p>
            <a:pPr>
              <a:buNone/>
            </a:pPr>
            <a:r>
              <a:rPr lang="en-US" dirty="0" smtClean="0"/>
              <a:t>              1-supp (A)-supp (B) +supp (A∪B)                                                                                      			1-supp (A)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81200" y="4191000"/>
            <a:ext cx="548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248</Words>
  <Application>Microsoft Office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Negative rules</vt:lpstr>
      <vt:lpstr>Slide 2</vt:lpstr>
      <vt:lpstr>support and Confidence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rules</dc:title>
  <dc:creator>roopesh dewang</dc:creator>
  <cp:lastModifiedBy>mnnit</cp:lastModifiedBy>
  <cp:revision>4</cp:revision>
  <dcterms:created xsi:type="dcterms:W3CDTF">2013-01-22T08:54:18Z</dcterms:created>
  <dcterms:modified xsi:type="dcterms:W3CDTF">2018-09-24T05:46:14Z</dcterms:modified>
</cp:coreProperties>
</file>