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E851BF-139F-4A58-BDFF-0FC602D4A2C0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CBF4AF-0B84-4612-918C-65EA5367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edge detection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Roberts</a:t>
            </a:r>
          </a:p>
          <a:p>
            <a:r>
              <a:rPr lang="en-US" dirty="0" err="1" smtClean="0"/>
              <a:t>Sobel</a:t>
            </a:r>
            <a:endParaRPr lang="en-US" dirty="0" smtClean="0"/>
          </a:p>
          <a:p>
            <a:r>
              <a:rPr lang="en-US" dirty="0" smtClean="0"/>
              <a:t>Prewitt</a:t>
            </a:r>
          </a:p>
          <a:p>
            <a:r>
              <a:rPr lang="en-US" dirty="0" smtClean="0"/>
              <a:t>Canny</a:t>
            </a:r>
          </a:p>
          <a:p>
            <a:r>
              <a:rPr lang="en-US" dirty="0" err="1" smtClean="0"/>
              <a:t>Krisch</a:t>
            </a:r>
            <a:endParaRPr lang="en-US" dirty="0" smtClean="0"/>
          </a:p>
          <a:p>
            <a:r>
              <a:rPr lang="en-US" dirty="0" err="1" smtClean="0"/>
              <a:t>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Roberts Edge Operator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5410758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edge operator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732" y="2924174"/>
            <a:ext cx="622153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Prewitt edge operator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56272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</a:t>
            </a:r>
            <a:r>
              <a:rPr lang="en-US" dirty="0" smtClean="0"/>
              <a:t> Edge Operator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322" y="2867024"/>
            <a:ext cx="609745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Krisch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210" y="2276474"/>
            <a:ext cx="7478503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edge detection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0574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Georgia" pitchFamily="18" charset="0"/>
              </a:rPr>
              <a:t>The Process of Canny edge detection algorithm can be broken down to 5 different steps: </a:t>
            </a:r>
            <a:endParaRPr lang="en-US" sz="2000" dirty="0" smtClean="0">
              <a:latin typeface="Georgia" pitchFamily="18" charset="0"/>
            </a:endParaRPr>
          </a:p>
          <a:p>
            <a:pPr algn="just"/>
            <a:endParaRPr lang="en-US" sz="2000" dirty="0" smtClean="0">
              <a:latin typeface="Georgia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Georgia" pitchFamily="18" charset="0"/>
              </a:rPr>
              <a:t>Apply Gaussian filter to smooth the image in order to remove the noise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Georgia" pitchFamily="18" charset="0"/>
              </a:rPr>
              <a:t>Find the intensity gradients of the image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Georgia" pitchFamily="18" charset="0"/>
              </a:rPr>
              <a:t>Apply non-maximum suppression to get rid of spurious response to edge detection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Georgia" pitchFamily="18" charset="0"/>
              </a:rPr>
              <a:t>Apply double threshold to determine potential edges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Georgia" pitchFamily="18" charset="0"/>
              </a:rPr>
              <a:t>Track edge by hysteresis: Finalize the detection of edges by suppressing all the other edges that are weak and not connected to strong edges.</a:t>
            </a:r>
            <a:endParaRPr lang="en-US" sz="2000" b="1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609599"/>
          <a:ext cx="75438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165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09600"/>
            <a:ext cx="6671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971800"/>
            <a:ext cx="4502457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8935" y="3048000"/>
            <a:ext cx="440266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and Second order derivatives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442437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981200"/>
          <a:ext cx="4876800" cy="2743200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7526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00800" y="37338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124" y="1709738"/>
            <a:ext cx="7472876" cy="436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lum bright="-53000" contrast="66000"/>
          </a:blip>
          <a:srcRect/>
          <a:stretch>
            <a:fillRect/>
          </a:stretch>
        </p:blipFill>
        <p:spPr bwMode="auto">
          <a:xfrm>
            <a:off x="482847" y="685800"/>
            <a:ext cx="806779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Unsharp</a:t>
            </a:r>
            <a:r>
              <a:rPr lang="en-US" dirty="0" smtClean="0"/>
              <a:t> masking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886" y="2028824"/>
            <a:ext cx="6605814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Unsharp</a:t>
            </a:r>
            <a:r>
              <a:rPr lang="en-US" dirty="0" smtClean="0"/>
              <a:t> mask working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lum bright="-66000" contrast="80000"/>
          </a:blip>
          <a:srcRect/>
          <a:stretch>
            <a:fillRect/>
          </a:stretch>
        </p:blipFill>
        <p:spPr bwMode="auto">
          <a:xfrm>
            <a:off x="426720" y="1476374"/>
            <a:ext cx="673608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81200" cy="2620962"/>
          </a:xfrm>
        </p:spPr>
        <p:txBody>
          <a:bodyPr>
            <a:normAutofit/>
          </a:bodyPr>
          <a:lstStyle/>
          <a:p>
            <a:r>
              <a:rPr lang="en-US" dirty="0" smtClean="0"/>
              <a:t>Frequency </a:t>
            </a:r>
            <a:br>
              <a:rPr lang="en-US" dirty="0" smtClean="0"/>
            </a:b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7200"/>
            <a:ext cx="5576888" cy="60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28600"/>
          <a:ext cx="4876800" cy="2743200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7000" y="3810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3657600"/>
          <a:ext cx="5486400" cy="26670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0" y="23622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Vertical Edge</a:t>
            </a:r>
            <a:endParaRPr lang="en-US" sz="32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28600"/>
          <a:ext cx="4876800" cy="2743200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7000" y="3810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581400"/>
          <a:ext cx="5638800" cy="2514600"/>
        </p:xfrm>
        <a:graphic>
          <a:graphicData uri="http://schemas.openxmlformats.org/drawingml/2006/table">
            <a:tbl>
              <a:tblPr/>
              <a:tblGrid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</a:tblGrid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246322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Vertical Edge</a:t>
            </a:r>
            <a:endParaRPr lang="en-US" sz="32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762000"/>
          <a:ext cx="5118100" cy="2514600"/>
        </p:xfrm>
        <a:graphic>
          <a:graphicData uri="http://schemas.openxmlformats.org/drawingml/2006/table">
            <a:tbl>
              <a:tblPr/>
              <a:tblGrid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886200"/>
          <a:ext cx="5334000" cy="2514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0" y="23622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Vertical Edge</a:t>
            </a:r>
            <a:endParaRPr lang="en-US" sz="32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77000" y="3810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72200" y="23622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Horizontal Edge</a:t>
            </a:r>
            <a:endParaRPr lang="en-US" sz="3200" b="1" dirty="0">
              <a:latin typeface="Agency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609600"/>
          <a:ext cx="4445000" cy="25146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810000"/>
          <a:ext cx="5334000" cy="2514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3962400"/>
          <a:ext cx="4445000" cy="227076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1200" y="23622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Vertical filter on Horizontal Edge</a:t>
            </a:r>
            <a:endParaRPr lang="en-US" sz="3200" b="1" dirty="0">
              <a:latin typeface="Agency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609600"/>
          <a:ext cx="4445000" cy="25146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3200" y="6858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3810000"/>
          <a:ext cx="5257800" cy="2514600"/>
        </p:xfrm>
        <a:graphic>
          <a:graphicData uri="http://schemas.openxmlformats.org/drawingml/2006/table">
            <a:tbl>
              <a:tblPr/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762000"/>
          <a:ext cx="5118100" cy="2514600"/>
        </p:xfrm>
        <a:graphic>
          <a:graphicData uri="http://schemas.openxmlformats.org/drawingml/2006/table">
            <a:tbl>
              <a:tblPr/>
              <a:tblGrid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  <a:gridCol w="511810"/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11430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23622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Horizontal filter on Vertical Edge</a:t>
            </a:r>
            <a:endParaRPr lang="en-US" sz="32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533400"/>
          <a:ext cx="4445000" cy="202692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3733800"/>
          <a:ext cx="4445000" cy="202692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Georg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0" y="2971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Diagonal Edge</a:t>
            </a:r>
            <a:endParaRPr lang="en-US" sz="3200" b="1" dirty="0">
              <a:latin typeface="Agency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53200" y="685800"/>
          <a:ext cx="1447800" cy="12192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C00000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300</TotalTime>
  <Words>1525</Words>
  <Application>Microsoft Office PowerPoint</Application>
  <PresentationFormat>On-screen Show (4:3)</PresentationFormat>
  <Paragraphs>1305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Edge Detection</vt:lpstr>
      <vt:lpstr>Example</vt:lpstr>
      <vt:lpstr>Slide 3</vt:lpstr>
      <vt:lpstr>Slide 4</vt:lpstr>
      <vt:lpstr>Slide 5</vt:lpstr>
      <vt:lpstr>Slide 6</vt:lpstr>
      <vt:lpstr>Slide 7</vt:lpstr>
      <vt:lpstr>Slide 8</vt:lpstr>
      <vt:lpstr>Slide 9</vt:lpstr>
      <vt:lpstr>Types of edge detection operators</vt:lpstr>
      <vt:lpstr>Roberts Edge Operator</vt:lpstr>
      <vt:lpstr>Sobel edge operator</vt:lpstr>
      <vt:lpstr>Prewitt edge operator</vt:lpstr>
      <vt:lpstr>LoG Edge Operator</vt:lpstr>
      <vt:lpstr>Krisch operator</vt:lpstr>
      <vt:lpstr>Canny edge detection</vt:lpstr>
      <vt:lpstr>Slide 17</vt:lpstr>
      <vt:lpstr>Slide 18</vt:lpstr>
      <vt:lpstr>First and Second order derivatives</vt:lpstr>
      <vt:lpstr>Slide 20</vt:lpstr>
      <vt:lpstr>Slide 21</vt:lpstr>
      <vt:lpstr>Unsharp masking</vt:lpstr>
      <vt:lpstr>Unsharp mask working</vt:lpstr>
      <vt:lpstr>Frequency  filter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hp</dc:creator>
  <cp:lastModifiedBy>hp</cp:lastModifiedBy>
  <cp:revision>15</cp:revision>
  <dcterms:created xsi:type="dcterms:W3CDTF">2019-08-13T11:50:18Z</dcterms:created>
  <dcterms:modified xsi:type="dcterms:W3CDTF">2019-08-13T17:06:13Z</dcterms:modified>
</cp:coreProperties>
</file>