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2" r:id="rId5"/>
    <p:sldId id="270" r:id="rId6"/>
    <p:sldId id="258" r:id="rId7"/>
    <p:sldId id="261" r:id="rId8"/>
    <p:sldId id="271" r:id="rId9"/>
    <p:sldId id="269" r:id="rId10"/>
    <p:sldId id="263" r:id="rId11"/>
    <p:sldId id="272" r:id="rId12"/>
    <p:sldId id="273" r:id="rId13"/>
    <p:sldId id="274" r:id="rId14"/>
    <p:sldId id="264" r:id="rId15"/>
    <p:sldId id="275" r:id="rId16"/>
    <p:sldId id="276" r:id="rId17"/>
    <p:sldId id="277" r:id="rId18"/>
    <p:sldId id="265" r:id="rId19"/>
    <p:sldId id="26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0F1620-AA8E-4EE0-8BB0-A7D3D95B9F82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6B08E4-7D61-4532-85B9-B31E9AD69F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7162800" cy="11323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Team and the Project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work never seen(transparent like a film editor)</a:t>
            </a:r>
          </a:p>
          <a:p>
            <a:r>
              <a:rPr lang="en-US" dirty="0" smtClean="0"/>
              <a:t>Multimedia title screen, effective use of windows, backgrounds, icons, and control panels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designing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Matter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provide correct information of any subject. They are experts in particular subjects.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Designer/Training Specialist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are specialist in training or education and make sure that the subject matter is clear and properly presented for the intended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5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everything writers of a liner media do.</a:t>
            </a:r>
          </a:p>
          <a:p>
            <a:r>
              <a:rPr lang="en-US" dirty="0" smtClean="0"/>
              <a:t>Create character, action, and point of view</a:t>
            </a:r>
          </a:p>
          <a:p>
            <a:r>
              <a:rPr lang="en-US" dirty="0" smtClean="0"/>
              <a:t>Write proposals, text screens to deliver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1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Animator(2D/3D)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all the animation in 2D as well as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producing any sound for making a multimedia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0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producing a new music by composing other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responsible for videographers, sound technicians, lighting designers, set designers, script supervisors, production assistants, and 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Integrates all the multimedia elements of a project using a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Multimedia Skill?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Detailed knowledge of computers, text, graphic arts, sound, and video. This skills are known as multimedia skill set.</a:t>
            </a:r>
          </a:p>
          <a:p>
            <a:r>
              <a:rPr lang="en-US" dirty="0"/>
              <a:t>May be available in a single individual</a:t>
            </a:r>
          </a:p>
          <a:p>
            <a:r>
              <a:rPr lang="en-US" dirty="0"/>
              <a:t>Composite of individuals working as a team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HTML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50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Director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are responsible for overall marketing</a:t>
            </a:r>
          </a:p>
          <a:p>
            <a:r>
              <a:rPr lang="en-US" dirty="0" smtClean="0"/>
              <a:t>Can be done through online, newspaper, TVs, radio or any other communication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9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Project Phases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491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055" y="21981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4081" y="2798618"/>
            <a:ext cx="16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4081" y="3445041"/>
            <a:ext cx="205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8716" y="4154085"/>
            <a:ext cx="16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8716" y="4860483"/>
            <a:ext cx="16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976254" y="1861066"/>
            <a:ext cx="152400" cy="337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969327" y="2535198"/>
            <a:ext cx="152400" cy="337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976254" y="3140057"/>
            <a:ext cx="152400" cy="337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997036" y="3823855"/>
            <a:ext cx="152400" cy="337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97036" y="4523417"/>
            <a:ext cx="152400" cy="337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Who brings various abilities to the table. </a:t>
            </a:r>
          </a:p>
          <a:p>
            <a:r>
              <a:rPr lang="en-US" dirty="0" smtClean="0"/>
              <a:t>Executive Producer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Multimedia Designer</a:t>
            </a:r>
          </a:p>
          <a:p>
            <a:r>
              <a:rPr lang="en-US" dirty="0" smtClean="0"/>
              <a:t>Art Director/Visual Designer</a:t>
            </a:r>
          </a:p>
          <a:p>
            <a:r>
              <a:rPr lang="en-US" dirty="0" smtClean="0"/>
              <a:t>Artist</a:t>
            </a:r>
          </a:p>
          <a:p>
            <a:r>
              <a:rPr lang="en-US" dirty="0" smtClean="0"/>
              <a:t>Interface Designer</a:t>
            </a:r>
          </a:p>
          <a:p>
            <a:r>
              <a:rPr lang="en-US" dirty="0" smtClean="0"/>
              <a:t>Game Designer</a:t>
            </a:r>
          </a:p>
          <a:p>
            <a:r>
              <a:rPr lang="en-US" dirty="0" smtClean="0"/>
              <a:t>Subject Matter Expert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Instructional Designer/Training Specialist</a:t>
            </a:r>
          </a:p>
          <a:p>
            <a:r>
              <a:rPr lang="en-US" dirty="0"/>
              <a:t>Scriptwriter</a:t>
            </a:r>
          </a:p>
          <a:p>
            <a:r>
              <a:rPr lang="en-US" dirty="0"/>
              <a:t>Animator(2D/3D)</a:t>
            </a:r>
          </a:p>
          <a:p>
            <a:r>
              <a:rPr lang="en-US" dirty="0"/>
              <a:t>Sound Producer</a:t>
            </a:r>
          </a:p>
          <a:p>
            <a:r>
              <a:rPr lang="en-US" dirty="0"/>
              <a:t>Music Composer</a:t>
            </a:r>
          </a:p>
          <a:p>
            <a:r>
              <a:rPr lang="en-US" dirty="0"/>
              <a:t>Video Producer</a:t>
            </a:r>
          </a:p>
          <a:p>
            <a:r>
              <a:rPr lang="en-US" dirty="0"/>
              <a:t>Multimedia Programmer</a:t>
            </a:r>
          </a:p>
          <a:p>
            <a:r>
              <a:rPr lang="en-US" dirty="0"/>
              <a:t>HTML </a:t>
            </a:r>
            <a:r>
              <a:rPr lang="en-US" dirty="0" smtClean="0"/>
              <a:t>Coder</a:t>
            </a:r>
            <a:endParaRPr lang="en-US" dirty="0"/>
          </a:p>
          <a:p>
            <a:r>
              <a:rPr lang="en-US" dirty="0"/>
              <a:t>Marketing </a:t>
            </a:r>
            <a:r>
              <a:rPr lang="en-US" dirty="0" smtClean="0"/>
              <a:t>Director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planning and coordinating the development of all the different media in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5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 role is at the center of the action</a:t>
            </a:r>
          </a:p>
          <a:p>
            <a:r>
              <a:rPr lang="en-US" dirty="0" smtClean="0"/>
              <a:t>Responsible for the overall development and implementation of a project</a:t>
            </a:r>
          </a:p>
          <a:p>
            <a:r>
              <a:rPr lang="en-US" dirty="0" smtClean="0"/>
              <a:t>As well as day-to-day operations.</a:t>
            </a:r>
          </a:p>
          <a:p>
            <a:r>
              <a:rPr lang="en-US" dirty="0" smtClean="0"/>
              <a:t>Budgets, schedule, creative sessions, time sheets, illness, invoices, and team dynamics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4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the look and feel of a multimedia project.</a:t>
            </a:r>
          </a:p>
          <a:p>
            <a:r>
              <a:rPr lang="en-US" dirty="0" smtClean="0"/>
              <a:t>3 Types</a:t>
            </a:r>
          </a:p>
          <a:p>
            <a:r>
              <a:rPr lang="en-US" dirty="0" smtClean="0"/>
              <a:t>Instructional Designer – specialist in education and training</a:t>
            </a:r>
          </a:p>
          <a:p>
            <a:r>
              <a:rPr lang="en-US" dirty="0" smtClean="0"/>
              <a:t>Interface Designer – devise the navigation pathways and feedback</a:t>
            </a:r>
          </a:p>
          <a:p>
            <a:r>
              <a:rPr lang="en-US" dirty="0" smtClean="0"/>
              <a:t>Information Designer – structure content, determine user pathways and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Director/Visual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They determine </a:t>
            </a:r>
            <a:r>
              <a:rPr lang="en-US" dirty="0"/>
              <a:t>how best to represent a concept </a:t>
            </a:r>
            <a:r>
              <a:rPr lang="en-US" b="1" dirty="0" smtClean="0"/>
              <a:t>visually</a:t>
            </a:r>
            <a:r>
              <a:rPr lang="en-US" dirty="0" smtClean="0"/>
              <a:t>, which </a:t>
            </a:r>
            <a:r>
              <a:rPr lang="en-US" dirty="0"/>
              <a:t>photographs, </a:t>
            </a:r>
            <a:r>
              <a:rPr lang="en-US" b="1" dirty="0"/>
              <a:t>art</a:t>
            </a:r>
            <a:r>
              <a:rPr lang="en-US" dirty="0"/>
              <a:t>, or other design elements to use. </a:t>
            </a:r>
            <a:endParaRPr lang="en-US" dirty="0" smtClean="0"/>
          </a:p>
          <a:p>
            <a:pPr algn="just"/>
            <a:r>
              <a:rPr lang="en-US" dirty="0" smtClean="0"/>
              <a:t>Supervise </a:t>
            </a:r>
            <a:r>
              <a:rPr lang="en-US" dirty="0"/>
              <a:t>design staff.</a:t>
            </a:r>
          </a:p>
        </p:txBody>
      </p:sp>
    </p:spTree>
    <p:extLst>
      <p:ext uri="{BB962C8B-B14F-4D97-AF65-F5344CB8AC3E}">
        <p14:creationId xmlns:p14="http://schemas.microsoft.com/office/powerpoint/2010/main" val="30242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Creates original graphics for the application</a:t>
            </a:r>
            <a:endParaRPr lang="en-US" dirty="0"/>
          </a:p>
          <a:p>
            <a:pPr algn="just"/>
            <a:r>
              <a:rPr lang="en-US" dirty="0" smtClean="0"/>
              <a:t>Working closely with the UID, photographers, and any others who contribute to the applications visual 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458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The Team and the Project Phases</vt:lpstr>
      <vt:lpstr>What is Multimedia Skill?</vt:lpstr>
      <vt:lpstr>The Team  </vt:lpstr>
      <vt:lpstr>The Team(contd..)</vt:lpstr>
      <vt:lpstr>Executive Producer</vt:lpstr>
      <vt:lpstr>Project Manager</vt:lpstr>
      <vt:lpstr>Multimedia Designer</vt:lpstr>
      <vt:lpstr>Art Director/Visual Designer</vt:lpstr>
      <vt:lpstr>Artist</vt:lpstr>
      <vt:lpstr>Interface Designer</vt:lpstr>
      <vt:lpstr>Game Designer</vt:lpstr>
      <vt:lpstr>Subject Matter Expert</vt:lpstr>
      <vt:lpstr>Instructional Designer/Training Specialist</vt:lpstr>
      <vt:lpstr>Scriptwriter</vt:lpstr>
      <vt:lpstr>Animator(2D/3D)</vt:lpstr>
      <vt:lpstr>Sound Producer</vt:lpstr>
      <vt:lpstr>Music Composer</vt:lpstr>
      <vt:lpstr>Video Producer</vt:lpstr>
      <vt:lpstr>Multimedia Programmer</vt:lpstr>
      <vt:lpstr>HTML Coder</vt:lpstr>
      <vt:lpstr>Marketing Director</vt:lpstr>
      <vt:lpstr>Multimedia Project Phases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Swati</cp:lastModifiedBy>
  <cp:revision>19</cp:revision>
  <dcterms:created xsi:type="dcterms:W3CDTF">2015-08-05T19:04:45Z</dcterms:created>
  <dcterms:modified xsi:type="dcterms:W3CDTF">2019-01-08T17:24:57Z</dcterms:modified>
</cp:coreProperties>
</file>