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7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55FB-FFB1-4B53-99C6-61D42FEC21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E41F-6232-4BD9-BD60-8AC73FFB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Prefix Computation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List Ranking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Prefix computation in O(log </a:t>
            </a:r>
            <a:r>
              <a:rPr lang="en-US" sz="4000" i="1" dirty="0" smtClean="0"/>
              <a:t>n</a:t>
            </a:r>
            <a:r>
              <a:rPr lang="en-US" sz="4000" dirty="0" smtClean="0"/>
              <a:t>) time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11" y="1825625"/>
            <a:ext cx="8629378" cy="48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Work-optimal logarithmic time prefix computation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52" y="1690688"/>
            <a:ext cx="8447723" cy="51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 O(n log n) work list ranking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49" y="2481127"/>
            <a:ext cx="7035302" cy="23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Splicing out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2389278"/>
            <a:ext cx="9904538" cy="26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688113"/>
            <a:ext cx="8633186" cy="59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</a:t>
            </a:r>
            <a:r>
              <a:rPr lang="en-US" sz="3600" dirty="0" smtClean="0"/>
              <a:t>Splicing in and splicing out nodes. (Only right links of nodes are shown)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60" y="1522872"/>
            <a:ext cx="5502917" cy="51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Prefix Computation &amp; List Ranking Algorithms</vt:lpstr>
      <vt:lpstr>Prefix computation in O(log n) time</vt:lpstr>
      <vt:lpstr>Work-optimal logarithmic time prefix computation</vt:lpstr>
      <vt:lpstr>An O(n log n) work list ranking algorithm</vt:lpstr>
      <vt:lpstr>Splicing out nodes</vt:lpstr>
      <vt:lpstr>PowerPoint Presentation</vt:lpstr>
      <vt:lpstr>Example: Splicing in and splicing out nodes. (Only right links of nodes are shown)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akm</dc:creator>
  <cp:lastModifiedBy>akm</cp:lastModifiedBy>
  <cp:revision>7</cp:revision>
  <dcterms:created xsi:type="dcterms:W3CDTF">2020-01-28T05:08:31Z</dcterms:created>
  <dcterms:modified xsi:type="dcterms:W3CDTF">2020-01-28T07:27:17Z</dcterms:modified>
</cp:coreProperties>
</file>