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3018-95F8-4728-BC41-F0821594B94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8C3-A126-411F-8356-F2EC83E12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Ethernet Cabling Techniques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riker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3" y="228600"/>
            <a:ext cx="9002477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riker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49" y="304800"/>
            <a:ext cx="9093551" cy="6248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riker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991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Ethernet Cabling Techniques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Cabling Techniques</dc:title>
  <dc:creator>striker</dc:creator>
  <cp:lastModifiedBy>striker</cp:lastModifiedBy>
  <cp:revision>1</cp:revision>
  <dcterms:created xsi:type="dcterms:W3CDTF">2015-08-18T07:46:56Z</dcterms:created>
  <dcterms:modified xsi:type="dcterms:W3CDTF">2015-08-18T07:53:17Z</dcterms:modified>
</cp:coreProperties>
</file>