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53E0-5511-400C-855F-582DA430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A73-1FC0-4966-98C9-8253CE8D5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7A50-FF7F-4F53-8A81-A53B72F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B4E0-A83A-4481-B516-A0E6E209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5168-CCA4-45EA-8D45-F38B5BA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0226-BB77-491A-A29A-684EC503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20CD2-8CA3-403C-8F3F-32CAF7280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5864-4568-48F4-9C59-C38679CF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E0F4-EDC4-42F1-B123-66EEC156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E18C-ACDF-47C9-B00B-DA411E8E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2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7930-69EA-4F60-8697-E06EC20D8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8B197-7FDE-461C-BD82-E810F9555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D8C2-8814-4C37-A8F2-744FF8CB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438C-595B-4EBE-BB25-B63DF9C5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6FB1E-5FE2-4714-BB6A-9497E4E8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84B-FEB6-434F-A73C-38700FDC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E803-632C-4F21-9F53-3B77444D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247C-00CF-415D-AB8F-F38B1F3D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1C2B-6F1A-466E-954D-7C88B522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4864-70B9-4450-AFC1-C21FC93E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7EA2-2E37-4D57-A492-E52A5A1A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1DB7-3832-4980-AD10-5517FBD1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0691-BCCB-4CEF-B9BC-FBA1C891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4548-5C2C-4FC7-A47D-BFCA614E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2F56-CFF8-4A67-9FCB-53404B87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56A4-1479-4F09-A09A-89BC371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BC02-0311-48D2-950B-381E08E2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10614-2E6F-4AE0-9FD0-B491E24C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2248-672F-4A2F-86DA-DCB95AA1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5EAF-E186-4676-A9BF-AF4BD50D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DD03-964C-4812-8DB8-058C0939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0295-0FA6-4F70-9C04-446CD738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F8E5C-0708-4AB5-A4A4-2499A5BF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85D01-32BD-4C41-B6C6-78BAAF2B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36C7D-F26F-4B61-9E69-11CDF539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3176F-2984-4863-AEFD-97509C742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61C56-52D9-4A9F-AA1A-D92FAC48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E260C-AA00-46C6-B01B-37EB884D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9ECC7-A70E-4886-81EA-1371CCE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35D8-77A3-405C-9FD3-F9519FA5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11E94-FA57-4C8D-9A02-2F7716C6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B6022-4F8E-4075-A69C-E8C9D0C9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0E62-3E73-4181-80C3-7C7E857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E89B6-7CD0-47FC-A8AF-EBD02922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7222-1A04-44C6-A720-88D15E4D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50C7E-7DF0-4EC4-83FE-A4D38B5D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8FB3-43CD-408B-BA9C-03602662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BBA8-4FCB-4966-B71E-99471CB25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F1AB7-5386-4EF4-B409-2A6C686B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C15DC-0B3C-4E56-B910-0D3A97D2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2A86-1B73-473C-A4DE-ABEC94A4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A2D5-A46B-4042-BF6F-5E30F337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7FB-F12E-4738-A034-F0CBF66C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2650F-495D-49AA-B9F9-08F569C2B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1108E-E0FD-4FBF-9C44-F3CCB9EB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A404-96D7-4B70-9A90-F9CAFDF8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63AD-CE93-4B3F-AF43-3D7D588D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DDDA-0A9D-4A5E-81C4-4881B180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53E56-C43E-42D8-93A8-098CEEF0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5BF0-06B3-4C38-8D2A-7E7C7B95E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123A-DFF7-48DA-9AA6-0D737827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57D5-206E-4C32-9975-D6E586A319AD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D298-F8AB-475E-9AEA-37C022024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2C1F-1831-4816-85DA-722D8E8EF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44F1-520E-49E5-8036-4609B5E8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9F94D1-8576-4F09-9844-4F7DCD87D8F4}"/>
              </a:ext>
            </a:extLst>
          </p:cNvPr>
          <p:cNvSpPr/>
          <p:nvPr/>
        </p:nvSpPr>
        <p:spPr>
          <a:xfrm>
            <a:off x="712694" y="1344706"/>
            <a:ext cx="1126863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4630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DA3376-70F3-4423-BE26-8C7D66DFC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5" y="447113"/>
            <a:ext cx="9144000" cy="1789650"/>
          </a:xfrm>
        </p:spPr>
        <p:txBody>
          <a:bodyPr>
            <a:normAutofit/>
          </a:bodyPr>
          <a:lstStyle/>
          <a:p>
            <a:r>
              <a:rPr lang="en-US" dirty="0"/>
              <a:t>WINDOWS 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4F9349-3C77-4CB9-84A3-47C350FA3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0597" y="5346432"/>
            <a:ext cx="9144000" cy="1655762"/>
          </a:xfrm>
        </p:spPr>
        <p:txBody>
          <a:bodyPr/>
          <a:lstStyle/>
          <a:p>
            <a:r>
              <a:rPr lang="en-US" dirty="0"/>
              <a:t>PREPARED BY </a:t>
            </a:r>
          </a:p>
          <a:p>
            <a:r>
              <a:rPr lang="en-US" dirty="0"/>
              <a:t>Mr. ANKMRAO</a:t>
            </a:r>
          </a:p>
        </p:txBody>
      </p:sp>
    </p:spTree>
    <p:extLst>
      <p:ext uri="{BB962C8B-B14F-4D97-AF65-F5344CB8AC3E}">
        <p14:creationId xmlns:p14="http://schemas.microsoft.com/office/powerpoint/2010/main" val="10743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D0D7-2D9C-43B4-8D85-F097FDC2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5" y="0"/>
            <a:ext cx="11203745" cy="223744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:WINDOWS IS AN OS WHICH IS USED TO PERSONAL COMPUTESR.IT IS COLLETON OF A PROGRAMS,AND IT IS DEVELOPED BY MICROSOFT IN 1985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9E19-A2A6-4028-94A8-A1338FD9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27" y="2237446"/>
            <a:ext cx="11203745" cy="5007415"/>
          </a:xfrm>
        </p:spPr>
        <p:txBody>
          <a:bodyPr/>
          <a:lstStyle/>
          <a:p>
            <a:r>
              <a:rPr lang="en-US" dirty="0"/>
              <a:t>VERSIONS OF WINDOWS:</a:t>
            </a:r>
          </a:p>
          <a:p>
            <a:r>
              <a:rPr lang="en-US" dirty="0"/>
              <a:t>WINDOWS 95</a:t>
            </a:r>
          </a:p>
          <a:p>
            <a:r>
              <a:rPr lang="en-US" dirty="0"/>
              <a:t>WINDOWS 98</a:t>
            </a:r>
          </a:p>
          <a:p>
            <a:r>
              <a:rPr lang="en-US" dirty="0"/>
              <a:t>WINDOWS 2000</a:t>
            </a:r>
          </a:p>
          <a:p>
            <a:r>
              <a:rPr lang="en-US" dirty="0"/>
              <a:t>WINDOWS XP</a:t>
            </a:r>
          </a:p>
          <a:p>
            <a:r>
              <a:rPr lang="en-US" dirty="0"/>
              <a:t>WINDOWS VISTA</a:t>
            </a:r>
          </a:p>
          <a:p>
            <a:r>
              <a:rPr lang="en-US" dirty="0"/>
              <a:t>WINDOWS 7</a:t>
            </a:r>
          </a:p>
          <a:p>
            <a:r>
              <a:rPr lang="en-US" dirty="0"/>
              <a:t>WINDOWS 8</a:t>
            </a:r>
          </a:p>
          <a:p>
            <a:r>
              <a:rPr lang="en-US" dirty="0"/>
              <a:t>WINDOWS 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FF66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8BE5-D543-4F6E-A858-989CC316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WINDOWS: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125-5BCF-4B45-AC6D-D7D66B5AE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8847" y="1674066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TASKBAR</a:t>
            </a:r>
          </a:p>
          <a:p>
            <a:r>
              <a:rPr lang="en-US" dirty="0"/>
              <a:t>MENUBAR</a:t>
            </a:r>
          </a:p>
          <a:p>
            <a:r>
              <a:rPr lang="en-US" dirty="0"/>
              <a:t>MENUS</a:t>
            </a:r>
          </a:p>
          <a:p>
            <a:r>
              <a:rPr lang="en-US" dirty="0"/>
              <a:t>TITLEBAR</a:t>
            </a:r>
          </a:p>
          <a:p>
            <a:r>
              <a:rPr lang="en-US" dirty="0"/>
              <a:t>ICONS</a:t>
            </a:r>
          </a:p>
          <a:p>
            <a:r>
              <a:rPr lang="en-US" dirty="0"/>
              <a:t>STARTBUTTONS</a:t>
            </a:r>
          </a:p>
          <a:p>
            <a:r>
              <a:rPr lang="en-US" dirty="0"/>
              <a:t>CONTROL BUTTONS</a:t>
            </a:r>
          </a:p>
          <a:p>
            <a:r>
              <a:rPr lang="en-US" dirty="0"/>
              <a:t>TOOLBARS</a:t>
            </a:r>
          </a:p>
          <a:p>
            <a:r>
              <a:rPr lang="en-US" dirty="0"/>
              <a:t>STATUSBAR</a:t>
            </a:r>
          </a:p>
          <a:p>
            <a:r>
              <a:rPr lang="en-US" dirty="0"/>
              <a:t>FORWARD AND BACK WORD BUTTONS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B99D2D-1002-4DD1-92F6-D092E6C4B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r>
              <a:rPr lang="en-US" dirty="0"/>
              <a:t>PICTURES</a:t>
            </a:r>
          </a:p>
          <a:p>
            <a:r>
              <a:rPr lang="en-US" dirty="0"/>
              <a:t>GALLERY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VIDEOS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DOWNLOADS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01-D359-4C3F-BC41-FD6EBF00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3B26-784E-424A-BFA9-FA10588E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61F7E-1E5C-452F-9C78-2EE365A6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3BF-426E-4B41-93BF-748CD58D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WINDOWS: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D2B9-B055-4281-91E0-EB5CF0EAA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</a:t>
            </a:r>
          </a:p>
          <a:p>
            <a:r>
              <a:rPr lang="en-US" dirty="0"/>
              <a:t>INTERNET</a:t>
            </a:r>
          </a:p>
          <a:p>
            <a:r>
              <a:rPr lang="en-US" dirty="0"/>
              <a:t>CALENDER</a:t>
            </a:r>
          </a:p>
          <a:p>
            <a:r>
              <a:rPr lang="en-US" dirty="0"/>
              <a:t>DATE AND TIME</a:t>
            </a:r>
          </a:p>
          <a:p>
            <a:r>
              <a:rPr lang="en-US" dirty="0"/>
              <a:t>MEDIA PLAYER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MULTIMEDIA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D3D15-E995-464E-83E4-17A22648E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MS-PAINT</a:t>
            </a:r>
          </a:p>
          <a:p>
            <a:r>
              <a:rPr lang="en-US" dirty="0"/>
              <a:t>MS-DOS</a:t>
            </a:r>
          </a:p>
          <a:p>
            <a:r>
              <a:rPr lang="en-US" dirty="0"/>
              <a:t>CALUCULATOR</a:t>
            </a:r>
          </a:p>
          <a:p>
            <a:r>
              <a:rPr lang="en-US" dirty="0"/>
              <a:t>PICTURES</a:t>
            </a:r>
          </a:p>
          <a:p>
            <a:r>
              <a:rPr lang="en-US" dirty="0"/>
              <a:t>PHOTOVIWER</a:t>
            </a:r>
          </a:p>
          <a:p>
            <a:r>
              <a:rPr lang="en-US" dirty="0"/>
              <a:t>MS-OFFICE</a:t>
            </a:r>
          </a:p>
          <a:p>
            <a:r>
              <a:rPr lang="en-US" dirty="0"/>
              <a:t>PHOTOSHOP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MICROSOFT STORE</a:t>
            </a:r>
          </a:p>
        </p:txBody>
      </p:sp>
    </p:spTree>
    <p:extLst>
      <p:ext uri="{BB962C8B-B14F-4D97-AF65-F5344CB8AC3E}">
        <p14:creationId xmlns:p14="http://schemas.microsoft.com/office/powerpoint/2010/main" val="2997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WINDOWS OS</vt:lpstr>
      <vt:lpstr>WINDOWS :WINDOWS IS AN OS WHICH IS USED TO PERSONAL COMPUTESR.IT IS COLLETON OF A PROGRAMS,AND IT IS DEVELOPED BY MICROSOFT IN 1985</vt:lpstr>
      <vt:lpstr>COMPONENTS OF WINDOWS:</vt:lpstr>
      <vt:lpstr>PowerPoint Presentation</vt:lpstr>
      <vt:lpstr>APPLICATIONS OF WINDOWS: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</dc:title>
  <dc:creator>Windows User</dc:creator>
  <cp:lastModifiedBy>Windows User</cp:lastModifiedBy>
  <cp:revision>6</cp:revision>
  <dcterms:created xsi:type="dcterms:W3CDTF">2022-02-18T04:53:21Z</dcterms:created>
  <dcterms:modified xsi:type="dcterms:W3CDTF">2022-02-18T06:08:25Z</dcterms:modified>
</cp:coreProperties>
</file>