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D8FC-9A20-4605-8FA7-003D96525D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097E-5899-44E9-B84B-367F9259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D8FC-9A20-4605-8FA7-003D96525D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097E-5899-44E9-B84B-367F9259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D8FC-9A20-4605-8FA7-003D96525D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097E-5899-44E9-B84B-367F9259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D8FC-9A20-4605-8FA7-003D96525D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097E-5899-44E9-B84B-367F9259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D8FC-9A20-4605-8FA7-003D96525D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097E-5899-44E9-B84B-367F9259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D8FC-9A20-4605-8FA7-003D96525D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097E-5899-44E9-B84B-367F9259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D8FC-9A20-4605-8FA7-003D96525D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097E-5899-44E9-B84B-367F9259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D8FC-9A20-4605-8FA7-003D96525D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097E-5899-44E9-B84B-367F9259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D8FC-9A20-4605-8FA7-003D96525D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097E-5899-44E9-B84B-367F9259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D8FC-9A20-4605-8FA7-003D96525D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097E-5899-44E9-B84B-367F9259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5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D8FC-9A20-4605-8FA7-003D96525D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097E-5899-44E9-B84B-367F9259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D8FC-9A20-4605-8FA7-003D96525DD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097E-5899-44E9-B84B-367F9259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mining using python lab manual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2842"/>
            <a:ext cx="11834191" cy="6576254"/>
          </a:xfrm>
        </p:spPr>
        <p:txBody>
          <a:bodyPr>
            <a:noAutofit/>
          </a:bodyPr>
          <a:lstStyle/>
          <a:p>
            <a:r>
              <a:rPr lang="en-US" sz="2000" b="1" dirty="0"/>
              <a:t>D.      COSINE Similarity implementation in python</a:t>
            </a:r>
          </a:p>
          <a:p>
            <a:r>
              <a:rPr lang="en-US" sz="1600" b="1" dirty="0"/>
              <a:t>#!/</a:t>
            </a:r>
            <a:r>
              <a:rPr lang="en-US" sz="1600" b="1" dirty="0" err="1"/>
              <a:t>usr</a:t>
            </a:r>
            <a:r>
              <a:rPr lang="en-US" sz="1600" b="1" dirty="0"/>
              <a:t>/bin/</a:t>
            </a:r>
            <a:r>
              <a:rPr lang="en-US" sz="1600" b="1" dirty="0" err="1"/>
              <a:t>env</a:t>
            </a:r>
            <a:r>
              <a:rPr lang="en-US" sz="1600" b="1" dirty="0"/>
              <a:t> python</a:t>
            </a:r>
          </a:p>
          <a:p>
            <a:r>
              <a:rPr lang="en-US" sz="1600" b="1" dirty="0"/>
              <a:t>from math import*</a:t>
            </a:r>
          </a:p>
          <a:p>
            <a:r>
              <a:rPr lang="en-US" sz="1600" b="1" dirty="0" err="1"/>
              <a:t>def</a:t>
            </a:r>
            <a:r>
              <a:rPr lang="en-US" sz="1600" b="1" dirty="0"/>
              <a:t> </a:t>
            </a:r>
            <a:r>
              <a:rPr lang="en-US" sz="1600" b="1" dirty="0" err="1"/>
              <a:t>square_rooted</a:t>
            </a:r>
            <a:r>
              <a:rPr lang="en-US" sz="1600" b="1" dirty="0"/>
              <a:t>(x):</a:t>
            </a:r>
          </a:p>
          <a:p>
            <a:r>
              <a:rPr lang="en-US" sz="1600" b="1" dirty="0"/>
              <a:t>    return round(</a:t>
            </a:r>
            <a:r>
              <a:rPr lang="en-US" sz="1600" b="1" dirty="0" err="1"/>
              <a:t>sqrt</a:t>
            </a:r>
            <a:r>
              <a:rPr lang="en-US" sz="1600" b="1" dirty="0"/>
              <a:t>(sum([a*a for a in x])),3)</a:t>
            </a:r>
          </a:p>
          <a:p>
            <a:r>
              <a:rPr lang="en-US" sz="1600" b="1" dirty="0" err="1"/>
              <a:t>def</a:t>
            </a:r>
            <a:r>
              <a:rPr lang="en-US" sz="1600" b="1" dirty="0"/>
              <a:t> </a:t>
            </a:r>
            <a:r>
              <a:rPr lang="en-US" sz="1600" b="1" dirty="0" err="1"/>
              <a:t>cosine_similarity</a:t>
            </a:r>
            <a:r>
              <a:rPr lang="en-US" sz="1600" b="1" dirty="0"/>
              <a:t>(</a:t>
            </a:r>
            <a:r>
              <a:rPr lang="en-US" sz="1600" b="1" dirty="0" err="1"/>
              <a:t>x,y</a:t>
            </a:r>
            <a:r>
              <a:rPr lang="en-US" sz="1600" b="1" dirty="0"/>
              <a:t>):</a:t>
            </a:r>
          </a:p>
          <a:p>
            <a:r>
              <a:rPr lang="en-US" sz="1600" b="1" dirty="0"/>
              <a:t>    numerator = sum(a*b for </a:t>
            </a:r>
            <a:r>
              <a:rPr lang="en-US" sz="1600" b="1" dirty="0" err="1"/>
              <a:t>a,b</a:t>
            </a:r>
            <a:r>
              <a:rPr lang="en-US" sz="1600" b="1" dirty="0"/>
              <a:t> in zip(</a:t>
            </a:r>
            <a:r>
              <a:rPr lang="en-US" sz="1600" b="1" dirty="0" err="1"/>
              <a:t>x,y</a:t>
            </a:r>
            <a:r>
              <a:rPr lang="en-US" sz="1600" b="1" dirty="0"/>
              <a:t>))</a:t>
            </a:r>
          </a:p>
          <a:p>
            <a:r>
              <a:rPr lang="en-US" sz="1600" b="1" dirty="0"/>
              <a:t>   denominator = </a:t>
            </a:r>
            <a:r>
              <a:rPr lang="en-US" sz="1600" b="1" dirty="0" err="1"/>
              <a:t>square_rooted</a:t>
            </a:r>
            <a:r>
              <a:rPr lang="en-US" sz="1600" b="1" dirty="0"/>
              <a:t>(x)*</a:t>
            </a:r>
            <a:r>
              <a:rPr lang="en-US" sz="1600" b="1" dirty="0" err="1"/>
              <a:t>square_rooted</a:t>
            </a:r>
            <a:r>
              <a:rPr lang="en-US" sz="1600" b="1" dirty="0"/>
              <a:t>(y)</a:t>
            </a:r>
          </a:p>
          <a:p>
            <a:r>
              <a:rPr lang="en-US" sz="1600" b="1" dirty="0"/>
              <a:t>   return round(numerator/float(denominator),3)</a:t>
            </a:r>
          </a:p>
          <a:p>
            <a:r>
              <a:rPr lang="en-US" sz="1600" b="1" dirty="0"/>
              <a:t>print </a:t>
            </a:r>
            <a:r>
              <a:rPr lang="en-US" sz="1600" b="1" dirty="0" err="1"/>
              <a:t>cosine_similarity</a:t>
            </a:r>
            <a:r>
              <a:rPr lang="en-US" sz="1600" b="1" dirty="0"/>
              <a:t>([3, 45, 7, 2], [2, 54, 13, 15])</a:t>
            </a:r>
          </a:p>
          <a:p>
            <a:r>
              <a:rPr lang="en-US" sz="2400" b="1" dirty="0" err="1"/>
              <a:t>E.Jaccard</a:t>
            </a:r>
            <a:r>
              <a:rPr lang="en-US" sz="2400" b="1" dirty="0"/>
              <a:t> Similarity implementation in python</a:t>
            </a:r>
          </a:p>
          <a:p>
            <a:r>
              <a:rPr lang="en-US" sz="1600" b="1" dirty="0"/>
              <a:t>#!/</a:t>
            </a:r>
            <a:r>
              <a:rPr lang="en-US" sz="1600" b="1" dirty="0" err="1"/>
              <a:t>usr</a:t>
            </a:r>
            <a:r>
              <a:rPr lang="en-US" sz="1600" b="1" dirty="0"/>
              <a:t>/bin/</a:t>
            </a:r>
            <a:r>
              <a:rPr lang="en-US" sz="1600" b="1" dirty="0" err="1"/>
              <a:t>env</a:t>
            </a:r>
            <a:r>
              <a:rPr lang="en-US" sz="1600" b="1" dirty="0"/>
              <a:t> python</a:t>
            </a:r>
          </a:p>
          <a:p>
            <a:r>
              <a:rPr lang="en-US" sz="1600" b="1" dirty="0"/>
              <a:t>from math import*</a:t>
            </a:r>
          </a:p>
          <a:p>
            <a:r>
              <a:rPr lang="en-US" sz="1600" b="1" dirty="0" err="1"/>
              <a:t>def</a:t>
            </a:r>
            <a:r>
              <a:rPr lang="en-US" sz="1600" b="1" dirty="0"/>
              <a:t> </a:t>
            </a:r>
            <a:r>
              <a:rPr lang="en-US" sz="1600" b="1" dirty="0" err="1"/>
              <a:t>jaccard_similarity</a:t>
            </a:r>
            <a:r>
              <a:rPr lang="en-US" sz="1600" b="1" dirty="0"/>
              <a:t>(</a:t>
            </a:r>
            <a:r>
              <a:rPr lang="en-US" sz="1600" b="1" dirty="0" err="1"/>
              <a:t>x,y</a:t>
            </a:r>
            <a:r>
              <a:rPr lang="en-US" sz="1600" b="1" dirty="0"/>
              <a:t>):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intersection_cardinality</a:t>
            </a:r>
            <a:r>
              <a:rPr lang="en-US" sz="1600" b="1" dirty="0"/>
              <a:t> =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set.intersection</a:t>
            </a:r>
            <a:r>
              <a:rPr lang="en-US" sz="1600" b="1" dirty="0"/>
              <a:t>(*[set(x), set(y)]))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union_cardinality</a:t>
            </a:r>
            <a:r>
              <a:rPr lang="en-US" sz="1600" b="1" dirty="0"/>
              <a:t> =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set.union</a:t>
            </a:r>
            <a:r>
              <a:rPr lang="en-US" sz="1600" b="1" dirty="0"/>
              <a:t>(*[set(x), set(y)]))</a:t>
            </a:r>
          </a:p>
          <a:p>
            <a:r>
              <a:rPr lang="en-US" sz="1600" b="1" dirty="0"/>
              <a:t>    return </a:t>
            </a:r>
            <a:r>
              <a:rPr lang="en-US" sz="1600" b="1" dirty="0" err="1"/>
              <a:t>intersection_cardinality</a:t>
            </a:r>
            <a:r>
              <a:rPr lang="en-US" sz="1600" b="1" dirty="0"/>
              <a:t>/float(</a:t>
            </a:r>
            <a:r>
              <a:rPr lang="en-US" sz="1600" b="1" dirty="0" err="1"/>
              <a:t>union_cardinality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print (</a:t>
            </a:r>
            <a:r>
              <a:rPr lang="en-US" sz="1600" b="1" dirty="0" err="1"/>
              <a:t>jaccard_similarity</a:t>
            </a:r>
            <a:r>
              <a:rPr lang="en-US" sz="1600" b="1" dirty="0"/>
              <a:t>([0,1,2,5,6],[0,2,3,5,7,9]))</a:t>
            </a:r>
          </a:p>
          <a:p>
            <a:r>
              <a:rPr lang="en-US" sz="1600" b="1" dirty="0"/>
              <a:t> </a:t>
            </a:r>
          </a:p>
          <a:p>
            <a:r>
              <a:rPr lang="en-US" sz="1600" b="1" dirty="0"/>
              <a:t> 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576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4.AIM: write a program to step by step procedure of DECISION TREE visualize Using python.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import pandas as </a:t>
            </a:r>
            <a:r>
              <a:rPr lang="en-US" b="1" dirty="0" err="1"/>
              <a:t>pd</a:t>
            </a:r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endParaRPr lang="en-US" dirty="0"/>
          </a:p>
          <a:p>
            <a:r>
              <a:rPr lang="en-US" b="1" dirty="0"/>
              <a:t>#% </a:t>
            </a:r>
            <a:r>
              <a:rPr lang="en-US" b="1" dirty="0" err="1"/>
              <a:t>matplotlib</a:t>
            </a:r>
            <a:r>
              <a:rPr lang="en-US" b="1" dirty="0"/>
              <a:t> inline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b="1" dirty="0" err="1"/>
              <a:t>sklearn.datasets</a:t>
            </a:r>
            <a:r>
              <a:rPr lang="en-US" b="1" dirty="0"/>
              <a:t> import </a:t>
            </a:r>
            <a:r>
              <a:rPr lang="en-US" b="1" dirty="0" err="1"/>
              <a:t>load_iris</a:t>
            </a:r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from  </a:t>
            </a:r>
            <a:r>
              <a:rPr lang="en-US" b="1" dirty="0" err="1"/>
              <a:t>sklearn</a:t>
            </a:r>
            <a:r>
              <a:rPr lang="en-US" b="1" dirty="0"/>
              <a:t> import tree</a:t>
            </a:r>
            <a:endParaRPr lang="en-US" dirty="0"/>
          </a:p>
          <a:p>
            <a:r>
              <a:rPr lang="en-US" b="1" dirty="0" err="1"/>
              <a:t>clf</a:t>
            </a:r>
            <a:r>
              <a:rPr lang="en-US" b="1" dirty="0"/>
              <a:t>=</a:t>
            </a:r>
            <a:r>
              <a:rPr lang="en-US" b="1" dirty="0" err="1"/>
              <a:t>tree.DecisionTreeClassifier</a:t>
            </a:r>
            <a:r>
              <a:rPr lang="en-US" b="1" dirty="0"/>
              <a:t>(</a:t>
            </a:r>
            <a:r>
              <a:rPr lang="en-US" b="1" dirty="0" err="1"/>
              <a:t>random_state</a:t>
            </a:r>
            <a:r>
              <a:rPr lang="en-US" b="1" dirty="0"/>
              <a:t>=0)</a:t>
            </a:r>
            <a:endParaRPr lang="en-US" dirty="0"/>
          </a:p>
          <a:p>
            <a:r>
              <a:rPr lang="en-US" b="1" dirty="0"/>
              <a:t>iris=</a:t>
            </a:r>
            <a:r>
              <a:rPr lang="en-US" b="1" dirty="0" err="1"/>
              <a:t>load_iris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 err="1"/>
              <a:t>clf</a:t>
            </a:r>
            <a:r>
              <a:rPr lang="en-US" b="1" dirty="0"/>
              <a:t>=</a:t>
            </a:r>
            <a:r>
              <a:rPr lang="en-US" b="1" dirty="0" err="1"/>
              <a:t>clf.fit</a:t>
            </a:r>
            <a:r>
              <a:rPr lang="en-US" b="1" dirty="0"/>
              <a:t>(</a:t>
            </a:r>
            <a:r>
              <a:rPr lang="en-US" b="1" dirty="0" err="1"/>
              <a:t>iris.data,iris.target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err="1"/>
              <a:t>plt.figure</a:t>
            </a:r>
            <a:r>
              <a:rPr lang="en-US" b="1" dirty="0"/>
              <a:t>(</a:t>
            </a:r>
            <a:r>
              <a:rPr lang="en-US" b="1" dirty="0" err="1"/>
              <a:t>figsize</a:t>
            </a:r>
            <a:r>
              <a:rPr lang="en-US" b="1" dirty="0"/>
              <a:t>=(15,10))</a:t>
            </a:r>
            <a:endParaRPr lang="en-US" dirty="0"/>
          </a:p>
          <a:p>
            <a:r>
              <a:rPr lang="en-US" b="1" dirty="0" err="1"/>
              <a:t>tree.plot_tree</a:t>
            </a:r>
            <a:r>
              <a:rPr lang="en-US" b="1" dirty="0"/>
              <a:t>(</a:t>
            </a:r>
            <a:r>
              <a:rPr lang="en-US" b="1" dirty="0" err="1"/>
              <a:t>clf,filled</a:t>
            </a:r>
            <a:r>
              <a:rPr lang="en-US" b="1" dirty="0"/>
              <a:t>=True)</a:t>
            </a:r>
            <a:endParaRPr lang="en-US" dirty="0"/>
          </a:p>
          <a:p>
            <a:r>
              <a:rPr lang="en-US" b="1" dirty="0" err="1"/>
              <a:t>plt.show</a:t>
            </a:r>
            <a:r>
              <a:rPr lang="en-US" b="1" dirty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5.Aim</a:t>
            </a:r>
            <a:r>
              <a:rPr lang="en-US" b="1" dirty="0"/>
              <a:t>: write a program on linear regression using python.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Procedure: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b="1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b="1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b="1" dirty="0"/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b="1" dirty="0"/>
          </a:p>
          <a:p>
            <a:r>
              <a:rPr lang="en-US" dirty="0"/>
              <a:t>X=</a:t>
            </a:r>
            <a:r>
              <a:rPr lang="en-US" dirty="0" err="1"/>
              <a:t>np.array</a:t>
            </a:r>
            <a:r>
              <a:rPr lang="en-US" dirty="0"/>
              <a:t>([1,10,20,40,50,70,80,90,120])</a:t>
            </a:r>
            <a:endParaRPr lang="en-US" b="1" dirty="0"/>
          </a:p>
          <a:p>
            <a:r>
              <a:rPr lang="en-US" dirty="0"/>
              <a:t>Y=</a:t>
            </a:r>
            <a:r>
              <a:rPr lang="en-US" dirty="0" err="1"/>
              <a:t>np.array</a:t>
            </a:r>
            <a:r>
              <a:rPr lang="en-US" dirty="0"/>
              <a:t>([3,20,90,110,130,170,150,200,260])</a:t>
            </a:r>
            <a:endParaRPr lang="en-US" b="1" dirty="0"/>
          </a:p>
          <a:p>
            <a:r>
              <a:rPr lang="en-US" dirty="0" err="1"/>
              <a:t>linreg</a:t>
            </a:r>
            <a:r>
              <a:rPr lang="en-US" dirty="0"/>
              <a:t>=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  <a:endParaRPr lang="en-US" b="1" dirty="0"/>
          </a:p>
          <a:p>
            <a:r>
              <a:rPr lang="en-US" dirty="0"/>
              <a:t>x=</a:t>
            </a:r>
            <a:r>
              <a:rPr lang="en-US" dirty="0" err="1"/>
              <a:t>X.reshape</a:t>
            </a:r>
            <a:r>
              <a:rPr lang="en-US" dirty="0"/>
              <a:t>(-1,1)</a:t>
            </a:r>
            <a:endParaRPr lang="en-US" b="1" dirty="0"/>
          </a:p>
          <a:p>
            <a:r>
              <a:rPr lang="en-US" dirty="0" err="1"/>
              <a:t>linreg.fit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 err="1"/>
              <a:t>Y_pred</a:t>
            </a:r>
            <a:r>
              <a:rPr lang="en-US" dirty="0"/>
              <a:t>=</a:t>
            </a:r>
            <a:r>
              <a:rPr lang="en-US" dirty="0" err="1"/>
              <a:t>linreg.predict</a:t>
            </a:r>
            <a:r>
              <a:rPr lang="en-US" dirty="0"/>
              <a:t>(x)</a:t>
            </a:r>
            <a:endParaRPr lang="en-US" b="1" dirty="0"/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x,Y_pred,color</a:t>
            </a:r>
            <a:r>
              <a:rPr lang="en-US" dirty="0"/>
              <a:t>="red")</a:t>
            </a:r>
            <a:endParaRPr lang="en-US" b="1" dirty="0"/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6.Aim: write program easy way step by step procedure of </a:t>
            </a:r>
            <a:r>
              <a:rPr lang="en-US" b="1" dirty="0" err="1"/>
              <a:t>apriori</a:t>
            </a:r>
            <a:r>
              <a:rPr lang="en-US" b="1" dirty="0"/>
              <a:t> algorithm using python.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984"/>
            <a:ext cx="11353800" cy="5440016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import </a:t>
            </a:r>
            <a:r>
              <a:rPr lang="en-US" sz="2000" b="1" dirty="0" err="1" smtClean="0"/>
              <a:t>numpy</a:t>
            </a:r>
            <a:r>
              <a:rPr lang="en-US" sz="2000" b="1" dirty="0" smtClean="0"/>
              <a:t> as np</a:t>
            </a:r>
          </a:p>
          <a:p>
            <a:r>
              <a:rPr lang="en-US" sz="2000" b="1" dirty="0" smtClean="0"/>
              <a:t>import </a:t>
            </a:r>
            <a:r>
              <a:rPr lang="en-US" sz="2000" b="1" dirty="0" err="1" smtClean="0"/>
              <a:t>matplotlib.pyplot</a:t>
            </a:r>
            <a:r>
              <a:rPr lang="en-US" sz="2000" b="1" dirty="0" smtClean="0"/>
              <a:t> as </a:t>
            </a:r>
            <a:r>
              <a:rPr lang="en-US" sz="2000" b="1" dirty="0" err="1" smtClean="0"/>
              <a:t>plt</a:t>
            </a:r>
            <a:endParaRPr lang="en-US" sz="2000" b="1" dirty="0" smtClean="0"/>
          </a:p>
          <a:p>
            <a:r>
              <a:rPr lang="en-US" sz="2000" b="1" dirty="0" smtClean="0"/>
              <a:t>import pandas as </a:t>
            </a:r>
            <a:r>
              <a:rPr lang="en-US" sz="2000" b="1" dirty="0" err="1" smtClean="0"/>
              <a:t>pd</a:t>
            </a:r>
            <a:endParaRPr lang="en-US" sz="2000" b="1" dirty="0" smtClean="0"/>
          </a:p>
          <a:p>
            <a:r>
              <a:rPr lang="en-US" sz="2000" b="1" dirty="0" smtClean="0"/>
              <a:t>from </a:t>
            </a:r>
            <a:r>
              <a:rPr lang="en-US" sz="2000" b="1" dirty="0" err="1" smtClean="0"/>
              <a:t>apyori</a:t>
            </a:r>
            <a:r>
              <a:rPr lang="en-US" sz="2000" b="1" dirty="0" smtClean="0"/>
              <a:t> import </a:t>
            </a:r>
            <a:r>
              <a:rPr lang="en-US" sz="2000" b="1" dirty="0" err="1" smtClean="0"/>
              <a:t>apriori</a:t>
            </a:r>
            <a:endParaRPr lang="en-US" sz="2000" b="1" dirty="0" smtClean="0"/>
          </a:p>
          <a:p>
            <a:r>
              <a:rPr lang="en-US" sz="2000" b="1" dirty="0" smtClean="0"/>
              <a:t>#loading dataset</a:t>
            </a:r>
          </a:p>
          <a:p>
            <a:r>
              <a:rPr lang="en-US" sz="2000" b="1" dirty="0" err="1" smtClean="0"/>
              <a:t>store_data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pd.read_csv</a:t>
            </a:r>
            <a:r>
              <a:rPr lang="en-US" sz="2000" b="1" dirty="0" smtClean="0"/>
              <a:t>("G:/videos/datamining/dmdw lab programs/association analysis/Day1.csv",header=None)</a:t>
            </a:r>
          </a:p>
          <a:p>
            <a:r>
              <a:rPr lang="en-US" sz="2000" b="1" dirty="0" smtClean="0"/>
              <a:t>#having a glance at the records</a:t>
            </a:r>
          </a:p>
          <a:p>
            <a:r>
              <a:rPr lang="en-US" sz="2000" b="1" dirty="0" err="1" smtClean="0"/>
              <a:t>nr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len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store_data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print(</a:t>
            </a:r>
            <a:r>
              <a:rPr lang="en-US" sz="2000" b="1" dirty="0" err="1" smtClean="0"/>
              <a:t>nr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print(</a:t>
            </a:r>
            <a:r>
              <a:rPr lang="en-US" sz="2000" b="1" dirty="0" err="1" smtClean="0"/>
              <a:t>store_data.head</a:t>
            </a:r>
            <a:r>
              <a:rPr lang="en-US" sz="2000" b="1" dirty="0" smtClean="0"/>
              <a:t>())</a:t>
            </a:r>
          </a:p>
          <a:p>
            <a:r>
              <a:rPr lang="en-US" sz="2000" b="1" dirty="0" smtClean="0"/>
              <a:t>print(</a:t>
            </a:r>
            <a:r>
              <a:rPr lang="en-US" sz="2000" b="1" dirty="0" err="1" smtClean="0"/>
              <a:t>store_data.shape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#converting the pandas </a:t>
            </a:r>
            <a:r>
              <a:rPr lang="en-US" sz="2000" b="1" dirty="0" err="1" smtClean="0"/>
              <a:t>dataframes</a:t>
            </a:r>
            <a:r>
              <a:rPr lang="en-US" sz="2000" b="1" dirty="0" smtClean="0"/>
              <a:t> into a list of lists</a:t>
            </a:r>
          </a:p>
        </p:txBody>
      </p:sp>
    </p:spTree>
    <p:extLst>
      <p:ext uri="{BB962C8B-B14F-4D97-AF65-F5344CB8AC3E}">
        <p14:creationId xmlns:p14="http://schemas.microsoft.com/office/powerpoint/2010/main" val="284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records = []</a:t>
            </a:r>
          </a:p>
          <a:p>
            <a:r>
              <a:rPr lang="en-US" sz="3200" b="1" dirty="0" smtClean="0"/>
              <a:t>for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in range(0, 21):</a:t>
            </a:r>
          </a:p>
          <a:p>
            <a:r>
              <a:rPr lang="en-US" sz="3200" b="1" dirty="0" smtClean="0"/>
              <a:t>    </a:t>
            </a:r>
            <a:r>
              <a:rPr lang="en-US" sz="3200" b="1" dirty="0" err="1" smtClean="0"/>
              <a:t>records.append</a:t>
            </a:r>
            <a:r>
              <a:rPr lang="en-US" sz="3200" b="1" dirty="0" smtClean="0"/>
              <a:t>([</a:t>
            </a:r>
            <a:r>
              <a:rPr lang="en-US" sz="3200" b="1" dirty="0" err="1" smtClean="0"/>
              <a:t>str</a:t>
            </a:r>
            <a:r>
              <a:rPr lang="en-US" sz="3200" b="1" dirty="0" smtClean="0"/>
              <a:t>(</a:t>
            </a:r>
            <a:r>
              <a:rPr lang="en-US" sz="3200" b="1" dirty="0" err="1" smtClean="0"/>
              <a:t>store_data.values</a:t>
            </a:r>
            <a:r>
              <a:rPr lang="en-US" sz="3200" b="1" dirty="0" smtClean="0"/>
              <a:t>[</a:t>
            </a:r>
            <a:r>
              <a:rPr lang="en-US" sz="3200" b="1" dirty="0" err="1" smtClean="0"/>
              <a:t>i,j</a:t>
            </a:r>
            <a:r>
              <a:rPr lang="en-US" sz="3200" b="1" dirty="0" smtClean="0"/>
              <a:t>]) for j in range(0,6)])</a:t>
            </a:r>
          </a:p>
          <a:p>
            <a:r>
              <a:rPr lang="en-US" sz="3200" b="1" dirty="0" smtClean="0"/>
              <a:t>#Building the first </a:t>
            </a:r>
            <a:r>
              <a:rPr lang="en-US" sz="3200" b="1" dirty="0" err="1" smtClean="0"/>
              <a:t>apriori</a:t>
            </a:r>
            <a:r>
              <a:rPr lang="en-US" sz="3200" b="1" dirty="0" smtClean="0"/>
              <a:t> model</a:t>
            </a:r>
          </a:p>
          <a:p>
            <a:r>
              <a:rPr lang="en-US" sz="3200" b="1" dirty="0" err="1" smtClean="0"/>
              <a:t>association_rules</a:t>
            </a:r>
            <a:r>
              <a:rPr lang="en-US" sz="3200" b="1" dirty="0" smtClean="0"/>
              <a:t> = </a:t>
            </a:r>
            <a:r>
              <a:rPr lang="en-US" sz="3200" b="1" dirty="0" err="1" smtClean="0"/>
              <a:t>apriori</a:t>
            </a:r>
            <a:r>
              <a:rPr lang="en-US" sz="3200" b="1" dirty="0" smtClean="0"/>
              <a:t>(records, </a:t>
            </a:r>
            <a:r>
              <a:rPr lang="en-US" sz="3200" b="1" dirty="0" err="1" smtClean="0"/>
              <a:t>min_support</a:t>
            </a:r>
            <a:r>
              <a:rPr lang="en-US" sz="3200" b="1" dirty="0" smtClean="0"/>
              <a:t>=0.50, </a:t>
            </a:r>
            <a:r>
              <a:rPr lang="en-US" sz="3200" b="1" dirty="0" err="1" smtClean="0"/>
              <a:t>min_confidence</a:t>
            </a:r>
            <a:r>
              <a:rPr lang="en-US" sz="3200" b="1" dirty="0" smtClean="0"/>
              <a:t>=0.7, </a:t>
            </a:r>
            <a:r>
              <a:rPr lang="en-US" sz="3200" b="1" dirty="0" err="1" smtClean="0"/>
              <a:t>min_lift</a:t>
            </a:r>
            <a:r>
              <a:rPr lang="en-US" sz="3200" b="1" dirty="0" smtClean="0"/>
              <a:t>=1.2, </a:t>
            </a:r>
            <a:r>
              <a:rPr lang="en-US" sz="3200" b="1" dirty="0" err="1" smtClean="0"/>
              <a:t>min_length</a:t>
            </a:r>
            <a:r>
              <a:rPr lang="en-US" sz="3200" b="1" dirty="0" smtClean="0"/>
              <a:t>=2)</a:t>
            </a:r>
          </a:p>
          <a:p>
            <a:r>
              <a:rPr lang="en-US" sz="3200" b="1" dirty="0" err="1" smtClean="0"/>
              <a:t>association_results</a:t>
            </a:r>
            <a:r>
              <a:rPr lang="en-US" sz="3200" b="1" dirty="0" smtClean="0"/>
              <a:t> = list(</a:t>
            </a:r>
            <a:r>
              <a:rPr lang="en-US" sz="3200" b="1" dirty="0" err="1" smtClean="0"/>
              <a:t>association_rules</a:t>
            </a:r>
            <a:r>
              <a:rPr lang="en-US" sz="3200" b="1" dirty="0" smtClean="0"/>
              <a:t>)</a:t>
            </a:r>
          </a:p>
          <a:p>
            <a:r>
              <a:rPr lang="en-US" sz="3200" b="1" dirty="0" smtClean="0"/>
              <a:t>#getting the number of rules</a:t>
            </a:r>
          </a:p>
          <a:p>
            <a:r>
              <a:rPr lang="en-US" sz="3200" b="1" dirty="0" smtClean="0"/>
              <a:t>print(</a:t>
            </a:r>
            <a:r>
              <a:rPr lang="en-US" sz="3200" b="1" dirty="0" err="1" smtClean="0"/>
              <a:t>len</a:t>
            </a:r>
            <a:r>
              <a:rPr lang="en-US" sz="3200" b="1" dirty="0" smtClean="0"/>
              <a:t>(</a:t>
            </a:r>
            <a:r>
              <a:rPr lang="en-US" sz="3200" b="1" dirty="0" err="1" smtClean="0"/>
              <a:t>association_results</a:t>
            </a:r>
            <a:r>
              <a:rPr lang="en-US" sz="3200" b="1" dirty="0" smtClean="0"/>
              <a:t>))</a:t>
            </a:r>
          </a:p>
          <a:p>
            <a:r>
              <a:rPr lang="en-US" sz="3200" b="1" dirty="0" smtClean="0"/>
              <a:t># Have a glance at the rule</a:t>
            </a:r>
          </a:p>
          <a:p>
            <a:r>
              <a:rPr lang="en-US" sz="3200" b="1" dirty="0" smtClean="0"/>
              <a:t>print(</a:t>
            </a:r>
            <a:r>
              <a:rPr lang="en-US" sz="3200" b="1" dirty="0" err="1" smtClean="0"/>
              <a:t>association_results</a:t>
            </a:r>
            <a:r>
              <a:rPr lang="en-US" sz="3200" b="1" dirty="0" smtClean="0"/>
              <a:t>)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280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7.Aim: write a program for step by step procedure of k-means algorithm using 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1192696"/>
            <a:ext cx="11913704" cy="556591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Procedure:</a:t>
            </a:r>
            <a:endParaRPr lang="en-US" dirty="0"/>
          </a:p>
          <a:p>
            <a:r>
              <a:rPr lang="en-US" b="1" dirty="0"/>
              <a:t>#import required libraries</a:t>
            </a:r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numpy</a:t>
            </a:r>
            <a:r>
              <a:rPr lang="en-US" b="1" dirty="0"/>
              <a:t> as np</a:t>
            </a:r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as plot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b="1" dirty="0" err="1"/>
              <a:t>sklearn.datasets</a:t>
            </a:r>
            <a:r>
              <a:rPr lang="en-US" b="1" dirty="0"/>
              <a:t> import </a:t>
            </a:r>
            <a:r>
              <a:rPr lang="en-US" b="1" dirty="0" err="1"/>
              <a:t>make_blobs</a:t>
            </a:r>
            <a:endParaRPr lang="en-US" dirty="0"/>
          </a:p>
          <a:p>
            <a:r>
              <a:rPr lang="en-US" b="1" dirty="0"/>
              <a:t>#Generate our dataset</a:t>
            </a:r>
            <a:endParaRPr lang="en-US" dirty="0"/>
          </a:p>
          <a:p>
            <a:r>
              <a:rPr lang="en-US" b="1" dirty="0"/>
              <a:t>dataset=</a:t>
            </a:r>
            <a:r>
              <a:rPr lang="en-US" b="1" dirty="0" err="1"/>
              <a:t>make_blobs</a:t>
            </a:r>
            <a:r>
              <a:rPr lang="en-US" b="1" dirty="0"/>
              <a:t>(</a:t>
            </a:r>
            <a:r>
              <a:rPr lang="en-US" b="1" dirty="0" err="1"/>
              <a:t>n_samples</a:t>
            </a:r>
            <a:r>
              <a:rPr lang="en-US" b="1" dirty="0"/>
              <a:t>=200,centers=4,n_features=2,cluster_std=1.6.random_state=50)</a:t>
            </a:r>
            <a:endParaRPr lang="en-US" dirty="0"/>
          </a:p>
          <a:p>
            <a:r>
              <a:rPr lang="en-US" b="1" dirty="0"/>
              <a:t>points=dataset[0]</a:t>
            </a:r>
            <a:endParaRPr lang="en-US" dirty="0"/>
          </a:p>
          <a:p>
            <a:r>
              <a:rPr lang="en-US" b="1" dirty="0"/>
              <a:t>#import </a:t>
            </a:r>
            <a:r>
              <a:rPr lang="en-US" b="1" dirty="0" err="1"/>
              <a:t>kmeans</a:t>
            </a:r>
            <a:endParaRPr lang="en-US" dirty="0"/>
          </a:p>
          <a:p>
            <a:r>
              <a:rPr lang="en-US" b="1" dirty="0" err="1"/>
              <a:t>fromsklearn.cluster</a:t>
            </a:r>
            <a:r>
              <a:rPr lang="en-US" b="1" dirty="0"/>
              <a:t> import </a:t>
            </a:r>
            <a:r>
              <a:rPr lang="en-US" b="1" dirty="0" err="1"/>
              <a:t>KMeans</a:t>
            </a:r>
            <a:endParaRPr lang="en-US" dirty="0"/>
          </a:p>
          <a:p>
            <a:r>
              <a:rPr lang="en-US" b="1" dirty="0"/>
              <a:t>#create a </a:t>
            </a:r>
            <a:r>
              <a:rPr lang="en-US" b="1" dirty="0" err="1"/>
              <a:t>kmeans</a:t>
            </a:r>
            <a:r>
              <a:rPr lang="en-US" b="1" dirty="0"/>
              <a:t> objects </a:t>
            </a:r>
            <a:endParaRPr lang="en-US" dirty="0"/>
          </a:p>
          <a:p>
            <a:r>
              <a:rPr lang="en-US" b="1" dirty="0" err="1"/>
              <a:t>kmeans</a:t>
            </a:r>
            <a:r>
              <a:rPr lang="en-US" b="1" dirty="0"/>
              <a:t>=</a:t>
            </a:r>
            <a:r>
              <a:rPr lang="en-US" b="1" dirty="0" err="1"/>
              <a:t>KMeans</a:t>
            </a:r>
            <a:r>
              <a:rPr lang="en-US" b="1" dirty="0"/>
              <a:t>(</a:t>
            </a:r>
            <a:r>
              <a:rPr lang="en-US" b="1" dirty="0" err="1"/>
              <a:t>n_cluster</a:t>
            </a:r>
            <a:r>
              <a:rPr lang="en-US" b="1" dirty="0"/>
              <a:t>=4)</a:t>
            </a:r>
            <a:endParaRPr lang="en-US" dirty="0"/>
          </a:p>
          <a:p>
            <a:r>
              <a:rPr lang="en-US" b="1" dirty="0"/>
              <a:t>#fit the </a:t>
            </a:r>
            <a:r>
              <a:rPr lang="en-US" b="1" dirty="0" err="1"/>
              <a:t>Kmeans</a:t>
            </a:r>
            <a:r>
              <a:rPr lang="en-US" b="1" dirty="0"/>
              <a:t> objects to the dataset</a:t>
            </a:r>
            <a:endParaRPr lang="en-US" dirty="0"/>
          </a:p>
          <a:p>
            <a:r>
              <a:rPr lang="en-US" b="1" dirty="0" err="1"/>
              <a:t>kmeans.fit</a:t>
            </a:r>
            <a:r>
              <a:rPr lang="en-US" b="1" dirty="0"/>
              <a:t>(points)</a:t>
            </a:r>
            <a:endParaRPr lang="en-US" dirty="0"/>
          </a:p>
          <a:p>
            <a:r>
              <a:rPr lang="en-US" b="1" dirty="0" err="1"/>
              <a:t>plt.scatter</a:t>
            </a:r>
            <a:r>
              <a:rPr lang="en-US" b="1" dirty="0"/>
              <a:t>(dataset[0][:,0],dataset[0][:,1])</a:t>
            </a:r>
            <a:endParaRPr lang="en-US" dirty="0"/>
          </a:p>
          <a:p>
            <a:r>
              <a:rPr lang="en-US" b="1" dirty="0"/>
              <a:t>#create cluster</a:t>
            </a:r>
            <a:endParaRPr lang="en-US" dirty="0"/>
          </a:p>
          <a:p>
            <a:r>
              <a:rPr lang="en-US" b="1" dirty="0"/>
              <a:t>clusters=</a:t>
            </a:r>
            <a:r>
              <a:rPr lang="en-US" b="1" dirty="0" err="1"/>
              <a:t>kmeans.cluster_centers</a:t>
            </a:r>
            <a:r>
              <a:rPr lang="en-US" b="1" dirty="0"/>
              <a:t>_</a:t>
            </a:r>
            <a:endParaRPr lang="en-US" dirty="0"/>
          </a:p>
          <a:p>
            <a:r>
              <a:rPr lang="en-US" b="1" dirty="0"/>
              <a:t>#print out the clusters</a:t>
            </a:r>
            <a:endParaRPr lang="en-US" dirty="0"/>
          </a:p>
          <a:p>
            <a:r>
              <a:rPr lang="en-US" b="1" dirty="0"/>
              <a:t>print(clusters)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 err="1"/>
              <a:t>y_km</a:t>
            </a:r>
            <a:r>
              <a:rPr lang="en-US" b="1" dirty="0"/>
              <a:t>=</a:t>
            </a:r>
            <a:r>
              <a:rPr lang="en-US" b="1" dirty="0" err="1"/>
              <a:t>kmeans.fit_predict</a:t>
            </a:r>
            <a:r>
              <a:rPr lang="en-US" b="1" dirty="0"/>
              <a:t>(points)</a:t>
            </a:r>
            <a:endParaRPr lang="en-US" dirty="0"/>
          </a:p>
          <a:p>
            <a:r>
              <a:rPr lang="en-US" b="1" dirty="0"/>
              <a:t>points</a:t>
            </a:r>
            <a:endParaRPr lang="en-US" dirty="0"/>
          </a:p>
          <a:p>
            <a:r>
              <a:rPr lang="en-US" b="1" dirty="0" err="1"/>
              <a:t>plt.scatter</a:t>
            </a:r>
            <a:r>
              <a:rPr lang="en-US" b="1" dirty="0"/>
              <a:t>(points[</a:t>
            </a:r>
            <a:r>
              <a:rPr lang="en-US" b="1" dirty="0" err="1"/>
              <a:t>y_km</a:t>
            </a:r>
            <a:r>
              <a:rPr lang="en-US" b="1" dirty="0"/>
              <a:t>==0,0],points[</a:t>
            </a:r>
            <a:r>
              <a:rPr lang="en-US" b="1" dirty="0" err="1"/>
              <a:t>y_km</a:t>
            </a:r>
            <a:r>
              <a:rPr lang="en-US" b="1" dirty="0"/>
              <a:t>==0,1],s=50,color='red')</a:t>
            </a:r>
            <a:endParaRPr lang="en-US" dirty="0"/>
          </a:p>
          <a:p>
            <a:r>
              <a:rPr lang="en-US" b="1" dirty="0" err="1"/>
              <a:t>plt.scatter</a:t>
            </a:r>
            <a:r>
              <a:rPr lang="en-US" b="1" dirty="0"/>
              <a:t>(points[</a:t>
            </a:r>
            <a:r>
              <a:rPr lang="en-US" b="1" dirty="0" err="1"/>
              <a:t>y_km</a:t>
            </a:r>
            <a:r>
              <a:rPr lang="en-US" b="1" dirty="0"/>
              <a:t>==1,0],points[</a:t>
            </a:r>
            <a:r>
              <a:rPr lang="en-US" b="1" dirty="0" err="1"/>
              <a:t>y_km</a:t>
            </a:r>
            <a:r>
              <a:rPr lang="en-US" b="1" dirty="0"/>
              <a:t>==1,1],s=50,color='green')</a:t>
            </a:r>
            <a:endParaRPr lang="en-US" dirty="0"/>
          </a:p>
          <a:p>
            <a:r>
              <a:rPr lang="en-US" b="1" dirty="0" err="1"/>
              <a:t>plt.scatter</a:t>
            </a:r>
            <a:r>
              <a:rPr lang="en-US" b="1" dirty="0"/>
              <a:t>(points[</a:t>
            </a:r>
            <a:r>
              <a:rPr lang="en-US" b="1" dirty="0" err="1"/>
              <a:t>y_km</a:t>
            </a:r>
            <a:r>
              <a:rPr lang="en-US" b="1" dirty="0"/>
              <a:t>==2,0],points[</a:t>
            </a:r>
            <a:r>
              <a:rPr lang="en-US" b="1" dirty="0" err="1"/>
              <a:t>y_km</a:t>
            </a:r>
            <a:r>
              <a:rPr lang="en-US" b="1" dirty="0"/>
              <a:t>==2,1],s=50,color='yellow')</a:t>
            </a:r>
            <a:endParaRPr lang="en-US" dirty="0"/>
          </a:p>
          <a:p>
            <a:r>
              <a:rPr lang="en-US" b="1" dirty="0" err="1"/>
              <a:t>plt.scatter</a:t>
            </a:r>
            <a:r>
              <a:rPr lang="en-US" b="1" dirty="0"/>
              <a:t>(points[</a:t>
            </a:r>
            <a:r>
              <a:rPr lang="en-US" b="1" dirty="0" err="1"/>
              <a:t>y_km</a:t>
            </a:r>
            <a:r>
              <a:rPr lang="en-US" b="1" dirty="0"/>
              <a:t>==3,0],points[</a:t>
            </a:r>
            <a:r>
              <a:rPr lang="en-US" b="1" dirty="0" err="1"/>
              <a:t>y_km</a:t>
            </a:r>
            <a:r>
              <a:rPr lang="en-US" b="1" dirty="0"/>
              <a:t>==3,1],s=50,color='cyan</a:t>
            </a:r>
            <a:r>
              <a:rPr lang="en-US" b="1" dirty="0" smtClean="0"/>
              <a:t>')</a:t>
            </a:r>
          </a:p>
          <a:p>
            <a:endParaRPr lang="en-US" dirty="0"/>
          </a:p>
          <a:p>
            <a:r>
              <a:rPr lang="en-US" b="1" dirty="0" err="1"/>
              <a:t>plt.scatter</a:t>
            </a:r>
            <a:r>
              <a:rPr lang="en-US" b="1" dirty="0"/>
              <a:t>(clusters[0][0],clusters[0][1],marker='*',s=200,color='black')</a:t>
            </a:r>
            <a:endParaRPr lang="en-US" dirty="0"/>
          </a:p>
          <a:p>
            <a:r>
              <a:rPr lang="en-US" b="1" dirty="0" err="1"/>
              <a:t>plt.scatter</a:t>
            </a:r>
            <a:r>
              <a:rPr lang="en-US" b="1" dirty="0"/>
              <a:t>(clusters[1][0],clusters[1][1],marker='*',s=200,color='black')</a:t>
            </a:r>
            <a:endParaRPr lang="en-US" dirty="0"/>
          </a:p>
          <a:p>
            <a:r>
              <a:rPr lang="en-US" b="1" dirty="0" err="1"/>
              <a:t>plt.scatter</a:t>
            </a:r>
            <a:r>
              <a:rPr lang="en-US" b="1" dirty="0"/>
              <a:t>(clusters[2][0],clusters[2][1],marker='*',s=200,color='black')</a:t>
            </a:r>
            <a:endParaRPr lang="en-US" dirty="0"/>
          </a:p>
          <a:p>
            <a:r>
              <a:rPr lang="en-US" b="1" dirty="0" err="1"/>
              <a:t>plt.scatter</a:t>
            </a:r>
            <a:r>
              <a:rPr lang="en-US" b="1" dirty="0"/>
              <a:t>(clusters[3][0],clusters[3][1],marker='*',s=200,color='black')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 err="1"/>
              <a:t>plt.show</a:t>
            </a:r>
            <a:r>
              <a:rPr lang="en-US" b="1" dirty="0"/>
              <a:t>()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8.Aim: write a program for step by step procedure of hierarchical clustering algorithm using python.?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1825624"/>
            <a:ext cx="11247783" cy="503237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# importing the libraries</a:t>
            </a:r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numpy</a:t>
            </a:r>
            <a:r>
              <a:rPr lang="en-US" b="1" dirty="0"/>
              <a:t> as np</a:t>
            </a:r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endParaRPr lang="en-US" dirty="0"/>
          </a:p>
          <a:p>
            <a:r>
              <a:rPr lang="en-US" b="1" dirty="0"/>
              <a:t>import pandas as </a:t>
            </a:r>
            <a:r>
              <a:rPr lang="en-US" b="1" dirty="0" err="1"/>
              <a:t>pd</a:t>
            </a:r>
            <a:endParaRPr lang="en-US" dirty="0"/>
          </a:p>
          <a:p>
            <a:r>
              <a:rPr lang="en-US" b="1" dirty="0"/>
              <a:t># Importing the dataset</a:t>
            </a:r>
            <a:endParaRPr lang="en-US" dirty="0"/>
          </a:p>
          <a:p>
            <a:r>
              <a:rPr lang="en-US" b="1" dirty="0"/>
              <a:t>dataset = </a:t>
            </a:r>
            <a:r>
              <a:rPr lang="en-US" b="1" dirty="0" err="1"/>
              <a:t>pd.read_csv</a:t>
            </a:r>
            <a:r>
              <a:rPr lang="en-US" b="1" dirty="0"/>
              <a:t>("G:/videos/datamining/dmdw lab programs/Wholesale customers data.csv")</a:t>
            </a:r>
            <a:endParaRPr lang="en-US" dirty="0"/>
          </a:p>
          <a:p>
            <a:r>
              <a:rPr lang="en-US" b="1" dirty="0"/>
              <a:t>X = </a:t>
            </a:r>
            <a:r>
              <a:rPr lang="en-US" b="1" dirty="0" err="1"/>
              <a:t>dataset.iloc</a:t>
            </a:r>
            <a:r>
              <a:rPr lang="en-US" b="1" dirty="0"/>
              <a:t>[:, [3, 4]].values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b="1" dirty="0" err="1"/>
              <a:t>sklearn.preprocessing</a:t>
            </a:r>
            <a:r>
              <a:rPr lang="en-US" b="1" dirty="0"/>
              <a:t> import normalize</a:t>
            </a:r>
            <a:endParaRPr lang="en-US" dirty="0"/>
          </a:p>
          <a:p>
            <a:r>
              <a:rPr lang="en-US" b="1" dirty="0" err="1"/>
              <a:t>data_scaled</a:t>
            </a:r>
            <a:r>
              <a:rPr lang="en-US" b="1" dirty="0"/>
              <a:t> = normalize(dataset)</a:t>
            </a:r>
            <a:endParaRPr lang="en-US" dirty="0"/>
          </a:p>
          <a:p>
            <a:r>
              <a:rPr lang="en-US" b="1" dirty="0" err="1"/>
              <a:t>data_scaled</a:t>
            </a:r>
            <a:r>
              <a:rPr lang="en-US" b="1" dirty="0"/>
              <a:t> = </a:t>
            </a:r>
            <a:r>
              <a:rPr lang="en-US" b="1" dirty="0" err="1"/>
              <a:t>pd.DataFrame</a:t>
            </a:r>
            <a:r>
              <a:rPr lang="en-US" b="1" dirty="0"/>
              <a:t>(</a:t>
            </a:r>
            <a:r>
              <a:rPr lang="en-US" b="1" dirty="0" err="1"/>
              <a:t>data_scaled</a:t>
            </a:r>
            <a:r>
              <a:rPr lang="en-US" b="1" dirty="0"/>
              <a:t>, columns=</a:t>
            </a:r>
            <a:r>
              <a:rPr lang="en-US" b="1" dirty="0" err="1"/>
              <a:t>dataset.columns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err="1"/>
              <a:t>data_scaled.head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X=</a:t>
            </a:r>
            <a:r>
              <a:rPr lang="en-US" b="1" dirty="0" err="1"/>
              <a:t>data_scaled</a:t>
            </a:r>
            <a:endParaRPr lang="en-US" dirty="0"/>
          </a:p>
          <a:p>
            <a:r>
              <a:rPr lang="en-US" b="1" dirty="0" err="1"/>
              <a:t>X.head</a:t>
            </a:r>
            <a:r>
              <a:rPr lang="en-US" b="1" dirty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0"/>
            <a:ext cx="1207273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# Using the </a:t>
            </a:r>
            <a:r>
              <a:rPr lang="en-US" b="1" dirty="0" err="1"/>
              <a:t>dendrogram</a:t>
            </a:r>
            <a:r>
              <a:rPr lang="en-US" b="1" dirty="0"/>
              <a:t> to find the optimal number of clusters</a:t>
            </a:r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scipy.cluster.hierarchy</a:t>
            </a:r>
            <a:r>
              <a:rPr lang="en-US" b="1" dirty="0"/>
              <a:t> as </a:t>
            </a:r>
            <a:r>
              <a:rPr lang="en-US" b="1" dirty="0" err="1"/>
              <a:t>sch</a:t>
            </a:r>
            <a:endParaRPr lang="en-US" dirty="0"/>
          </a:p>
          <a:p>
            <a:r>
              <a:rPr lang="en-US" b="1" dirty="0" err="1"/>
              <a:t>dendrogram</a:t>
            </a:r>
            <a:r>
              <a:rPr lang="en-US" b="1" dirty="0"/>
              <a:t> = </a:t>
            </a:r>
            <a:r>
              <a:rPr lang="en-US" b="1" dirty="0" err="1"/>
              <a:t>sch.dendrogram</a:t>
            </a:r>
            <a:r>
              <a:rPr lang="en-US" b="1" dirty="0"/>
              <a:t>(</a:t>
            </a:r>
            <a:r>
              <a:rPr lang="en-US" b="1" dirty="0" err="1"/>
              <a:t>sch.linkage</a:t>
            </a:r>
            <a:r>
              <a:rPr lang="en-US" b="1" dirty="0"/>
              <a:t>(X, method = 'ward'))</a:t>
            </a:r>
            <a:endParaRPr lang="en-US" dirty="0"/>
          </a:p>
          <a:p>
            <a:r>
              <a:rPr lang="en-US" b="1" dirty="0" err="1"/>
              <a:t>plt.title</a:t>
            </a:r>
            <a:r>
              <a:rPr lang="en-US" b="1" dirty="0"/>
              <a:t>('</a:t>
            </a:r>
            <a:r>
              <a:rPr lang="en-US" b="1" dirty="0" err="1"/>
              <a:t>Dendrogram</a:t>
            </a:r>
            <a:r>
              <a:rPr lang="en-US" b="1" dirty="0"/>
              <a:t>')</a:t>
            </a:r>
            <a:endParaRPr lang="en-US" dirty="0"/>
          </a:p>
          <a:p>
            <a:r>
              <a:rPr lang="en-US" b="1" dirty="0" err="1"/>
              <a:t>plt.xlabel</a:t>
            </a:r>
            <a:r>
              <a:rPr lang="en-US" b="1" dirty="0"/>
              <a:t>('Customers')</a:t>
            </a:r>
            <a:endParaRPr lang="en-US" dirty="0"/>
          </a:p>
          <a:p>
            <a:r>
              <a:rPr lang="en-US" b="1" dirty="0" err="1"/>
              <a:t>plt.ylabel</a:t>
            </a:r>
            <a:r>
              <a:rPr lang="en-US" b="1" dirty="0"/>
              <a:t>('Euclidean distances')</a:t>
            </a:r>
            <a:endParaRPr lang="en-US" dirty="0"/>
          </a:p>
          <a:p>
            <a:r>
              <a:rPr lang="en-US" b="1" dirty="0" err="1"/>
              <a:t>plt.show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# Training the Hierarchical Clustering model on the dataset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b="1" dirty="0" err="1"/>
              <a:t>sklearn.cluster</a:t>
            </a:r>
            <a:r>
              <a:rPr lang="en-US" b="1" dirty="0"/>
              <a:t> import </a:t>
            </a:r>
            <a:r>
              <a:rPr lang="en-US" b="1" dirty="0" err="1"/>
              <a:t>AgglomerativeClustering</a:t>
            </a:r>
            <a:endParaRPr lang="en-US" dirty="0"/>
          </a:p>
          <a:p>
            <a:r>
              <a:rPr lang="en-US" b="1" dirty="0" err="1"/>
              <a:t>hc</a:t>
            </a:r>
            <a:r>
              <a:rPr lang="en-US" b="1" dirty="0"/>
              <a:t> = </a:t>
            </a:r>
            <a:r>
              <a:rPr lang="en-US" b="1" dirty="0" err="1"/>
              <a:t>AgglomerativeClustering</a:t>
            </a:r>
            <a:r>
              <a:rPr lang="en-US" b="1" dirty="0"/>
              <a:t>(</a:t>
            </a:r>
            <a:r>
              <a:rPr lang="en-US" b="1" dirty="0" err="1"/>
              <a:t>n_clusters</a:t>
            </a:r>
            <a:r>
              <a:rPr lang="en-US" b="1" dirty="0"/>
              <a:t> = 2, affinity = '</a:t>
            </a:r>
            <a:r>
              <a:rPr lang="en-US" b="1" dirty="0" err="1"/>
              <a:t>euclidean</a:t>
            </a:r>
            <a:r>
              <a:rPr lang="en-US" b="1" dirty="0"/>
              <a:t>', linkage = 'ward')</a:t>
            </a:r>
            <a:endParaRPr lang="en-US" dirty="0"/>
          </a:p>
          <a:p>
            <a:r>
              <a:rPr lang="en-US" b="1" dirty="0" err="1"/>
              <a:t>y_hc</a:t>
            </a:r>
            <a:r>
              <a:rPr lang="en-US" b="1" dirty="0"/>
              <a:t> = </a:t>
            </a:r>
            <a:r>
              <a:rPr lang="en-US" b="1" dirty="0" err="1"/>
              <a:t>hc.fit_predict</a:t>
            </a:r>
            <a:r>
              <a:rPr lang="en-US" b="1" dirty="0"/>
              <a:t>(X)</a:t>
            </a:r>
            <a:endParaRPr lang="en-US" dirty="0"/>
          </a:p>
          <a:p>
            <a:r>
              <a:rPr lang="en-US" b="1" dirty="0"/>
              <a:t>print(</a:t>
            </a:r>
            <a:r>
              <a:rPr lang="en-US" b="1" dirty="0" err="1"/>
              <a:t>y_hc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Visualising</a:t>
            </a:r>
            <a:r>
              <a:rPr lang="en-US" b="1" dirty="0"/>
              <a:t> the clusters</a:t>
            </a:r>
            <a:endParaRPr lang="en-US" dirty="0"/>
          </a:p>
          <a:p>
            <a:r>
              <a:rPr lang="en-US" b="1" dirty="0" err="1"/>
              <a:t>plt.figure</a:t>
            </a:r>
            <a:r>
              <a:rPr lang="en-US" b="1" dirty="0"/>
              <a:t>(</a:t>
            </a:r>
            <a:r>
              <a:rPr lang="en-US" b="1" dirty="0" err="1"/>
              <a:t>figsize</a:t>
            </a:r>
            <a:r>
              <a:rPr lang="en-US" b="1" dirty="0"/>
              <a:t>=(10, 7))  </a:t>
            </a:r>
            <a:endParaRPr lang="en-US" dirty="0"/>
          </a:p>
          <a:p>
            <a:r>
              <a:rPr lang="en-US" b="1" dirty="0" err="1"/>
              <a:t>plt.scatter</a:t>
            </a:r>
            <a:r>
              <a:rPr lang="en-US" b="1" dirty="0"/>
              <a:t>(X['Milk'], X['Grocery'], c=</a:t>
            </a:r>
            <a:r>
              <a:rPr lang="en-US" b="1" dirty="0" err="1"/>
              <a:t>hc.labels</a:t>
            </a:r>
            <a:r>
              <a:rPr lang="en-US" b="1" dirty="0"/>
              <a:t>_)</a:t>
            </a:r>
            <a:endParaRPr lang="en-US" dirty="0"/>
          </a:p>
          <a:p>
            <a:r>
              <a:rPr lang="en-US" b="1" dirty="0" err="1"/>
              <a:t>plt.show</a:t>
            </a:r>
            <a:r>
              <a:rPr lang="en-US" b="1" dirty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9.Aim: write program for  a step by step procedure of </a:t>
            </a:r>
            <a:r>
              <a:rPr lang="en-US" b="1" dirty="0" err="1"/>
              <a:t>DBScan</a:t>
            </a:r>
            <a:r>
              <a:rPr lang="en-US" b="1" dirty="0"/>
              <a:t> algorithm using python.?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Procedure:</a:t>
            </a:r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numpy</a:t>
            </a:r>
            <a:r>
              <a:rPr lang="en-US" b="1" dirty="0"/>
              <a:t> as np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b="1" dirty="0" err="1"/>
              <a:t>sklearn.datasets</a:t>
            </a:r>
            <a:r>
              <a:rPr lang="en-US" b="1" dirty="0"/>
              <a:t> import </a:t>
            </a:r>
            <a:r>
              <a:rPr lang="en-US" b="1" dirty="0" err="1"/>
              <a:t>make_blobs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b="1" dirty="0" err="1"/>
              <a:t>matplotlib</a:t>
            </a:r>
            <a:r>
              <a:rPr lang="en-US" b="1" dirty="0"/>
              <a:t> import </a:t>
            </a:r>
            <a:r>
              <a:rPr lang="en-US" b="1" dirty="0" err="1"/>
              <a:t>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endParaRPr lang="en-US" dirty="0"/>
          </a:p>
          <a:p>
            <a:r>
              <a:rPr lang="en-US" b="1" dirty="0"/>
              <a:t>from pandas import </a:t>
            </a:r>
            <a:r>
              <a:rPr lang="en-US" b="1" dirty="0" err="1"/>
              <a:t>DataFrame</a:t>
            </a:r>
            <a:endParaRPr lang="en-US" dirty="0"/>
          </a:p>
          <a:p>
            <a:r>
              <a:rPr lang="en-US" b="1" dirty="0"/>
              <a:t>X, _ = </a:t>
            </a:r>
            <a:r>
              <a:rPr lang="en-US" b="1" dirty="0" err="1"/>
              <a:t>make_blobs</a:t>
            </a:r>
            <a:r>
              <a:rPr lang="en-US" b="1" dirty="0"/>
              <a:t>(</a:t>
            </a:r>
            <a:r>
              <a:rPr lang="en-US" b="1" dirty="0" err="1"/>
              <a:t>n_samples</a:t>
            </a:r>
            <a:r>
              <a:rPr lang="en-US" b="1" dirty="0"/>
              <a:t> = 500, centers = 3, </a:t>
            </a:r>
            <a:r>
              <a:rPr lang="en-US" b="1" dirty="0" err="1"/>
              <a:t>n_features</a:t>
            </a:r>
            <a:r>
              <a:rPr lang="en-US" b="1" dirty="0"/>
              <a:t> = 2, </a:t>
            </a:r>
            <a:r>
              <a:rPr lang="en-US" b="1" dirty="0" err="1"/>
              <a:t>random_state</a:t>
            </a:r>
            <a:r>
              <a:rPr lang="en-US" b="1" dirty="0"/>
              <a:t> = 20)</a:t>
            </a:r>
            <a:endParaRPr lang="en-US" dirty="0"/>
          </a:p>
          <a:p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DataFrame</a:t>
            </a:r>
            <a:r>
              <a:rPr lang="en-US" b="1" dirty="0"/>
              <a:t>(</a:t>
            </a:r>
            <a:r>
              <a:rPr lang="en-US" b="1" dirty="0" err="1"/>
              <a:t>dict</a:t>
            </a:r>
            <a:r>
              <a:rPr lang="en-US" b="1" dirty="0"/>
              <a:t>(x=X[:,0], y=X[:,1]))</a:t>
            </a:r>
            <a:endParaRPr lang="en-US" dirty="0"/>
          </a:p>
          <a:p>
            <a:r>
              <a:rPr lang="en-US" b="1" dirty="0"/>
              <a:t>fig, ax = </a:t>
            </a:r>
            <a:r>
              <a:rPr lang="en-US" b="1" dirty="0" err="1"/>
              <a:t>plt.subplots</a:t>
            </a:r>
            <a:r>
              <a:rPr lang="en-US" b="1" dirty="0"/>
              <a:t>(</a:t>
            </a:r>
            <a:r>
              <a:rPr lang="en-US" b="1" dirty="0" err="1"/>
              <a:t>figsize</a:t>
            </a:r>
            <a:r>
              <a:rPr lang="en-US" b="1" dirty="0"/>
              <a:t>=(8,8))</a:t>
            </a:r>
            <a:endParaRPr lang="en-US" dirty="0"/>
          </a:p>
          <a:p>
            <a:r>
              <a:rPr lang="en-US" b="1" dirty="0" err="1"/>
              <a:t>df.plot</a:t>
            </a:r>
            <a:r>
              <a:rPr lang="en-US" b="1" dirty="0"/>
              <a:t>(ax=ax, kind='scatter', x='x', y='y')</a:t>
            </a:r>
            <a:endParaRPr lang="en-US" dirty="0"/>
          </a:p>
          <a:p>
            <a:r>
              <a:rPr lang="en-US" b="1" dirty="0" err="1"/>
              <a:t>plt.xlabel</a:t>
            </a:r>
            <a:r>
              <a:rPr lang="en-US" b="1" dirty="0"/>
              <a:t>('x_1')</a:t>
            </a:r>
            <a:endParaRPr lang="en-US" dirty="0"/>
          </a:p>
          <a:p>
            <a:r>
              <a:rPr lang="en-US" b="1" dirty="0" err="1"/>
              <a:t>plt.ylabel</a:t>
            </a:r>
            <a:r>
              <a:rPr lang="en-US" b="1" dirty="0"/>
              <a:t>('x_2')</a:t>
            </a:r>
            <a:endParaRPr lang="en-US" dirty="0"/>
          </a:p>
          <a:p>
            <a:r>
              <a:rPr lang="en-US" b="1" dirty="0" err="1"/>
              <a:t>plt.show</a:t>
            </a:r>
            <a:r>
              <a:rPr lang="en-US" b="1" dirty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6" y="543339"/>
            <a:ext cx="10889974" cy="56336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1.Demonstrate the following data preprocessing tasks using python libraries.</a:t>
            </a:r>
            <a:endParaRPr lang="en-US" dirty="0"/>
          </a:p>
          <a:p>
            <a:r>
              <a:rPr lang="en-US" b="1" dirty="0"/>
              <a:t>a.-&gt;Need of </a:t>
            </a:r>
            <a:r>
              <a:rPr lang="en-US" b="1" dirty="0" err="1"/>
              <a:t>softwares</a:t>
            </a:r>
            <a:r>
              <a:rPr lang="en-US" b="1" dirty="0"/>
              <a:t> and libraries</a:t>
            </a:r>
            <a:endParaRPr lang="en-US" dirty="0"/>
          </a:p>
          <a:p>
            <a:r>
              <a:rPr lang="en-US" b="1" dirty="0"/>
              <a:t>1.First install  java and python </a:t>
            </a:r>
            <a:r>
              <a:rPr lang="en-US" b="1" dirty="0" err="1"/>
              <a:t>softwares</a:t>
            </a:r>
            <a:r>
              <a:rPr lang="en-US" b="1" dirty="0"/>
              <a:t> in windows and set the </a:t>
            </a:r>
            <a:r>
              <a:rPr lang="en-US" b="1" dirty="0" err="1"/>
              <a:t>path.And</a:t>
            </a:r>
            <a:r>
              <a:rPr lang="en-US" b="1" dirty="0"/>
              <a:t> check the versions of sw.</a:t>
            </a:r>
            <a:endParaRPr lang="en-US" dirty="0"/>
          </a:p>
          <a:p>
            <a:r>
              <a:rPr lang="en-US" b="1" dirty="0"/>
              <a:t>2.open command prompt type </a:t>
            </a:r>
            <a:endParaRPr lang="en-US" dirty="0"/>
          </a:p>
          <a:p>
            <a:r>
              <a:rPr lang="en-US" b="1" dirty="0"/>
              <a:t>Check the java </a:t>
            </a:r>
            <a:r>
              <a:rPr lang="en-US" b="1" dirty="0" err="1"/>
              <a:t>version:java</a:t>
            </a:r>
            <a:r>
              <a:rPr lang="en-US" b="1" dirty="0"/>
              <a:t>--version</a:t>
            </a:r>
            <a:endParaRPr lang="en-US" dirty="0"/>
          </a:p>
          <a:p>
            <a:r>
              <a:rPr lang="en-US" b="1" dirty="0"/>
              <a:t>Check the python version: python - –version</a:t>
            </a:r>
            <a:endParaRPr lang="en-US" dirty="0"/>
          </a:p>
          <a:p>
            <a:r>
              <a:rPr lang="en-US" b="1" dirty="0" err="1"/>
              <a:t>Py</a:t>
            </a:r>
            <a:r>
              <a:rPr lang="en-US" b="1" dirty="0"/>
              <a:t> -m pip install </a:t>
            </a:r>
            <a:r>
              <a:rPr lang="en-US" b="1" dirty="0" err="1"/>
              <a:t>numpy</a:t>
            </a:r>
            <a:r>
              <a:rPr lang="en-US" b="1" dirty="0"/>
              <a:t>	</a:t>
            </a:r>
            <a:endParaRPr lang="en-US" dirty="0"/>
          </a:p>
          <a:p>
            <a:r>
              <a:rPr lang="en-US" b="1" dirty="0" err="1"/>
              <a:t>Py</a:t>
            </a:r>
            <a:r>
              <a:rPr lang="en-US" b="1" dirty="0"/>
              <a:t> -m pip install –upgrade pip</a:t>
            </a:r>
            <a:endParaRPr lang="en-US" dirty="0"/>
          </a:p>
          <a:p>
            <a:r>
              <a:rPr lang="en-US" b="1" dirty="0" err="1"/>
              <a:t>Py</a:t>
            </a:r>
            <a:r>
              <a:rPr lang="en-US" b="1" dirty="0"/>
              <a:t> -m pip install pandas</a:t>
            </a:r>
            <a:endParaRPr lang="en-US" dirty="0"/>
          </a:p>
          <a:p>
            <a:r>
              <a:rPr lang="en-US" b="1" dirty="0" err="1"/>
              <a:t>Py</a:t>
            </a:r>
            <a:r>
              <a:rPr lang="en-US" b="1" dirty="0"/>
              <a:t> -m pip install </a:t>
            </a:r>
            <a:r>
              <a:rPr lang="en-US" b="1" dirty="0" err="1"/>
              <a:t>matplotlib</a:t>
            </a:r>
            <a:endParaRPr lang="en-US" dirty="0"/>
          </a:p>
          <a:p>
            <a:r>
              <a:rPr lang="en-US" b="1" dirty="0"/>
              <a:t>Above those python libraries are used for </a:t>
            </a:r>
            <a:r>
              <a:rPr lang="en-US" b="1" dirty="0" err="1"/>
              <a:t>datapreprocessing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70" y="0"/>
            <a:ext cx="1207273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#We are just getting the labels of the clusters in the next step.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b="1" dirty="0" err="1"/>
              <a:t>sklearn.cluster</a:t>
            </a:r>
            <a:r>
              <a:rPr lang="en-US" b="1" dirty="0"/>
              <a:t> import DBSCAN</a:t>
            </a:r>
            <a:endParaRPr lang="en-US" dirty="0"/>
          </a:p>
          <a:p>
            <a:r>
              <a:rPr lang="en-US" b="1" dirty="0"/>
              <a:t>clustering = DBSCAN(eps = 1, </a:t>
            </a:r>
            <a:r>
              <a:rPr lang="en-US" b="1" dirty="0" err="1"/>
              <a:t>min_samples</a:t>
            </a:r>
            <a:r>
              <a:rPr lang="en-US" b="1" dirty="0"/>
              <a:t> = 5).fit(X)</a:t>
            </a:r>
            <a:endParaRPr lang="en-US" dirty="0"/>
          </a:p>
          <a:p>
            <a:r>
              <a:rPr lang="en-US" b="1" dirty="0"/>
              <a:t>cluster = </a:t>
            </a:r>
            <a:r>
              <a:rPr lang="en-US" b="1" dirty="0" err="1"/>
              <a:t>clustering.labels</a:t>
            </a:r>
            <a:r>
              <a:rPr lang="en-US" b="1" dirty="0"/>
              <a:t>_</a:t>
            </a:r>
            <a:endParaRPr lang="en-US" dirty="0"/>
          </a:p>
          <a:p>
            <a:r>
              <a:rPr lang="en-US" b="1" dirty="0"/>
              <a:t>#To see how many clusters has it found on the dataset</a:t>
            </a:r>
            <a:endParaRPr lang="en-US" dirty="0"/>
          </a:p>
          <a:p>
            <a:r>
              <a:rPr lang="en-US" b="1" dirty="0" err="1"/>
              <a:t>len</a:t>
            </a:r>
            <a:r>
              <a:rPr lang="en-US" b="1" dirty="0"/>
              <a:t>(set(cluster))</a:t>
            </a:r>
            <a:endParaRPr lang="en-US" dirty="0"/>
          </a:p>
          <a:p>
            <a:r>
              <a:rPr lang="en-US" b="1" dirty="0"/>
              <a:t># You can see we just visualize our clusters by this simple piece of code .</a:t>
            </a:r>
            <a:endParaRPr lang="en-US" dirty="0"/>
          </a:p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show_clusters</a:t>
            </a:r>
            <a:r>
              <a:rPr lang="en-US" b="1" dirty="0"/>
              <a:t>(X, cluster):</a:t>
            </a:r>
            <a:endParaRPr lang="en-US" dirty="0"/>
          </a:p>
          <a:p>
            <a:r>
              <a:rPr lang="en-US" b="1" dirty="0"/>
              <a:t>  </a:t>
            </a:r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DataFrame</a:t>
            </a:r>
            <a:r>
              <a:rPr lang="en-US" b="1" dirty="0"/>
              <a:t>(</a:t>
            </a:r>
            <a:r>
              <a:rPr lang="en-US" b="1" dirty="0" err="1"/>
              <a:t>dict</a:t>
            </a:r>
            <a:r>
              <a:rPr lang="en-US" b="1" dirty="0"/>
              <a:t>(x=X[:,0], y=X[:,1], label=cluster))</a:t>
            </a:r>
            <a:endParaRPr lang="en-US" dirty="0"/>
          </a:p>
          <a:p>
            <a:r>
              <a:rPr lang="en-US" b="1" dirty="0"/>
              <a:t>  colors = {-1: 'red', 0: 'blue', 1:'orange', 2:'green', 3:'yellow'}</a:t>
            </a:r>
            <a:endParaRPr lang="en-US" dirty="0"/>
          </a:p>
          <a:p>
            <a:r>
              <a:rPr lang="en-US" b="1" dirty="0"/>
              <a:t>  fig, ax = </a:t>
            </a:r>
            <a:r>
              <a:rPr lang="en-US" b="1" dirty="0" err="1"/>
              <a:t>plt.subplots</a:t>
            </a:r>
            <a:r>
              <a:rPr lang="en-US" b="1" dirty="0"/>
              <a:t>(</a:t>
            </a:r>
            <a:r>
              <a:rPr lang="en-US" b="1" dirty="0" err="1"/>
              <a:t>figsize</a:t>
            </a:r>
            <a:r>
              <a:rPr lang="en-US" b="1" dirty="0"/>
              <a:t>=(8,8))</a:t>
            </a:r>
            <a:endParaRPr lang="en-US" dirty="0"/>
          </a:p>
          <a:p>
            <a:r>
              <a:rPr lang="en-US" b="1" dirty="0"/>
              <a:t>  grouped = </a:t>
            </a:r>
            <a:r>
              <a:rPr lang="en-US" b="1" dirty="0" err="1"/>
              <a:t>df.groupby</a:t>
            </a:r>
            <a:r>
              <a:rPr lang="en-US" b="1" dirty="0"/>
              <a:t>('label')</a:t>
            </a:r>
            <a:endParaRPr lang="en-US" dirty="0"/>
          </a:p>
          <a:p>
            <a:r>
              <a:rPr lang="en-US" b="1" dirty="0"/>
              <a:t>  for key, group in grouped: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group.plot</a:t>
            </a:r>
            <a:r>
              <a:rPr lang="en-US" b="1" dirty="0"/>
              <a:t>(ax=ax, kind='scatter', x='x', y='y', label=key, color=colors[key])</a:t>
            </a:r>
            <a:endParaRPr lang="en-US" dirty="0"/>
          </a:p>
          <a:p>
            <a:r>
              <a:rPr lang="en-US" b="1" dirty="0"/>
              <a:t>  </a:t>
            </a:r>
            <a:r>
              <a:rPr lang="en-US" b="1" dirty="0" err="1"/>
              <a:t>plt.xlabel</a:t>
            </a:r>
            <a:r>
              <a:rPr lang="en-US" b="1" dirty="0"/>
              <a:t>('x_1')</a:t>
            </a:r>
            <a:endParaRPr lang="en-US" dirty="0"/>
          </a:p>
          <a:p>
            <a:r>
              <a:rPr lang="en-US" b="1" dirty="0"/>
              <a:t>  </a:t>
            </a:r>
            <a:r>
              <a:rPr lang="en-US" b="1" dirty="0" err="1"/>
              <a:t>plt.ylabel</a:t>
            </a:r>
            <a:r>
              <a:rPr lang="en-US" b="1" dirty="0"/>
              <a:t>('x_2')</a:t>
            </a:r>
            <a:endParaRPr lang="en-US" dirty="0"/>
          </a:p>
          <a:p>
            <a:r>
              <a:rPr lang="en-US" b="1" dirty="0"/>
              <a:t>  </a:t>
            </a:r>
            <a:r>
              <a:rPr lang="en-US" b="1" dirty="0" err="1"/>
              <a:t>plt.show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 err="1"/>
              <a:t>show_clusters</a:t>
            </a:r>
            <a:r>
              <a:rPr lang="en-US" b="1" dirty="0"/>
              <a:t>(X, cluster)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10.Aim:write a program for step by step procedure of apply </a:t>
            </a:r>
            <a:r>
              <a:rPr lang="en-US" b="1" dirty="0" err="1"/>
              <a:t>navie</a:t>
            </a:r>
            <a:r>
              <a:rPr lang="en-US" b="1" dirty="0"/>
              <a:t> </a:t>
            </a:r>
            <a:r>
              <a:rPr lang="en-US" b="1" dirty="0" err="1"/>
              <a:t>bayes</a:t>
            </a:r>
            <a:r>
              <a:rPr lang="en-US" b="1" dirty="0"/>
              <a:t> classifier on any dataset using python.?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Procedure:</a:t>
            </a:r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numpy</a:t>
            </a:r>
            <a:r>
              <a:rPr lang="en-US" b="1" dirty="0"/>
              <a:t> as np</a:t>
            </a:r>
            <a:endParaRPr lang="en-US" dirty="0"/>
          </a:p>
          <a:p>
            <a:r>
              <a:rPr lang="en-US" b="1" dirty="0"/>
              <a:t>import pandas as </a:t>
            </a:r>
            <a:r>
              <a:rPr lang="en-US" b="1" dirty="0" err="1"/>
              <a:t>pd</a:t>
            </a:r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seaborn</a:t>
            </a:r>
            <a:r>
              <a:rPr lang="en-US" b="1" dirty="0"/>
              <a:t> as </a:t>
            </a:r>
            <a:r>
              <a:rPr lang="en-US" b="1" dirty="0" err="1"/>
              <a:t>sns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b="1" dirty="0" err="1"/>
              <a:t>sklearn.model_selection</a:t>
            </a:r>
            <a:r>
              <a:rPr lang="en-US" b="1" dirty="0"/>
              <a:t> import </a:t>
            </a:r>
            <a:r>
              <a:rPr lang="en-US" b="1" dirty="0" err="1"/>
              <a:t>train_test_split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b="1" dirty="0" err="1"/>
              <a:t>sklearn.naive_bayes</a:t>
            </a:r>
            <a:r>
              <a:rPr lang="en-US" b="1" dirty="0"/>
              <a:t> import </a:t>
            </a:r>
            <a:r>
              <a:rPr lang="en-US" b="1" dirty="0" err="1"/>
              <a:t>GaussianNB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#% </a:t>
            </a:r>
            <a:r>
              <a:rPr lang="en-US" b="1" dirty="0" err="1"/>
              <a:t>matplotlib</a:t>
            </a:r>
            <a:r>
              <a:rPr lang="en-US" b="1" dirty="0"/>
              <a:t> inline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b="1" dirty="0" err="1"/>
              <a:t>sklearn.datasets</a:t>
            </a:r>
            <a:r>
              <a:rPr lang="en-US" b="1" dirty="0"/>
              <a:t> import </a:t>
            </a:r>
            <a:r>
              <a:rPr lang="en-US" b="1" dirty="0" err="1"/>
              <a:t>load_iris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##data=</a:t>
            </a:r>
            <a:r>
              <a:rPr lang="en-US" b="1" dirty="0" err="1"/>
              <a:t>load_iris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data=</a:t>
            </a:r>
            <a:r>
              <a:rPr lang="en-US" b="1" dirty="0" err="1"/>
              <a:t>pd.read_csv</a:t>
            </a:r>
            <a:r>
              <a:rPr lang="en-US" b="1" dirty="0"/>
              <a:t>("G:/videos/datamining/dmdw lab programs/Iris.csv")</a:t>
            </a:r>
            <a:endParaRPr lang="en-US" dirty="0"/>
          </a:p>
          <a:p>
            <a:r>
              <a:rPr lang="en-US" b="1" dirty="0"/>
              <a:t>print(data)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159026"/>
            <a:ext cx="12085983" cy="669897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x=</a:t>
            </a:r>
            <a:r>
              <a:rPr lang="en-US" b="1" dirty="0" err="1"/>
              <a:t>data.iloc</a:t>
            </a:r>
            <a:r>
              <a:rPr lang="en-US" b="1" dirty="0"/>
              <a:t>[:,:-1].values</a:t>
            </a:r>
            <a:endParaRPr lang="en-US" dirty="0"/>
          </a:p>
          <a:p>
            <a:r>
              <a:rPr lang="en-US" b="1" dirty="0"/>
              <a:t>y=</a:t>
            </a:r>
            <a:r>
              <a:rPr lang="en-US" b="1" dirty="0" err="1"/>
              <a:t>data.iloc</a:t>
            </a:r>
            <a:r>
              <a:rPr lang="en-US" b="1" dirty="0"/>
              <a:t>[:,-1].values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print(</a:t>
            </a:r>
            <a:r>
              <a:rPr lang="en-US" b="1" dirty="0" err="1"/>
              <a:t>x,y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err="1"/>
              <a:t>x_train,x_test,y_train,y_test</a:t>
            </a:r>
            <a:r>
              <a:rPr lang="en-US" b="1" dirty="0"/>
              <a:t>=</a:t>
            </a:r>
            <a:r>
              <a:rPr lang="en-US" b="1" dirty="0" err="1"/>
              <a:t>train_test_split</a:t>
            </a:r>
            <a:r>
              <a:rPr lang="en-US" b="1" dirty="0"/>
              <a:t>(</a:t>
            </a:r>
            <a:r>
              <a:rPr lang="en-US" b="1" dirty="0" err="1"/>
              <a:t>x,y,test_size</a:t>
            </a:r>
            <a:r>
              <a:rPr lang="en-US" b="1" dirty="0"/>
              <a:t>=0.4,random_state=50)</a:t>
            </a:r>
            <a:endParaRPr lang="en-US" dirty="0"/>
          </a:p>
          <a:p>
            <a:r>
              <a:rPr lang="en-US" b="1" dirty="0"/>
              <a:t>print(</a:t>
            </a:r>
            <a:r>
              <a:rPr lang="en-US" b="1" dirty="0" err="1"/>
              <a:t>x_train,y_train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(</a:t>
            </a:r>
            <a:r>
              <a:rPr lang="en-US" b="1" dirty="0" err="1"/>
              <a:t>y_train</a:t>
            </a:r>
            <a:r>
              <a:rPr lang="en-US" b="1" dirty="0"/>
              <a:t>==0).sum()</a:t>
            </a:r>
            <a:endParaRPr lang="en-US" dirty="0"/>
          </a:p>
          <a:p>
            <a:r>
              <a:rPr lang="en-US" b="1" dirty="0"/>
              <a:t>(</a:t>
            </a:r>
            <a:r>
              <a:rPr lang="en-US" b="1" dirty="0" err="1"/>
              <a:t>y_train</a:t>
            </a:r>
            <a:r>
              <a:rPr lang="en-US" b="1" dirty="0"/>
              <a:t>==1).sum()</a:t>
            </a:r>
            <a:endParaRPr lang="en-US" dirty="0"/>
          </a:p>
          <a:p>
            <a:r>
              <a:rPr lang="en-US" b="1" dirty="0"/>
              <a:t>(</a:t>
            </a:r>
            <a:r>
              <a:rPr lang="en-US" b="1" dirty="0" err="1"/>
              <a:t>y_train</a:t>
            </a:r>
            <a:r>
              <a:rPr lang="en-US" b="1" dirty="0"/>
              <a:t>==2).sum()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 err="1"/>
              <a:t>gnb</a:t>
            </a:r>
            <a:r>
              <a:rPr lang="en-US" b="1" dirty="0"/>
              <a:t>=</a:t>
            </a:r>
            <a:r>
              <a:rPr lang="en-US" b="1" dirty="0" err="1"/>
              <a:t>GaussianNB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 err="1"/>
              <a:t>gnb.fit</a:t>
            </a:r>
            <a:r>
              <a:rPr lang="en-US" b="1" dirty="0"/>
              <a:t>(</a:t>
            </a:r>
            <a:r>
              <a:rPr lang="en-US" b="1" dirty="0" err="1"/>
              <a:t>x_train,y_train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err="1"/>
              <a:t>y_pred</a:t>
            </a:r>
            <a:r>
              <a:rPr lang="en-US" b="1" dirty="0"/>
              <a:t>=</a:t>
            </a:r>
            <a:r>
              <a:rPr lang="en-US" b="1" dirty="0" err="1"/>
              <a:t>gnb.predict</a:t>
            </a:r>
            <a:r>
              <a:rPr lang="en-US" b="1" dirty="0"/>
              <a:t>(</a:t>
            </a:r>
            <a:r>
              <a:rPr lang="en-US" b="1" dirty="0" err="1"/>
              <a:t>x_test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print("total number of instances:(</a:t>
            </a:r>
            <a:r>
              <a:rPr lang="en-US" b="1" dirty="0" err="1"/>
              <a:t>x_test.shape</a:t>
            </a:r>
            <a:r>
              <a:rPr lang="en-US" b="1" dirty="0"/>
              <a:t>(0)) Incorrect Guesses:(</a:t>
            </a:r>
            <a:r>
              <a:rPr lang="en-US" b="1" dirty="0" err="1"/>
              <a:t>y_test</a:t>
            </a:r>
            <a:r>
              <a:rPr lang="en-US" b="1" dirty="0"/>
              <a:t>!=</a:t>
            </a:r>
            <a:r>
              <a:rPr lang="en-US" b="1" dirty="0" err="1"/>
              <a:t>y_pred</a:t>
            </a:r>
            <a:r>
              <a:rPr lang="en-US" b="1" dirty="0"/>
              <a:t>).sum())")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b.Creating</a:t>
            </a:r>
            <a:r>
              <a:rPr lang="en-US" b="1" dirty="0"/>
              <a:t> the dataset .csv by using </a:t>
            </a:r>
            <a:r>
              <a:rPr lang="en-US" b="1" dirty="0" err="1"/>
              <a:t>Ms</a:t>
            </a:r>
            <a:r>
              <a:rPr lang="en-US" b="1" dirty="0"/>
              <a:t>-Excel.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8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c.AIM</a:t>
            </a:r>
            <a:r>
              <a:rPr lang="en-US" b="1" dirty="0" smtClean="0"/>
              <a:t>:. LOADING THE DATASET.csv file 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Program</a:t>
            </a:r>
            <a:r>
              <a:rPr lang="en-US" b="1" dirty="0"/>
              <a:t>:  file is saved in data.py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("C:/Users/Administrator/Desktop/python material/data/student record.csv")</a:t>
            </a:r>
          </a:p>
          <a:p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2.a.AIM.identifying the dependent and independent variables.?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1966"/>
            <a:ext cx="12032974" cy="554603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Program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/>
              <a:t>import pandas as </a:t>
            </a:r>
            <a:r>
              <a:rPr lang="en-US" b="1" dirty="0" err="1"/>
              <a:t>pd</a:t>
            </a:r>
            <a:endParaRPr lang="en-US" dirty="0"/>
          </a:p>
          <a:p>
            <a:r>
              <a:rPr lang="en-US" b="1" dirty="0" err="1"/>
              <a:t>importnumpy</a:t>
            </a:r>
            <a:r>
              <a:rPr lang="en-US" b="1" dirty="0"/>
              <a:t> as np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b="1" dirty="0" err="1"/>
              <a:t>sklearn.impute</a:t>
            </a:r>
            <a:r>
              <a:rPr lang="en-US" b="1" dirty="0"/>
              <a:t> import </a:t>
            </a:r>
            <a:r>
              <a:rPr lang="en-US" b="1" dirty="0" err="1"/>
              <a:t>SimpleImputer</a:t>
            </a:r>
            <a:r>
              <a:rPr lang="en-US" b="1" dirty="0"/>
              <a:t> # used for handling missing data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b="1" dirty="0" err="1"/>
              <a:t>sklearn.preprocessing</a:t>
            </a:r>
            <a:r>
              <a:rPr lang="en-US" b="1" dirty="0"/>
              <a:t> import </a:t>
            </a:r>
            <a:r>
              <a:rPr lang="en-US" b="1" dirty="0" err="1"/>
              <a:t>LabelEncoder</a:t>
            </a:r>
            <a:r>
              <a:rPr lang="en-US" b="1" dirty="0"/>
              <a:t>, </a:t>
            </a:r>
            <a:r>
              <a:rPr lang="en-US" b="1" dirty="0" err="1"/>
              <a:t>OneHotEncoder</a:t>
            </a:r>
            <a:r>
              <a:rPr lang="en-US" b="1" dirty="0"/>
              <a:t> # used for encoding categorical data</a:t>
            </a:r>
            <a:endParaRPr lang="en-US" dirty="0"/>
          </a:p>
          <a:p>
            <a:r>
              <a:rPr lang="en-US" b="1" dirty="0" err="1"/>
              <a:t>fromsklearn.model_selection</a:t>
            </a:r>
            <a:r>
              <a:rPr lang="en-US" b="1" dirty="0"/>
              <a:t> import </a:t>
            </a:r>
            <a:r>
              <a:rPr lang="en-US" b="1" dirty="0" err="1"/>
              <a:t>train_test_split</a:t>
            </a:r>
            <a:r>
              <a:rPr lang="en-US" b="1" dirty="0"/>
              <a:t> # used for splitting training and testing data</a:t>
            </a:r>
            <a:endParaRPr lang="en-US" dirty="0"/>
          </a:p>
          <a:p>
            <a:r>
              <a:rPr lang="en-US" b="1" dirty="0" err="1"/>
              <a:t>fromsklearn.preprocessing</a:t>
            </a:r>
            <a:r>
              <a:rPr lang="en-US" b="1" dirty="0"/>
              <a:t> import </a:t>
            </a:r>
            <a:r>
              <a:rPr lang="en-US" b="1" dirty="0" err="1"/>
              <a:t>StandardScaler</a:t>
            </a:r>
            <a:r>
              <a:rPr lang="en-US" b="1" dirty="0"/>
              <a:t> # used for feature scaling</a:t>
            </a:r>
            <a:endParaRPr lang="en-US" dirty="0"/>
          </a:p>
          <a:p>
            <a:r>
              <a:rPr lang="en-US" b="1" dirty="0"/>
              <a:t>dataset = </a:t>
            </a:r>
            <a:r>
              <a:rPr lang="en-US" b="1" dirty="0" err="1"/>
              <a:t>pd.read_csv</a:t>
            </a:r>
            <a:r>
              <a:rPr lang="en-US" b="1" dirty="0"/>
              <a:t>("C:/Users/Administrator/Desktop/python material/data/Dataset.csv")</a:t>
            </a:r>
            <a:endParaRPr lang="en-US" dirty="0"/>
          </a:p>
          <a:p>
            <a:r>
              <a:rPr lang="en-US" b="1" dirty="0"/>
              <a:t> # to import the dataset into a variable</a:t>
            </a:r>
            <a:endParaRPr lang="en-US" dirty="0"/>
          </a:p>
          <a:p>
            <a:r>
              <a:rPr lang="en-US" b="1" dirty="0"/>
              <a:t># Splitting the attributes into independent and dependent attributes</a:t>
            </a:r>
            <a:endParaRPr lang="en-US" dirty="0"/>
          </a:p>
          <a:p>
            <a:r>
              <a:rPr lang="en-US" b="1" dirty="0"/>
              <a:t>X = </a:t>
            </a:r>
            <a:r>
              <a:rPr lang="en-US" b="1" dirty="0" err="1"/>
              <a:t>dataset.iloc</a:t>
            </a:r>
            <a:r>
              <a:rPr lang="en-US" b="1" dirty="0"/>
              <a:t>[:, :-1].values # attributes to determine dependent variable / Class</a:t>
            </a:r>
            <a:endParaRPr lang="en-US" dirty="0"/>
          </a:p>
          <a:p>
            <a:r>
              <a:rPr lang="en-US" b="1" dirty="0"/>
              <a:t>Y = </a:t>
            </a:r>
            <a:r>
              <a:rPr lang="en-US" b="1" dirty="0" err="1"/>
              <a:t>dataset.iloc</a:t>
            </a:r>
            <a:r>
              <a:rPr lang="en-US" b="1" dirty="0"/>
              <a:t>[:, -1].values # dependent variable / Class</a:t>
            </a:r>
            <a:endParaRPr lang="en-US" dirty="0"/>
          </a:p>
          <a:p>
            <a:r>
              <a:rPr lang="en-US" b="1" dirty="0"/>
              <a:t>print(dataset)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1304" y="115220"/>
            <a:ext cx="11767931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Single selections using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Rows: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data.iloc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# first row of data frame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AleshiaTomkiewicz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Note a Series data type output.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data.iloc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# second row of data frame (Evan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Zigomalas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data.iloc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[-1] # last row of data frame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MiRichan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Columns: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data.iloc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[:,0] # first column of data frame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data.iloc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[:,1] # second column of data frame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data.iloc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[:,-1] # last column of data frame (id)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Multiple row and column selections using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DataFramedata.iloc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[0:5]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 first five rows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dataframedata.iloc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 0:2]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 first two columns of data frame with all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rowsdata.iloc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[[0,3,6,24], [0,5,6]]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 1st, 4th, 7th, 25th row + 1st 6th 7th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columns.data.iloc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[0:5, 5:8]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 first 5 rows and 5th, 6th, 7th columns of data frame (county -&gt; phone1).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b.data</a:t>
            </a:r>
            <a:r>
              <a:rPr lang="en-US" b="1" dirty="0" smtClean="0"/>
              <a:t> visualization using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Need </a:t>
            </a:r>
            <a:r>
              <a:rPr lang="en-US" b="1" dirty="0"/>
              <a:t>library is  </a:t>
            </a:r>
            <a:r>
              <a:rPr lang="en-US" b="1" dirty="0" err="1"/>
              <a:t>seaborn</a:t>
            </a:r>
            <a:r>
              <a:rPr lang="en-US" b="1" dirty="0"/>
              <a:t> it is install in windows by using </a:t>
            </a:r>
            <a:r>
              <a:rPr lang="en-US" b="1" dirty="0" err="1"/>
              <a:t>cmd</a:t>
            </a:r>
            <a:endParaRPr lang="en-US" dirty="0"/>
          </a:p>
          <a:p>
            <a:r>
              <a:rPr lang="en-US" b="1" dirty="0" err="1"/>
              <a:t>Py</a:t>
            </a:r>
            <a:r>
              <a:rPr lang="en-US" b="1" dirty="0"/>
              <a:t> -m pip install </a:t>
            </a:r>
            <a:r>
              <a:rPr lang="en-US" b="1" dirty="0" err="1"/>
              <a:t>seaborn</a:t>
            </a:r>
            <a:endParaRPr lang="en-US" dirty="0"/>
          </a:p>
          <a:p>
            <a:r>
              <a:rPr lang="en-US" b="1" dirty="0"/>
              <a:t>Program:</a:t>
            </a:r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numpy</a:t>
            </a:r>
            <a:r>
              <a:rPr lang="en-US" b="1" dirty="0"/>
              <a:t> as np</a:t>
            </a:r>
            <a:endParaRPr lang="en-US" dirty="0"/>
          </a:p>
          <a:p>
            <a:r>
              <a:rPr lang="en-US" b="1" dirty="0"/>
              <a:t>import pandas as </a:t>
            </a:r>
            <a:r>
              <a:rPr lang="en-US" b="1" dirty="0" err="1"/>
              <a:t>pd</a:t>
            </a:r>
            <a:endParaRPr lang="en-US" dirty="0"/>
          </a:p>
          <a:p>
            <a:r>
              <a:rPr lang="en-US" b="1" dirty="0" err="1"/>
              <a:t>importmatplotlib.pyplot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endParaRPr lang="en-US" dirty="0"/>
          </a:p>
          <a:p>
            <a:r>
              <a:rPr lang="en-US" b="1" dirty="0" err="1"/>
              <a:t>importseaborn</a:t>
            </a:r>
            <a:r>
              <a:rPr lang="en-US" b="1" dirty="0"/>
              <a:t> as </a:t>
            </a:r>
            <a:r>
              <a:rPr lang="en-US" b="1" dirty="0" err="1"/>
              <a:t>sns</a:t>
            </a:r>
            <a:endParaRPr lang="en-US" dirty="0"/>
          </a:p>
          <a:p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sns.load_dataset</a:t>
            </a:r>
            <a:r>
              <a:rPr lang="en-US" b="1" dirty="0"/>
              <a:t>('iris')</a:t>
            </a:r>
            <a:endParaRPr lang="en-US" dirty="0"/>
          </a:p>
          <a:p>
            <a:r>
              <a:rPr lang="en-US" b="1" dirty="0"/>
              <a:t>#without regression</a:t>
            </a:r>
            <a:endParaRPr lang="en-US" dirty="0"/>
          </a:p>
          <a:p>
            <a:r>
              <a:rPr lang="en-US" b="1" dirty="0" err="1"/>
              <a:t>sns.pairplot</a:t>
            </a:r>
            <a:r>
              <a:rPr lang="en-US" b="1" dirty="0"/>
              <a:t>(</a:t>
            </a:r>
            <a:r>
              <a:rPr lang="en-US" b="1" dirty="0" err="1"/>
              <a:t>df</a:t>
            </a:r>
            <a:r>
              <a:rPr lang="en-US" b="1" dirty="0"/>
              <a:t>, kind="scatter")</a:t>
            </a:r>
            <a:endParaRPr lang="en-US" dirty="0"/>
          </a:p>
          <a:p>
            <a:r>
              <a:rPr lang="en-US" b="1" dirty="0" err="1"/>
              <a:t>plt.show</a:t>
            </a:r>
            <a:r>
              <a:rPr lang="en-U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3.AIM: Similarity </a:t>
            </a:r>
            <a:r>
              <a:rPr lang="en-US" b="1" dirty="0" err="1"/>
              <a:t>Disimilarity</a:t>
            </a:r>
            <a:r>
              <a:rPr lang="en-US" b="1" dirty="0"/>
              <a:t> Measures implementation in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A. Euclidean Distance Implementation in python</a:t>
            </a:r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r>
              <a:rPr lang="en-US" dirty="0"/>
              <a:t>from math import*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euclidean_distance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r>
              <a:rPr lang="en-US" dirty="0"/>
              <a:t>    return </a:t>
            </a:r>
            <a:r>
              <a:rPr lang="en-US" dirty="0" err="1"/>
              <a:t>sqrt</a:t>
            </a:r>
            <a:r>
              <a:rPr lang="en-US" dirty="0"/>
              <a:t>(sum(pow(a-b,2) for a, b in zip(x, y)))</a:t>
            </a:r>
          </a:p>
          <a:p>
            <a:r>
              <a:rPr lang="en-US" dirty="0"/>
              <a:t>print (</a:t>
            </a:r>
            <a:r>
              <a:rPr lang="en-US" dirty="0" err="1"/>
              <a:t>euclidean_distance</a:t>
            </a:r>
            <a:r>
              <a:rPr lang="en-US" dirty="0"/>
              <a:t>([0,3,4,5],[7,6,3,-1]))</a:t>
            </a:r>
          </a:p>
          <a:p>
            <a:r>
              <a:rPr lang="en-US" b="1" dirty="0" err="1"/>
              <a:t>B.Manhattan</a:t>
            </a:r>
            <a:r>
              <a:rPr lang="en-US" b="1" dirty="0"/>
              <a:t> distance implementation in Python</a:t>
            </a:r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r>
              <a:rPr lang="en-US" dirty="0"/>
              <a:t>from math import*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manhatta_distance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r>
              <a:rPr lang="en-US" dirty="0"/>
              <a:t>    return sum(abs(a-b) for </a:t>
            </a:r>
            <a:r>
              <a:rPr lang="en-US" dirty="0" err="1"/>
              <a:t>a,b</a:t>
            </a:r>
            <a:r>
              <a:rPr lang="en-US" dirty="0"/>
              <a:t> in zip(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r>
              <a:rPr lang="en-US" dirty="0"/>
              <a:t>print (</a:t>
            </a:r>
            <a:r>
              <a:rPr lang="en-US" dirty="0" err="1"/>
              <a:t>manhattan_distance</a:t>
            </a:r>
            <a:r>
              <a:rPr lang="en-US" dirty="0"/>
              <a:t>([10,20,10],[10,20,20]))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7" y="0"/>
            <a:ext cx="11009243" cy="6176963"/>
          </a:xfrm>
        </p:spPr>
        <p:txBody>
          <a:bodyPr>
            <a:normAutofit/>
          </a:bodyPr>
          <a:lstStyle/>
          <a:p>
            <a:r>
              <a:rPr lang="en-US" b="1" dirty="0" err="1"/>
              <a:t>C.Minkowsi</a:t>
            </a:r>
            <a:r>
              <a:rPr lang="en-US" b="1" dirty="0"/>
              <a:t> distance implementation in python</a:t>
            </a:r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r>
              <a:rPr lang="en-US" dirty="0"/>
              <a:t>from math import*</a:t>
            </a:r>
          </a:p>
          <a:p>
            <a:r>
              <a:rPr lang="en-US" dirty="0"/>
              <a:t>from decimal import Decimal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nth_root</a:t>
            </a:r>
            <a:r>
              <a:rPr lang="en-US" dirty="0"/>
              <a:t>(value, </a:t>
            </a:r>
            <a:r>
              <a:rPr lang="en-US" dirty="0" err="1"/>
              <a:t>n_root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root_value</a:t>
            </a:r>
            <a:r>
              <a:rPr lang="en-US" dirty="0"/>
              <a:t> = 1/float(</a:t>
            </a:r>
            <a:r>
              <a:rPr lang="en-US" dirty="0" err="1"/>
              <a:t>n_root</a:t>
            </a:r>
            <a:r>
              <a:rPr lang="en-US" dirty="0"/>
              <a:t>)</a:t>
            </a:r>
          </a:p>
          <a:p>
            <a:r>
              <a:rPr lang="en-US" dirty="0"/>
              <a:t>    return round (Decimal(value) ** Decimal(</a:t>
            </a:r>
            <a:r>
              <a:rPr lang="en-US" dirty="0" err="1"/>
              <a:t>root_value</a:t>
            </a:r>
            <a:r>
              <a:rPr lang="en-US" dirty="0"/>
              <a:t>),3)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minkowski_distance</a:t>
            </a:r>
            <a:r>
              <a:rPr lang="en-US" dirty="0"/>
              <a:t>(</a:t>
            </a:r>
            <a:r>
              <a:rPr lang="en-US" dirty="0" err="1"/>
              <a:t>x,y,p_value</a:t>
            </a:r>
            <a:r>
              <a:rPr lang="en-US" dirty="0"/>
              <a:t>):</a:t>
            </a:r>
          </a:p>
          <a:p>
            <a:r>
              <a:rPr lang="en-US" dirty="0"/>
              <a:t>    return </a:t>
            </a:r>
            <a:r>
              <a:rPr lang="en-US" dirty="0" err="1"/>
              <a:t>nth_root</a:t>
            </a:r>
            <a:r>
              <a:rPr lang="en-US" dirty="0"/>
              <a:t>(sum(pow(abs(a-b),</a:t>
            </a:r>
            <a:r>
              <a:rPr lang="en-US" dirty="0" err="1"/>
              <a:t>p_value</a:t>
            </a:r>
            <a:r>
              <a:rPr lang="en-US" dirty="0"/>
              <a:t>) for </a:t>
            </a:r>
            <a:r>
              <a:rPr lang="en-US" dirty="0" err="1"/>
              <a:t>a,b</a:t>
            </a:r>
            <a:r>
              <a:rPr lang="en-US" dirty="0"/>
              <a:t> in zip(x, y)),</a:t>
            </a:r>
            <a:r>
              <a:rPr lang="en-US" dirty="0" err="1"/>
              <a:t>p_value</a:t>
            </a:r>
            <a:r>
              <a:rPr lang="en-US" dirty="0"/>
              <a:t>)</a:t>
            </a:r>
          </a:p>
          <a:p>
            <a:r>
              <a:rPr lang="en-US" dirty="0"/>
              <a:t>print </a:t>
            </a:r>
            <a:r>
              <a:rPr lang="en-US" dirty="0" err="1"/>
              <a:t>manhattan_distance</a:t>
            </a:r>
            <a:r>
              <a:rPr lang="en-US" dirty="0"/>
              <a:t>([10,20,10],[10,20,20])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1573</Words>
  <Application>Microsoft Office PowerPoint</Application>
  <PresentationFormat>Widescreen</PresentationFormat>
  <Paragraphs>280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Data mining using python lab manual </vt:lpstr>
      <vt:lpstr>PowerPoint Presentation</vt:lpstr>
      <vt:lpstr>b.Creating the dataset .csv by using Ms-Excel. </vt:lpstr>
      <vt:lpstr>c.AIM:. LOADING THE DATASET.csv file ? </vt:lpstr>
      <vt:lpstr>2.a.AIM.identifying the dependent and independent variables.? </vt:lpstr>
      <vt:lpstr>PowerPoint Presentation</vt:lpstr>
      <vt:lpstr>b.data visualization using python </vt:lpstr>
      <vt:lpstr>3.AIM: Similarity Disimilarity Measures implementation in Python </vt:lpstr>
      <vt:lpstr>PowerPoint Presentation</vt:lpstr>
      <vt:lpstr>PowerPoint Presentation</vt:lpstr>
      <vt:lpstr>  4.AIM: write a program to step by step procedure of DECISION TREE visualize Using python. </vt:lpstr>
      <vt:lpstr>5.Aim: write a program on linear regression using python. </vt:lpstr>
      <vt:lpstr>6.Aim: write program easy way step by step procedure of apriori algorithm using python. </vt:lpstr>
      <vt:lpstr>PowerPoint Presentation</vt:lpstr>
      <vt:lpstr>7.Aim: write a program for step by step procedure of k-means algorithm using  python </vt:lpstr>
      <vt:lpstr>PowerPoint Presentation</vt:lpstr>
      <vt:lpstr>8.Aim: write a program for step by step procedure of hierarchical clustering algorithm using python.? </vt:lpstr>
      <vt:lpstr>PowerPoint Presentation</vt:lpstr>
      <vt:lpstr>9.Aim: write program for  a step by step procedure of DBScan algorithm using python.? </vt:lpstr>
      <vt:lpstr>PowerPoint Presentation</vt:lpstr>
      <vt:lpstr>10.Aim:write a program for step by step procedure of apply navie bayes classifier on any dataset using python.?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using python lab manual </dc:title>
  <dc:creator>Windows User</dc:creator>
  <cp:lastModifiedBy>Windows User</cp:lastModifiedBy>
  <cp:revision>17</cp:revision>
  <dcterms:created xsi:type="dcterms:W3CDTF">2022-05-31T03:55:56Z</dcterms:created>
  <dcterms:modified xsi:type="dcterms:W3CDTF">2022-06-01T07:11:11Z</dcterms:modified>
</cp:coreProperties>
</file>