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9EE8-125F-402C-ABFF-0AD975BE6AD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4CA7-4187-4EE6-AB66-A5465379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# Sharp exercises: Convert a hexadecimal number to decimal number -  w3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630098"/>
            <a:ext cx="10734260" cy="687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exadecimal to Decimal Converter - Inch Calc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765103"/>
            <a:ext cx="12347574" cy="1044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What does an IP address tell you and how it can put you at risk | Nor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83548" cy="67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-23482"/>
            <a:ext cx="8998226" cy="67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2582" y="1051104"/>
            <a:ext cx="1206941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modem is a network device that converts digital signal from computer to analogue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signal and converts analogue signals to digital signals”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-apple-system"/>
              </a:rPr>
              <a:t>A modem is a short form of modulator and demodulator.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-apple-system"/>
              </a:rPr>
              <a:t>Data transfer in analogue form in the telephone cables. There are different cables like coaxial cable and twisted pair cables.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-apple-system"/>
              </a:rPr>
              <a:t> In these cables data travels in analogue form. And our computer understands digital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-apple-system"/>
              </a:rPr>
              <a:t> So to convert analogue data to digital form and digital data to analogue form we need a network device. This network device is known as a modem.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-apple-system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1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2022-05-07T08:21:30Z</dcterms:created>
  <dcterms:modified xsi:type="dcterms:W3CDTF">2022-05-07T08:47:26Z</dcterms:modified>
</cp:coreProperties>
</file>