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81" r:id="rId4"/>
    <p:sldId id="296" r:id="rId5"/>
    <p:sldId id="295" r:id="rId6"/>
    <p:sldId id="294" r:id="rId7"/>
    <p:sldId id="278" r:id="rId8"/>
    <p:sldId id="279" r:id="rId9"/>
    <p:sldId id="268" r:id="rId10"/>
    <p:sldId id="269" r:id="rId11"/>
    <p:sldId id="280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6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3" r:id="rId39"/>
    <p:sldId id="292" r:id="rId4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8" autoAdjust="0"/>
    <p:restoredTop sz="94660"/>
  </p:normalViewPr>
  <p:slideViewPr>
    <p:cSldViewPr>
      <p:cViewPr varScale="1">
        <p:scale>
          <a:sx n="72" d="100"/>
          <a:sy n="72" d="100"/>
        </p:scale>
        <p:origin x="149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BBEAD13-0566-4C6C-97E7-55F17F24B09F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直線接點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接點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taipeitechmmslab/MMSLAB-TF2/master/Cov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8680"/>
            <a:ext cx="2088232" cy="292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第二章</a:t>
            </a:r>
            <a:r>
              <a:rPr lang="en-US" altLang="zh-TW" dirty="0"/>
              <a:t>:</a:t>
            </a:r>
            <a:r>
              <a:rPr lang="zh-TW" altLang="en-US" dirty="0"/>
              <a:t>迴歸問題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/>
              <a:t>報告人</a:t>
            </a:r>
            <a:r>
              <a:rPr lang="en-US" altLang="zh-TW" dirty="0"/>
              <a:t>:</a:t>
            </a:r>
            <a:r>
              <a:rPr lang="zh-TW" altLang="en-US" dirty="0"/>
              <a:t>陳冠穎</a:t>
            </a:r>
            <a:endParaRPr lang="en-US" altLang="zh-TW" dirty="0"/>
          </a:p>
          <a:p>
            <a:r>
              <a:rPr lang="zh-TW" altLang="en-US" dirty="0"/>
              <a:t>恩師</a:t>
            </a:r>
            <a:r>
              <a:rPr lang="en-US" altLang="zh-TW" dirty="0"/>
              <a:t>:</a:t>
            </a:r>
            <a:r>
              <a:rPr lang="zh-TW" altLang="en-US" dirty="0"/>
              <a:t>龍大大</a:t>
            </a:r>
          </a:p>
        </p:txBody>
      </p:sp>
      <p:sp>
        <p:nvSpPr>
          <p:cNvPr id="4" name="矩形 3"/>
          <p:cNvSpPr/>
          <p:nvPr/>
        </p:nvSpPr>
        <p:spPr>
          <a:xfrm>
            <a:off x="971600" y="6093296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書名</a:t>
            </a:r>
            <a:r>
              <a:rPr lang="en-US" altLang="zh-TW" b="1" dirty="0"/>
              <a:t>:</a:t>
            </a:r>
            <a:r>
              <a:rPr lang="zh-TW" altLang="en-US" b="1" dirty="0"/>
              <a:t>輕鬆學會 </a:t>
            </a:r>
            <a:r>
              <a:rPr lang="en-US" altLang="zh-TW" b="1" dirty="0"/>
              <a:t>Google </a:t>
            </a:r>
            <a:r>
              <a:rPr lang="en-US" altLang="zh-TW" b="1" dirty="0" err="1"/>
              <a:t>TensorFlow</a:t>
            </a:r>
            <a:r>
              <a:rPr lang="en-US" altLang="zh-TW" b="1" dirty="0"/>
              <a:t> 2.0 </a:t>
            </a:r>
            <a:r>
              <a:rPr lang="zh-TW" altLang="en-US" b="1" dirty="0"/>
              <a:t>人工智慧深度學習實作開發</a:t>
            </a:r>
          </a:p>
        </p:txBody>
      </p:sp>
    </p:spTree>
    <p:extLst>
      <p:ext uri="{BB962C8B-B14F-4D97-AF65-F5344CB8AC3E}">
        <p14:creationId xmlns:p14="http://schemas.microsoft.com/office/powerpoint/2010/main" val="1406128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Linear Regression</a:t>
            </a:r>
            <a:endParaRPr lang="zh-TW" altLang="en-US" dirty="0"/>
          </a:p>
        </p:txBody>
      </p:sp>
      <p:pic>
        <p:nvPicPr>
          <p:cNvPr id="2050" name="Picture 2" descr="https://miro.medium.com/max/432/1*XtTu-kT9OrLlUzfAY-XJ_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95" y="1700808"/>
            <a:ext cx="41148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miro.medium.com/max/432/1*wdVI0xDRvB_Hh0OFwnWYl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00808"/>
            <a:ext cx="41148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899592" y="4692134"/>
            <a:ext cx="6588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預測結果為直線且越貼近中線越佳</a:t>
            </a:r>
          </a:p>
        </p:txBody>
      </p:sp>
    </p:spTree>
    <p:extLst>
      <p:ext uri="{BB962C8B-B14F-4D97-AF65-F5344CB8AC3E}">
        <p14:creationId xmlns:p14="http://schemas.microsoft.com/office/powerpoint/2010/main" val="82365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Linear Regression</a:t>
            </a:r>
            <a:endParaRPr lang="zh-TW" altLang="en-US" dirty="0"/>
          </a:p>
        </p:txBody>
      </p:sp>
      <p:pic>
        <p:nvPicPr>
          <p:cNvPr id="3074" name="Picture 2" descr="https://miro.medium.com/max/432/1*wdVI0xDRvB_Hh0OFwnWY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219" y="2018846"/>
            <a:ext cx="41148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11560" y="5080086"/>
            <a:ext cx="7992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所以回歸分析的目標函數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損失函數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(loss function)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就是希望找到的模型最終的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殘差越小越好</a:t>
            </a:r>
          </a:p>
        </p:txBody>
      </p:sp>
      <p:pic>
        <p:nvPicPr>
          <p:cNvPr id="7" name="Picture 2" descr="https://miro.medium.com/max/1199/1*F8xLapWs4stL93NEO5NPeQ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41" y="2323182"/>
            <a:ext cx="3842574" cy="243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489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428801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755576" y="3933056"/>
            <a:ext cx="1855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必要套件</a:t>
            </a:r>
          </a:p>
        </p:txBody>
      </p:sp>
    </p:spTree>
    <p:extLst>
      <p:ext uri="{BB962C8B-B14F-4D97-AF65-F5344CB8AC3E}">
        <p14:creationId xmlns:p14="http://schemas.microsoft.com/office/powerpoint/2010/main" val="3908696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2633380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45434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12976"/>
            <a:ext cx="32861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95" y="4134422"/>
            <a:ext cx="8280920" cy="91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525894" y="5301208"/>
            <a:ext cx="2821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顯示前</a:t>
            </a:r>
            <a:r>
              <a:rPr lang="en-US" altLang="zh-TW" dirty="0"/>
              <a:t>5</a:t>
            </a:r>
            <a:r>
              <a:rPr lang="zh-TW" altLang="en-US" dirty="0"/>
              <a:t>行數據</a:t>
            </a:r>
          </a:p>
        </p:txBody>
      </p:sp>
    </p:spTree>
    <p:extLst>
      <p:ext uri="{BB962C8B-B14F-4D97-AF65-F5344CB8AC3E}">
        <p14:creationId xmlns:p14="http://schemas.microsoft.com/office/powerpoint/2010/main" val="3998321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85433" y="5998857"/>
            <a:ext cx="2821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上述表格參數涵意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00809"/>
            <a:ext cx="6120680" cy="4701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5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type:object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(string),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booleab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integer, float and categorical.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2520280" cy="4266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760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數據前處理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日期拆為年、月和日並轉成數值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844824"/>
            <a:ext cx="6552729" cy="2661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653136"/>
            <a:ext cx="8784976" cy="989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351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分割數據集（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）：將數據集切割成三個部份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訓練數據（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data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）、驗證數據（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Validation data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）、測試數據（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 data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6" y="2348880"/>
            <a:ext cx="6408712" cy="2678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850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Normalization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正規化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使用標準分數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(Standard Score,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又稱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z-score)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將數據正規化，經過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z-score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正規化後數據的都會聚集在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附近， 標準差為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 -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平均值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/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標準差</a:t>
            </a: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array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格式的訓練數據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整理過後的資料共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12967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筆，且一筆資料有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21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種資訊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所以網路輸入必須為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21)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5400600" cy="1586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91" y="4365104"/>
            <a:ext cx="47053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79" y="5739910"/>
            <a:ext cx="1467450" cy="791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6463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建立並訓練網路模型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這裡建構三層全連接層的網路架構，並且使用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作為隱藏層的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Activation Function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，而由於需得到線性輸出，故輸出層不使用任何激活函數。</a:t>
            </a: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53056"/>
            <a:ext cx="7162585" cy="175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472411"/>
            <a:ext cx="4928120" cy="222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4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Agenda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Activation Functions</a:t>
            </a:r>
          </a:p>
          <a:p>
            <a:pPr lvl="1"/>
            <a:r>
              <a:rPr lang="en-US" altLang="zh-TW" dirty="0"/>
              <a:t>Activation Functions-</a:t>
            </a:r>
            <a:r>
              <a:rPr lang="en-US" altLang="zh-TW" dirty="0" err="1"/>
              <a:t>ReLU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Linear Regression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實驗一：房價預測模型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過擬合問題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5687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設定訓練使用的優化器、損失函數和指標函數：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創建模型儲存目錄：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7575242" cy="12961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1" y="3753691"/>
            <a:ext cx="6443759" cy="154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18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設定回調函數：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72816"/>
            <a:ext cx="8364939" cy="140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32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訓練網路模型：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9220200" cy="1143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58" y="2900441"/>
            <a:ext cx="7651884" cy="375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2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484784"/>
            <a:ext cx="8229600" cy="140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4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訓練結果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1772816"/>
            <a:ext cx="7776865" cy="58232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53" y="2470444"/>
            <a:ext cx="8417847" cy="50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25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訓練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9" y="1844825"/>
            <a:ext cx="6264695" cy="199151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4023324"/>
            <a:ext cx="3600399" cy="26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24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訓練結果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59943"/>
            <a:ext cx="7224657" cy="192909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349" y="3336571"/>
            <a:ext cx="40671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65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測試數據的誤差百分比：用測試數據預測房屋價格並與答案計算誤差百分比。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64079"/>
            <a:ext cx="6768752" cy="356250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66" y="5726580"/>
            <a:ext cx="4662630" cy="6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17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TW" altLang="en-US" dirty="0"/>
            </a:br>
            <a:r>
              <a:rPr lang="zh-TW" altLang="en-US" dirty="0"/>
              <a:t>實驗二：過擬合問題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方法一，減少網路權重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44992"/>
            <a:ext cx="7560840" cy="458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92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TW" altLang="en-US" dirty="0"/>
            </a:br>
            <a:r>
              <a:rPr lang="zh-TW" altLang="en-US" dirty="0"/>
              <a:t>實驗二：過擬合問題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284485"/>
            <a:ext cx="8229600" cy="480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1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Activation Functions</a:t>
            </a:r>
            <a:endParaRPr lang="zh-TW" altLang="en-US" dirty="0"/>
          </a:p>
        </p:txBody>
      </p:sp>
      <p:pic>
        <p:nvPicPr>
          <p:cNvPr id="3074" name="Picture 2" descr="https://miro.medium.com/max/1192/1*4ZEDRpFuCIpUjNgjDdT2Lg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8800"/>
            <a:ext cx="8229600" cy="352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147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TW" altLang="en-US" dirty="0"/>
            </a:br>
            <a:r>
              <a:rPr lang="zh-TW" altLang="en-US" dirty="0"/>
              <a:t>實驗二：過擬合問題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16426"/>
            <a:ext cx="8229600" cy="394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62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TW" altLang="en-US" dirty="0"/>
            </a:br>
            <a:r>
              <a:rPr lang="zh-TW" altLang="en-US" dirty="0"/>
              <a:t>實驗二：過擬合問題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219199"/>
            <a:ext cx="8908708" cy="5345225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正則化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44824"/>
            <a:ext cx="8197249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86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TW" altLang="en-US" dirty="0"/>
            </a:br>
            <a:r>
              <a:rPr lang="zh-TW" altLang="en-US" dirty="0"/>
              <a:t>實驗二：過擬合問題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8649" y="1700808"/>
            <a:ext cx="8103686" cy="48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64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TW" altLang="en-US" dirty="0"/>
            </a:br>
            <a:r>
              <a:rPr lang="zh-TW" altLang="en-US" dirty="0"/>
              <a:t>實驗二：過擬合問題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825142"/>
            <a:ext cx="8229600" cy="172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13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TW" altLang="en-US" dirty="0"/>
            </a:br>
            <a:r>
              <a:rPr lang="zh-TW" altLang="en-US" dirty="0"/>
              <a:t>實驗二：過擬合問題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Dropout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88" name="圖片 2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68413"/>
            <a:ext cx="7133091" cy="456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40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TW" altLang="en-US" dirty="0"/>
            </a:br>
            <a:r>
              <a:rPr lang="zh-TW" altLang="en-US" dirty="0"/>
              <a:t>實驗二：過擬合問題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556792"/>
            <a:ext cx="8229600" cy="36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64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TW" altLang="en-US" dirty="0"/>
            </a:br>
            <a:r>
              <a:rPr lang="zh-TW" altLang="en-US" dirty="0"/>
              <a:t>實驗二：過擬合問題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003399"/>
            <a:ext cx="8229600" cy="336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843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TW" altLang="en-US" dirty="0"/>
            </a:br>
            <a:r>
              <a:rPr lang="zh-TW" altLang="en-US" dirty="0"/>
              <a:t>實驗二：過擬合問題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驗證正則化的效能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測試模型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78380"/>
            <a:ext cx="7851048" cy="17986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19672" y="3645025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6096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TW" altLang="en-US" dirty="0"/>
            </a:br>
            <a:r>
              <a:rPr lang="zh-TW" altLang="en-US" dirty="0"/>
              <a:t>實驗二：過擬合問題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驗證正則化的效能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測試模型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69666"/>
            <a:ext cx="8236626" cy="187941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19672" y="3645025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699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TW" altLang="en-US" dirty="0"/>
            </a:br>
            <a:r>
              <a:rPr lang="zh-TW" altLang="en-US" dirty="0"/>
              <a:t>實驗二：過擬合問題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驗證正則化的效能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測試模型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71584"/>
            <a:ext cx="8045933" cy="19774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19672" y="3645025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10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Activation Functions-</a:t>
            </a:r>
            <a:r>
              <a:rPr lang="en-US" altLang="zh-TW" dirty="0" err="1"/>
              <a:t>ReLU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60A887-6AB4-4978-89A4-56C5E9D919B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217912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梯度消失問題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(vanishing gradient problem)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分段線性性質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能有效的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克服梯度消失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的問題。</a:t>
            </a:r>
          </a:p>
        </p:txBody>
      </p:sp>
    </p:spTree>
    <p:extLst>
      <p:ext uri="{BB962C8B-B14F-4D97-AF65-F5344CB8AC3E}">
        <p14:creationId xmlns:p14="http://schemas.microsoft.com/office/powerpoint/2010/main" val="362760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Activation Functions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4592389"/>
            <a:ext cx="69127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常見的激勵函數選擇有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sigmoid, tanh, 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endParaRPr lang="en-US" altLang="zh-TW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8E4B8DE-A52A-4887-8B43-13FC0BC9AC1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73224" y="1628800"/>
            <a:ext cx="8770776" cy="256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7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Activation Functions-</a:t>
            </a:r>
            <a:r>
              <a:rPr lang="en-US" altLang="zh-TW" dirty="0" err="1"/>
              <a:t>ReLU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60A887-6AB4-4978-89A4-56C5E9D919B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217912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梯度消失問題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(vanishing gradient problem)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分段線性性質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能有效的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克服梯度消失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的問題。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ED20460-B664-4C02-BFE4-3B9B2226F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2420888"/>
            <a:ext cx="5159424" cy="386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6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Linear Regression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16288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簡單線性回歸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y=β0+β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β0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：截距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(Intercept)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β1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：斜率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(Slope)</a:t>
            </a:r>
          </a:p>
        </p:txBody>
      </p:sp>
      <p:pic>
        <p:nvPicPr>
          <p:cNvPr id="1026" name="Picture 2" descr="https://miro.medium.com/max/857/1*n49Ks_IUMW4ZDXlMxJmjn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36912"/>
            <a:ext cx="6271428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88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Linear Regression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1628800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回歸分析就只是在找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β0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β1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真實資料還是會有誤差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(error)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或稱為殘差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(Residual):</a:t>
            </a:r>
          </a:p>
        </p:txBody>
      </p:sp>
      <p:pic>
        <p:nvPicPr>
          <p:cNvPr id="2050" name="Picture 2" descr="https://miro.medium.com/max/1199/1*F8xLapWs4stL93NEO5NPe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18" y="2572330"/>
            <a:ext cx="5305760" cy="336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124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Linear Regression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並給予眾多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權重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數值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β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為權重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也就是模型的參數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β0 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為截距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(intercept)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Xi 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又稱自變項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ε 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bias(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偏誤值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也可以說是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noise(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噪值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y=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反應變數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又稱應變項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https://miro.medium.com/max/416/1*pbCJB5uyswB3NCbJfDTBw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5" y="2276872"/>
            <a:ext cx="3962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836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135</TotalTime>
  <Words>810</Words>
  <Application>Microsoft Office PowerPoint</Application>
  <PresentationFormat>如螢幕大小 (4:3)</PresentationFormat>
  <Paragraphs>112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7" baseType="lpstr">
      <vt:lpstr>微軟正黑體</vt:lpstr>
      <vt:lpstr>標楷體</vt:lpstr>
      <vt:lpstr>Arial</vt:lpstr>
      <vt:lpstr>Bookman Old Style</vt:lpstr>
      <vt:lpstr>Gill Sans MT</vt:lpstr>
      <vt:lpstr>Wingdings</vt:lpstr>
      <vt:lpstr>Wingdings 3</vt:lpstr>
      <vt:lpstr>原創</vt:lpstr>
      <vt:lpstr>第二章:迴歸問題</vt:lpstr>
      <vt:lpstr>Agenda</vt:lpstr>
      <vt:lpstr>Activation Functions</vt:lpstr>
      <vt:lpstr>Activation Functions-ReLU</vt:lpstr>
      <vt:lpstr>Activation Functions</vt:lpstr>
      <vt:lpstr>Activation Functions-ReLU</vt:lpstr>
      <vt:lpstr>Linear Regression</vt:lpstr>
      <vt:lpstr>Linear Regression</vt:lpstr>
      <vt:lpstr>Linear Regression</vt:lpstr>
      <vt:lpstr>Linear Regression</vt:lpstr>
      <vt:lpstr>Linear Regression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實驗二：過擬合問題 </vt:lpstr>
      <vt:lpstr> 實驗二：過擬合問題 </vt:lpstr>
      <vt:lpstr> 實驗二：過擬合問題 </vt:lpstr>
      <vt:lpstr> 實驗二：過擬合問題 </vt:lpstr>
      <vt:lpstr> 實驗二：過擬合問題 </vt:lpstr>
      <vt:lpstr> 實驗二：過擬合問題 </vt:lpstr>
      <vt:lpstr> 實驗二：過擬合問題 </vt:lpstr>
      <vt:lpstr> 實驗二：過擬合問題 </vt:lpstr>
      <vt:lpstr> 實驗二：過擬合問題 </vt:lpstr>
      <vt:lpstr> 實驗二：過擬合問題 </vt:lpstr>
      <vt:lpstr> 實驗二：過擬合問題 </vt:lpstr>
      <vt:lpstr> 實驗二：過擬合問題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第二章:迴歸問題</dc:title>
  <dc:creator>I5302</dc:creator>
  <cp:lastModifiedBy>admin</cp:lastModifiedBy>
  <cp:revision>40</cp:revision>
  <dcterms:created xsi:type="dcterms:W3CDTF">2020-04-30T07:29:02Z</dcterms:created>
  <dcterms:modified xsi:type="dcterms:W3CDTF">2020-05-01T17:24:42Z</dcterms:modified>
</cp:coreProperties>
</file>