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70" r:id="rId14"/>
    <p:sldId id="272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1A2B8E-E064-4529-91E7-0077641882C8}">
          <p14:sldIdLst>
            <p14:sldId id="256"/>
          </p14:sldIdLst>
        </p14:section>
        <p14:section name="Функциональные точки" id="{3EAF4277-3C1F-49D3-9D26-20F56B79810D}">
          <p14:sldIdLst>
            <p14:sldId id="257"/>
          </p14:sldIdLst>
        </p14:section>
        <p14:section name="KLOC" id="{674A11BA-0316-4265-A2EC-2F7188A59F23}">
          <p14:sldIdLst>
            <p14:sldId id="258"/>
          </p14:sldIdLst>
        </p14:section>
        <p14:section name="Оценка уровня факторов масштаба" id="{A707D340-BE65-43E3-9147-C06595EA9702}">
          <p14:sldIdLst>
            <p14:sldId id="259"/>
          </p14:sldIdLst>
        </p14:section>
        <p14:section name="Оценка уровня множителей трудоёмкости" id="{C317DE70-1FE2-4542-B871-557BA1368B4B}">
          <p14:sldIdLst>
            <p14:sldId id="260"/>
          </p14:sldIdLst>
        </p14:section>
        <p14:section name="Оценка уровня множителей трудоёмкости" id="{71F587F6-0CDD-4AD9-9218-8398D2239A59}">
          <p14:sldIdLst>
            <p14:sldId id="261"/>
          </p14:sldIdLst>
        </p14:section>
        <p14:section name="Оценка уровня множителей трудоёмкости" id="{23039B99-DDBC-4348-8C5D-CD745DC28D61}">
          <p14:sldIdLst>
            <p14:sldId id="262"/>
            <p14:sldId id="267"/>
          </p14:sldIdLst>
        </p14:section>
        <p14:section name="Таблица" id="{22C1D2A3-D69F-4D64-B275-6746B8D38C55}">
          <p14:sldIdLst>
            <p14:sldId id="268"/>
            <p14:sldId id="269"/>
            <p14:sldId id="263"/>
          </p14:sldIdLst>
        </p14:section>
        <p14:section name="Результат" id="{948FFAAE-7165-40BB-9A70-54793E33380A}">
          <p14:sldIdLst>
            <p14:sldId id="264"/>
          </p14:sldIdLst>
        </p14:section>
        <p14:section name="Результат" id="{D43F9CD6-FC65-40D2-9D17-5F84EBD1F677}">
          <p14:sldIdLst>
            <p14:sldId id="270"/>
            <p14:sldId id="272"/>
            <p14:sldId id="265"/>
          </p14:sldIdLst>
        </p14:section>
        <p14:section name="Раздел оглавления" id="{81295602-CFC3-4A58-A87D-1913BB998E5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ownloads\COCOMOII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My%20Stuff\Documents\3%20&#1082;&#1091;&#1088;&#1089;\&#1101;&#1082;&#1086;&#1085;&#1086;&#1084;&#1080;&#1082;&#1072;%20&#1074;%20&#1087;&#1088;&#1086;&#1075;&#1088;&#1072;&#1084;&#1084;&#1085;&#1086;&#1081;%20&#1080;&#1085;&#1078;&#1077;&#1085;&#1077;&#1088;&#1080;&#1080;\COCOMOII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Лист1!$B$53:$SP$53</cx:f>
        <cx:lvl ptCount="509" formatCode="Основной">
          <cx:pt idx="0">121.09451706972692</cx:pt>
          <cx:pt idx="4">105.29958006063211</cx:pt>
          <cx:pt idx="8">121.09451706972692</cx:pt>
          <cx:pt idx="12">105.29958006063211</cx:pt>
          <cx:pt idx="16">111.09588721993291</cx:pt>
          <cx:pt idx="20">96.605119321680831</cx:pt>
          <cx:pt idx="24">111.09588721993291</cx:pt>
          <cx:pt idx="28">96.605119321680831</cx:pt>
          <cx:pt idx="32">121.92228656852431</cx:pt>
          <cx:pt idx="36">106.01937962480376</cx:pt>
          <cx:pt idx="40">121.92228656852431</cx:pt>
          <cx:pt idx="44">106.01937962480376</cx:pt>
          <cx:pt idx="48">111.85530877846263</cx:pt>
          <cx:pt idx="52">97.265485894315376</cx:pt>
          <cx:pt idx="56">111.85530877846263</cx:pt>
          <cx:pt idx="60">97.265485894315376</cx:pt>
          <cx:pt idx="64">111.09588721993293</cx:pt>
          <cx:pt idx="68">96.605119321680817</cx:pt>
          <cx:pt idx="72">111.09588721993293</cx:pt>
          <cx:pt idx="76">96.605119321680817</cx:pt>
          <cx:pt idx="80">101.92283231186505</cx:pt>
          <cx:pt idx="84">88.628549836404432</cx:pt>
          <cx:pt idx="88">101.92283231186505</cx:pt>
          <cx:pt idx="92">88.628549836404432</cx:pt>
          <cx:pt idx="96">111.85530877846266</cx:pt>
          <cx:pt idx="100">97.265485894315361</cx:pt>
          <cx:pt idx="104">111.85530877846266</cx:pt>
          <cx:pt idx="108">97.265485894315361</cx:pt>
          <cx:pt idx="112">102.61954933803911</cx:pt>
          <cx:pt idx="116">89.234390728729693</cx:pt>
          <cx:pt idx="120">102.61954933803911</cx:pt>
          <cx:pt idx="124">89.234390728729693</cx:pt>
          <cx:pt idx="128">111.97987599996252</cx:pt>
          <cx:pt idx="132">97.373805217358708</cx:pt>
          <cx:pt idx="136">111.97987599996252</cx:pt>
          <cx:pt idx="140">97.373805217358708</cx:pt>
          <cx:pt idx="144">102.73383119262613</cx:pt>
          <cx:pt idx="148">89.333766254457529</cx:pt>
          <cx:pt idx="152">102.73383119262613</cx:pt>
          <cx:pt idx="156">89.333766254457529</cx:pt>
          <cx:pt idx="160">112.74534026766764</cx:pt>
          <cx:pt idx="164">98.039426319710998</cx:pt>
          <cx:pt idx="168">112.74534026766764</cx:pt>
          <cx:pt idx="172">98.039426319710998</cx:pt>
          <cx:pt idx="176">103.43609198868587</cx:pt>
          <cx:pt idx="180">89.94442781624862</cx:pt>
          <cx:pt idx="184">103.43609198868587</cx:pt>
          <cx:pt idx="188">89.94442781624862</cx:pt>
          <cx:pt idx="192">102.73383119262614</cx:pt>
          <cx:pt idx="196">89.333766254457515</cx:pt>
          <cx:pt idx="200">102.73383119262614</cx:pt>
          <cx:pt idx="204">89.333766254457515</cx:pt>
          <cx:pt idx="208">94.251221277638649</cx:pt>
          <cx:pt idx="212">81.957583719685815</cx:pt>
          <cx:pt idx="216">94.251221277638649</cx:pt>
          <cx:pt idx="220">81.957583719685815</cx:pt>
          <cx:pt idx="224">103.43609198868589</cx:pt>
          <cx:pt idx="228">89.944427816248606</cx:pt>
          <cx:pt idx="232">103.43609198868589</cx:pt>
          <cx:pt idx="236">89.944427816248606</cx:pt>
          <cx:pt idx="240">94.895497237326481</cx:pt>
          <cx:pt idx="244">82.517823684631765</cx:pt>
          <cx:pt idx="248">94.895497237326481</cx:pt>
          <cx:pt idx="252">82.517823684631765</cx:pt>
          <cx:pt idx="256">106.22326058747976</cx:pt>
          <cx:pt idx="260">92.368052684765019</cx:pt>
          <cx:pt idx="264">106.22326058747976</cx:pt>
          <cx:pt idx="268">92.368052684765019</cx:pt>
          <cx:pt idx="272">97.452532649063954</cx:pt>
          <cx:pt idx="276">84.74133273831653</cx:pt>
          <cx:pt idx="280">97.452532649063954</cx:pt>
          <cx:pt idx="284">84.74133273831653</cx:pt>
          <cx:pt idx="288">106.94937418291607</cx:pt>
          <cx:pt idx="292">92.999455811231371</cx:pt>
          <cx:pt idx="296">106.94937418291607</cx:pt>
          <cx:pt idx="300">92.999455811231371</cx:pt>
          <cx:pt idx="304">98.118691910932142</cx:pt>
          <cx:pt idx="308">85.320601661680158</cx:pt>
          <cx:pt idx="312">98.118691910932142</cx:pt>
          <cx:pt idx="316">85.320601661680158</cx:pt>
          <cx:pt idx="320">97.452532649063983</cx:pt>
          <cx:pt idx="324">84.741332738316515</cx:pt>
          <cx:pt idx="328">97.452532649063983</cx:pt>
          <cx:pt idx="332">84.741332738316515</cx:pt>
          <cx:pt idx="336">89.405993256021972</cx:pt>
          <cx:pt idx="340">77.74434196175828</cx:pt>
          <cx:pt idx="344">89.405993256021972</cx:pt>
          <cx:pt idx="348">77.74434196175828</cx:pt>
          <cx:pt idx="352">98.118691910932171</cx:pt>
          <cx:pt idx="356">85.320601661680158</cx:pt>
          <cx:pt idx="360">98.118691910932171</cx:pt>
          <cx:pt idx="364">85.320601661680158</cx:pt>
          <cx:pt idx="368">90.01714854213958</cx:pt>
          <cx:pt idx="372">78.275781340990974</cx:pt>
          <cx:pt idx="376">90.01714854213958</cx:pt>
          <cx:pt idx="380">78.275781340990974</cx:pt>
          <cx:pt idx="384">98.227961403475888</cx:pt>
          <cx:pt idx="388">85.415618611718173</cx:pt>
          <cx:pt idx="392">98.227961403475888</cx:pt>
          <cx:pt idx="396">85.415618611718173</cx:pt>
          <cx:pt idx="400">90.117395783005378</cx:pt>
          <cx:pt idx="404">78.362952854787324</cx:pt>
          <cx:pt idx="408">90.117395783005378</cx:pt>
          <cx:pt idx="412">78.362952854787324</cx:pt>
          <cx:pt idx="416">98.899421287427757</cx:pt>
          <cx:pt idx="420">85.99949677167632</cx:pt>
          <cx:pt idx="424">98.899421287427757</cx:pt>
          <cx:pt idx="428">85.99949677167632</cx:pt>
          <cx:pt idx="432">90.733414025163043</cx:pt>
          <cx:pt idx="436">78.898620891446171</cx:pt>
          <cx:pt idx="440">90.733414025163043</cx:pt>
          <cx:pt idx="444">78.898620891446171</cx:pt>
          <cx:pt idx="448">90.117395783005392</cx:pt>
          <cx:pt idx="452">78.362952854787309</cx:pt>
          <cx:pt idx="456">90.117395783005392</cx:pt>
          <cx:pt idx="460">78.362952854787309</cx:pt>
          <cx:pt idx="464">82.676509892665479</cx:pt>
          <cx:pt idx="468">71.892617297970006</cx:pt>
          <cx:pt idx="472">82.676509892665479</cx:pt>
          <cx:pt idx="476">71.892617297970006</cx:pt>
          <cx:pt idx="480">90.733414025163057</cx:pt>
          <cx:pt idx="484">78.898620891446157</cx:pt>
          <cx:pt idx="488">90.733414025163057</cx:pt>
          <cx:pt idx="492">78.898620891446157</cx:pt>
          <cx:pt idx="496">83.241664243268858</cx:pt>
          <cx:pt idx="500">72.384055863712078</cx:pt>
          <cx:pt idx="504">83.241664243268858</cx:pt>
          <cx:pt idx="508">72.384055863712078</cx:pt>
        </cx:lvl>
      </cx:numDim>
    </cx:data>
    <cx:data id="1">
      <cx:numDim type="val">
        <cx:f dir="row">Лист1!$B$54:$SP$54</cx:f>
        <cx:lvl ptCount="509" formatCode="Основной">
          <cx:pt idx="0">118.48809692337169</cx:pt>
          <cx:pt idx="4">103.03312775945366</cx:pt>
          <cx:pt idx="8">118.48809692337169</cx:pt>
          <cx:pt idx="12">103.03312775945366</cx:pt>
          <cx:pt idx="16">108.70467607648774</cx:pt>
          <cx:pt idx="20">94.525805283902429</cx:pt>
          <cx:pt idx="24">108.70467607648774</cx:pt>
          <cx:pt idx="28">94.525805283902429</cx:pt>
          <cx:pt idx="32">119.29804963615423</cx:pt>
          <cx:pt idx="36">103.73743446622109</cx:pt>
          <cx:pt idx="40">119.29804963615423</cx:pt>
          <cx:pt idx="44">103.73743446622109</cx:pt>
          <cx:pt idx="48">109.44775195977448</cx:pt>
          <cx:pt idx="52">95.171958225890904</cx:pt>
          <cx:pt idx="56">109.44775195977448</cx:pt>
          <cx:pt idx="60">95.171958225890904</cx:pt>
          <cx:pt idx="64">108.70467607648779</cx:pt>
          <cx:pt idx="68">94.525805283902429</cx:pt>
          <cx:pt idx="72">108.70467607648779</cx:pt>
          <cx:pt idx="76">94.525805283902429</cx:pt>
          <cx:pt idx="80">99.72906062063096</cx:pt>
          <cx:pt idx="84">86.720922278809567</cx:pt>
          <cx:pt idx="88">99.72906062063096</cx:pt>
          <cx:pt idx="92">86.720922278809567</cx:pt>
          <cx:pt idx="96">109.44775195977452</cx:pt>
          <cx:pt idx="100">95.171958225890904</cx:pt>
          <cx:pt idx="104">109.44775195977452</cx:pt>
          <cx:pt idx="108">95.171958225890904</cx:pt>
          <cx:pt idx="112">100.410781614472</cx:pt>
          <cx:pt idx="116">87.313723143019175</cx:pt>
          <cx:pt idx="120">100.410781614472</cx:pt>
          <cx:pt idx="124">87.313723143019175</cx:pt>
          <cx:pt idx="128">109.5696380151609</cx:pt>
          <cx:pt idx="132">95.277946100139928</cx:pt>
          <cx:pt idx="136">109.5696380151609</cx:pt>
          <cx:pt idx="140">95.277946100139928</cx:pt>
          <cx:pt idx="144">100.52260368363383</cx:pt>
          <cx:pt idx="148">87.410959724899016</cx:pt>
          <cx:pt idx="152">100.52260368363383</cx:pt>
          <cx:pt idx="156">87.410959724899016</cx:pt>
          <cx:pt idx="160">110.3186265452609</cx:pt>
          <cx:pt idx="164">95.929240474139917</cx:pt>
          <cx:pt idx="168">110.3186265452609</cx:pt>
          <cx:pt idx="172">95.929240474139917</cx:pt>
          <cx:pt idx="176">101.20974912409253</cx:pt>
          <cx:pt idx="180">88.008477499210926</cx:pt>
          <cx:pt idx="184">101.20974912409253</cx:pt>
          <cx:pt idx="188">88.008477499210926</cx:pt>
          <cx:pt idx="192">100.52260368363386</cx:pt>
          <cx:pt idx="196">87.410959724899001</cx:pt>
          <cx:pt idx="200">100.52260368363386</cx:pt>
          <cx:pt idx="204">87.410959724899001</cx:pt>
          <cx:pt idx="208">92.222572186820017</cx:pt>
          <cx:pt idx="212">80.19354103201745</cx:pt>
          <cx:pt idx="216">92.222572186820017</cx:pt>
          <cx:pt idx="220">80.19354103201745</cx:pt>
          <cx:pt idx="224">101.20974912409255</cx:pt>
          <cx:pt idx="228">88.008477499210926</cx:pt>
          <cx:pt idx="232">101.20974912409255</cx:pt>
          <cx:pt idx="236">88.008477499210926</cx:pt>
          <cx:pt idx="240">92.852980847791301</cx:pt>
          <cx:pt idx="244">80.7417224763403</cx:pt>
          <cx:pt idx="248">92.852980847791301</cx:pt>
          <cx:pt idx="252">80.7417224763403</cx:pt>
          <cx:pt idx="256">103.93692712576465</cx:pt>
          <cx:pt idx="260">90.379936631099724</cx:pt>
          <cx:pt idx="264">103.93692712576465</cx:pt>
          <cx:pt idx="268">90.379936631099724</cx:pt>
          <cx:pt idx="272">95.354979014462955</cx:pt>
          <cx:pt idx="276">82.917373056054785</cx:pt>
          <cx:pt idx="280">95.354979014462955</cx:pt>
          <cx:pt idx="284">82.917373056054785</cx:pt>
          <cx:pt idx="288">104.64741196153882</cx:pt>
          <cx:pt idx="292">90.997749531772911</cx:pt>
          <cx:pt idx="296">104.64741196153882</cx:pt>
          <cx:pt idx="300">20.67741444473635</cx:pt>
          <cx:pt idx="304">96.006799964714475</cx:pt>
          <cx:pt idx="308">83.484173882360466</cx:pt>
          <cx:pt idx="312">96.006799964714475</cx:pt>
          <cx:pt idx="316">83.484173882360466</cx:pt>
          <cx:pt idx="320">95.354979014462984</cx:pt>
          <cx:pt idx="324">82.917373056054785</cx:pt>
          <cx:pt idx="328">95.354979014462984</cx:pt>
          <cx:pt idx="332">82.917373056054785</cx:pt>
          <cx:pt idx="336">87.481632123360512</cx:pt>
          <cx:pt idx="340">76.070984455096138</cx:pt>
          <cx:pt idx="344">87.481632123360512</cx:pt>
          <cx:pt idx="348">76.070984455096138</cx:pt>
          <cx:pt idx="352">96.006799964714503</cx:pt>
          <cx:pt idx="356">83.484173882360466</cx:pt>
          <cx:pt idx="360">96.006799964714503</cx:pt>
          <cx:pt idx="364">83.484173882360466</cx:pt>
          <cx:pt idx="368">88.079632995150902</cx:pt>
          <cx:pt idx="372">76.590985213174733</cx:pt>
          <cx:pt idx="376">88.079632995150902</cx:pt>
          <cx:pt idx="380">76.590985213174733</cx:pt>
          <cx:pt idx="384">96.113717557158708</cx:pt>
          <cx:pt idx="388">83.577145701877157</cx:pt>
          <cx:pt idx="392">96.113717557158708</cx:pt>
          <cx:pt idx="396">83.577145701877157</cx:pt>
          <cx:pt idx="400">88.17772252950337</cx:pt>
          <cx:pt idx="404">76.676280460437752</cx:pt>
          <cx:pt idx="408">88.17772252950337</cx:pt>
          <cx:pt idx="412">76.676280460437752</cx:pt>
          <cx:pt idx="416">96.770725039702569</cx:pt>
          <cx:pt idx="420">84.148456556263113</cx:pt>
          <cx:pt idx="424">96.770725039702569</cx:pt>
          <cx:pt idx="428">84.148456556263113</cx:pt>
          <cx:pt idx="432">88.780481687800489</cx:pt>
          <cx:pt idx="436">77.200418858956979</cx:pt>
          <cx:pt idx="440">88.780481687800489</cx:pt>
          <cx:pt idx="444">77.200418858956979</cx:pt>
          <cx:pt idx="448">88.177722529503399</cx:pt>
          <cx:pt idx="452">76.676280460437738</cx:pt>
          <cx:pt idx="456">88.177722529503399</cx:pt>
          <cx:pt idx="460">76.676280460437738</cx:pt>
          <cx:pt idx="464">80.896993146333372</cx:pt>
          <cx:pt idx="468">70.345211431594265</cx:pt>
          <cx:pt idx="472">80.896993146333372</cx:pt>
          <cx:pt idx="476">70.345211431594265</cx:pt>
          <cx:pt idx="480">88.780481687800503</cx:pt>
          <cx:pt idx="484">77.200418858956965</cx:pt>
          <cx:pt idx="488">88.780481687800503</cx:pt>
          <cx:pt idx="492">77.200418858956965</cx:pt>
          <cx:pt idx="496">81.449983199816955</cx:pt>
          <cx:pt idx="500">70.826072347666951</cx:pt>
          <cx:pt idx="504">81.449983199816955</cx:pt>
          <cx:pt idx="508">70.826072347666951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/>
            </a:pPr>
            <a:r>
              <a:rPr lang="ru-RU" sz="36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Распределение </a:t>
            </a:r>
            <a:r>
              <a:rPr lang="en-US" sz="36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PM</a:t>
            </a:r>
            <a:endParaRPr lang="ru-RU" sz="1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916040D2-FD8D-452F-8240-3B7E94A658F9}" formatIdx="0">
          <cx:dataId val="0"/>
          <cx:layoutPr>
            <cx:binning intervalClosed="r"/>
          </cx:layoutPr>
        </cx:series>
        <cx:series layoutId="clusteredColumn" hidden="1" uniqueId="{63AF4DCE-88BE-45C1-B0CA-2A0EFCAE8D3D}" formatIdx="1">
          <cx:dataId val="1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>
                <a:solidFill>
                  <a:srgbClr val="59595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pPr>
            <a:endParaRPr lang="ru-RU" sz="18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>
                <a:solidFill>
                  <a:srgbClr val="59595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pPr>
            <a:endParaRPr lang="ru-RU" sz="1800"/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[COCOMOII.xlsx]Расчёты!$B$60:$SP$60</cx:f>
        <cx:lvl ptCount="509" formatCode="Основной">
          <cx:pt idx="0">137.65886142900612</cx:pt>
          <cx:pt idx="4">123.98057047293061</cx:pt>
          <cx:pt idx="8">137.65886142900612</cx:pt>
          <cx:pt idx="12">123.98057047293061</cx:pt>
          <cx:pt idx="16">129.05630049534017</cx:pt>
          <cx:pt idx="20">116.23279164480117</cx:pt>
          <cx:pt idx="24">129.05630049534017</cx:pt>
          <cx:pt idx="28">116.23279164480117</cx:pt>
          <cx:pt idx="32">138.36287815556304</cx:pt>
          <cx:pt idx="36">124.61463350726727</cx:pt>
          <cx:pt idx="40">138.36287815556304</cx:pt>
          <cx:pt idx="44">124.61463350726727</cx:pt>
          <cx:pt idx="48">129.71632189369478</cx:pt>
          <cx:pt idx="52">116.82723088861655</cx:pt>
          <cx:pt idx="56">129.71632189369478</cx:pt>
          <cx:pt idx="60">116.82723088861655</cx:pt>
          <cx:pt idx="64">129.05630049534017</cx:pt>
          <cx:pt idx="68">116.23279164480117</cx:pt>
          <cx:pt idx="72">129.05630049534017</cx:pt>
          <cx:pt idx="76">116.23279164480117</cx:pt>
          <cx:pt idx="80">120.99132976000374</cx:pt>
          <cx:pt idx="84">108.96918607495434</cx:pt>
          <cx:pt idx="88">120.99132976000374</cx:pt>
          <cx:pt idx="92">108.96918607495434</cx:pt>
          <cx:pt idx="96">129.71632189369478</cx:pt>
          <cx:pt idx="100">116.82723088861655</cx:pt>
          <cx:pt idx="104">129.71632189369478</cx:pt>
          <cx:pt idx="108">116.82723088861655</cx:pt>
          <cx:pt idx="112">121.61010518088965</cx:pt>
          <cx:pt idx="116">109.52647769337752</cx:pt>
          <cx:pt idx="120">121.61010518088965</cx:pt>
          <cx:pt idx="124">109.52647769337752</cx:pt>
          <cx:pt idx="128">129.82447697184239</cx:pt>
          <cx:pt idx="132">116.92463928026733</cx:pt>
          <cx:pt idx="136">129.82447697184239</cx:pt>
          <cx:pt idx="140">116.92463928026733</cx:pt>
          <cx:pt idx="144">121.71150144496315</cx:pt>
          <cx:pt idx="148">109.61779885158812</cx:pt>
          <cx:pt idx="152">121.71150144496315</cx:pt>
          <cx:pt idx="156">109.61779885158812</cx:pt>
          <cx:pt idx="160">130.48842698825172</cx:pt>
          <cx:pt idx="164">117.52261678019305</cx:pt>
          <cx:pt idx="168">130.48842698825172</cx:pt>
          <cx:pt idx="172">117.52261678019305</cx:pt>
          <cx:pt idx="176">122.33395997717898</cx:pt>
          <cx:pt idx="180">110.17840761384841</cx:pt>
          <cx:pt idx="184">122.33395997717898</cx:pt>
          <cx:pt idx="188">110.17840761384841</cx:pt>
          <cx:pt idx="192">121.71150144496315</cx:pt>
          <cx:pt idx="196">109.61779885158812</cx:pt>
          <cx:pt idx="200">121.71150144496315</cx:pt>
          <cx:pt idx="204">109.61779885158812</cx:pt>
          <cx:pt idx="208">114.10552100433421</cx:pt>
          <cx:pt idx="212">102.76757661201626</cx:pt>
          <cx:pt idx="216">114.10552100433421</cx:pt>
          <cx:pt idx="220">102.76757661201626</cx:pt>
          <cx:pt idx="224">122.33395997717898</cx:pt>
          <cx:pt idx="228">110.17840761384832</cx:pt>
          <cx:pt idx="232">122.33395997717898</cx:pt>
          <cx:pt idx="236">110.17840761384832</cx:pt>
          <cx:pt idx="240">114.68908093317299</cx:pt>
          <cx:pt idx="244">103.29315187924954</cx:pt>
          <cx:pt idx="248">114.68908093317299</cx:pt>
          <cx:pt idx="252">103.29315187924954</cx:pt>
          <cx:pt idx="256">120.75338721842644</cx:pt>
          <cx:pt idx="260">108.7548863797637</cx:pt>
          <cx:pt idx="264">120.75338721842644</cx:pt>
          <cx:pt idx="268">108.7548863797637</cx:pt>
          <cx:pt idx="272">113.2072811362633</cx:pt>
          <cx:pt idx="276">101.95858916210629</cx:pt>
          <cx:pt idx="280">113.2072811362633</cx:pt>
          <cx:pt idx="284">101.95858916210629</cx:pt>
          <cx:pt idx="288">121.3709457504939</cx:pt>
          <cx:pt idx="292">109.31108202391867</cx:pt>
          <cx:pt idx="296">121.3709457504939</cx:pt>
          <cx:pt idx="300">109.31108202391867</cx:pt>
          <cx:pt idx="304">113.78624727517087</cx:pt>
          <cx:pt idx="308">102.48002709527769</cx:pt>
          <cx:pt idx="312">113.78624727517087</cx:pt>
          <cx:pt idx="316">102.48002709527769</cx:pt>
          <cx:pt idx="320">113.2072811362633</cx:pt>
          <cx:pt idx="324">101.95858916210629</cx:pt>
          <cx:pt idx="328">113.2072811362633</cx:pt>
          <cx:pt idx="332">101.95858916210629</cx:pt>
          <cx:pt idx="336">106.13274540351206</cx:pt>
          <cx:pt idx="340">95.587005328907324</cx:pt>
          <cx:pt idx="344">106.13274540351206</cx:pt>
          <cx:pt idx="348">95.587005328907324</cx:pt>
          <cx:pt idx="352">113.78624727517087</cx:pt>
          <cx:pt idx="356">102.48002709527769</cx:pt>
          <cx:pt idx="360">113.78624727517087</cx:pt>
          <cx:pt idx="364">102.48002709527769</cx:pt>
          <cx:pt idx="368">106.67553086042952</cx:pt>
          <cx:pt idx="372">96.075857625769757</cx:pt>
          <cx:pt idx="376">106.67553086042952</cx:pt>
          <cx:pt idx="380">96.075857625769757</cx:pt>
          <cx:pt idx="384">113.88112015073894</cx:pt>
          <cx:pt idx="388">102.56547305286608</cx:pt>
          <cx:pt idx="392">113.88112015073894</cx:pt>
          <cx:pt idx="396">102.56547305286608</cx:pt>
          <cx:pt idx="400">106.76447495172206</cx:pt>
          <cx:pt idx="404">96.15596390490191</cx:pt>
          <cx:pt idx="408">106.76447495172206</cx:pt>
          <cx:pt idx="412">96.15596390490191</cx:pt>
          <cx:pt idx="416">114.46353244583486</cx:pt>
          <cx:pt idx="420">103.09001471946759</cx:pt>
          <cx:pt idx="424">114.46353244583486</cx:pt>
          <cx:pt idx="428">103.09001471946759</cx:pt>
          <cx:pt idx="432">107.3104912080517</cx:pt>
          <cx:pt idx="436">96.64772597706002</cx:pt>
          <cx:pt idx="440">107.3104912080517</cx:pt>
          <cx:pt idx="444">96.64772597706002</cx:pt>
          <cx:pt idx="448">106.76447495172206</cx:pt>
          <cx:pt idx="452">96.155963904901867</cx:pt>
          <cx:pt idx="456">106.76447495172206</cx:pt>
          <cx:pt idx="460">96.155963904901867</cx:pt>
          <cx:pt idx="464">100.0925622845037</cx:pt>
          <cx:pt idx="468">90.146997028084442</cx:pt>
          <cx:pt idx="472">100.0925622845037</cx:pt>
          <cx:pt idx="476">90.146997028084442</cx:pt>
          <cx:pt idx="480">107.31049120805174</cx:pt>
          <cx:pt idx="484">96.647725977059935</cx:pt>
          <cx:pt idx="488">107.31049120805174</cx:pt>
          <cx:pt idx="492">96.647725977059935</cx:pt>
          <cx:pt idx="496">100.60445695892368</cx:pt>
          <cx:pt idx="500">90.608027964253992</cx:pt>
          <cx:pt idx="504">100.60445695892368</cx:pt>
          <cx:pt idx="508">90.608027964253992</cx:pt>
        </cx:lvl>
      </cx:numDim>
    </cx:data>
    <cx:data id="1">
      <cx:numDim type="val">
        <cx:f dir="row">[COCOMOII.xlsx]Расчёты!$B$61:$SP$61</cx:f>
        <cx:lvl ptCount="509" formatCode="Основной">
          <cx:pt idx="0">117.16690993535892</cx:pt>
          <cx:pt idx="4">105.98592783165149</cx:pt>
          <cx:pt idx="8">117.16690993535892</cx:pt>
          <cx:pt idx="12">105.98592783165149</cx:pt>
          <cx:pt idx="16">110.14067187647953</cx:pt>
          <cx:pt idx="20">99.630188312300575</cx:pt>
          <cx:pt idx="24">110.14067187647953</cx:pt>
          <cx:pt idx="28">99.630188312300575</cx:pt>
          <cx:pt idx="32">117.74109802820072</cx:pt>
          <cx:pt idx="36">106.50532240989294</cx:pt>
          <cx:pt idx="40">117.74109802820072</cx:pt>
          <cx:pt idx="44">106.50532240989294</cx:pt>
          <cx:pt idx="48">110.68042719104713</cx:pt>
          <cx:pt idx="52">100.11843595703297</cx:pt>
          <cx:pt idx="56">110.68042719104713</cx:pt>
          <cx:pt idx="60">100.11843595703297</cx:pt>
          <cx:pt idx="64">110.14067187647953</cx:pt>
          <cx:pt idx="68">99.630188312300575</cx:pt>
          <cx:pt idx="72">110.14067187647953</cx:pt>
          <cx:pt idx="76">99.630188312300575</cx:pt>
          <cx:pt idx="80">103.53578163062419</cx:pt>
          <cx:pt idx="84">93.655588305187564</cx:pt>
          <cx:pt idx="88">103.53578163062419</cx:pt>
          <cx:pt idx="92">93.655588305187564</cx:pt>
          <cx:pt idx="96">110.68042719104713</cx:pt>
          <cx:pt idx="100">100.11843595703297</cx:pt>
          <cx:pt idx="104">110.68042719104713</cx:pt>
          <cx:pt idx="108">100.11843595703297</cx:pt>
          <cx:pt idx="112">104.04316902377275</cx:pt>
          <cx:pt idx="116">94.114556828489938</cx:pt>
          <cx:pt idx="120">104.04316902377275</cx:pt>
          <cx:pt idx="124">94.114556828489938</cx:pt>
          <cx:pt idx="128">110.76886381781094</cx:pt>
          <cx:pt idx="132">100.19843326981555</cx:pt>
          <cx:pt idx="136">110.76886381781094</cx:pt>
          <cx:pt idx="140">100.19843326981555</cx:pt>
          <cx:pt idx="144">104.12630230343018</cx:pt>
          <cx:pt idx="148">94.189756880988099</cx:pt>
          <cx:pt idx="152">104.12630230343018</cx:pt>
          <cx:pt idx="156">94.189756880988099</cx:pt>
          <cx:pt idx="160">111.31169764945243</cx:pt>
          <cx:pt idx="164">100.68946565546672</cx:pt>
          <cx:pt idx="168">111.31169764945243</cx:pt>
          <cx:pt idx="172">100.68946565546672</cx:pt>
          <cx:pt idx="176">104.63658360185534</cx:pt>
          <cx:pt idx="180">94.651343150512204</cx:pt>
          <cx:pt idx="184">104.63658360185534</cx:pt>
          <cx:pt idx="188">94.651343150512204</cx:pt>
          <cx:pt idx="192">104.12630230343018</cx:pt>
          <cx:pt idx="196">94.189756880988099</cx:pt>
          <cx:pt idx="200">104.12630230343018</cx:pt>
          <cx:pt idx="204">94.189756880988099</cx:pt>
          <cx:pt idx="208">97.882080376109812</cx:pt>
          <cx:pt idx="212">88.541407403145655</cx:pt>
          <cx:pt idx="216">97.882080376109812</cx:pt>
          <cx:pt idx="220">88.541407403145655</cx:pt>
          <cx:pt idx="224">104.63658360185534</cx:pt>
          <cx:pt idx="228">94.651343150512204</cx:pt>
          <cx:pt idx="232">104.63658360185534</cx:pt>
          <cx:pt idx="236">94.651343150512204</cx:pt>
          <cx:pt idx="240">98.361761244074629</cx:pt>
          <cx:pt idx="244">88.975313374399732</cx:pt>
          <cx:pt idx="248">98.361761244074629</cx:pt>
          <cx:pt idx="252">88.975313374399732</cx:pt>
          <cx:pt idx="256">102.77799117136747</cx:pt>
          <cx:pt idx="260">92.970112133027641</cx:pt>
          <cx:pt idx="264">102.77799117136747</cx:pt>
          <cx:pt idx="268">92.970112133027641</cx:pt>
          <cx:pt idx="272">96.61462445305223</cx:pt>
          <cx:pt idx="276">87.394902028333846</cx:pt>
          <cx:pt idx="280">96.61462445305223</cx:pt>
          <cx:pt idx="284">87.394902028333846</cx:pt>
          <cx:pt idx="288">103.28166493701819</cx:pt>
          <cx:pt idx="292">93.425721412186803</cx:pt>
          <cx:pt idx="296">103.28166493701819</cx:pt>
          <cx:pt idx="300">32.260133534557674</cx:pt>
          <cx:pt idx="304">97.088094027234334</cx:pt>
          <cx:pt idx="308">87.823189435993839</cx:pt>
          <cx:pt idx="312">97.088094027234334</cx:pt>
          <cx:pt idx="316">87.823189435993839</cx:pt>
          <cx:pt idx="320">96.61462445305223</cx:pt>
          <cx:pt idx="324">87.394902028333846</cx:pt>
          <cx:pt idx="328">96.61462445305223</cx:pt>
          <cx:pt idx="332">87.394902028333846</cx:pt>
          <cx:pt idx="336">90.820861079494904</cx:pt>
          <cx:pt idx="340">82.154024829111975</cx:pt>
          <cx:pt idx="344">90.820861079494904</cx:pt>
          <cx:pt idx="348">82.154024829111975</cx:pt>
          <cx:pt idx="352">97.088094027234334</cx:pt>
          <cx:pt idx="356">87.823189435993839</cx:pt>
          <cx:pt idx="360">97.088094027234334</cx:pt>
          <cx:pt idx="364">87.823189435993839</cx:pt>
          <cx:pt idx="368">91.265937740151543</cx:pt>
          <cx:pt idx="372">82.556628796921004</cx:pt>
          <cx:pt idx="376">91.265937740151543</cx:pt>
          <cx:pt idx="380">82.556628796921004</cx:pt>
          <cx:pt idx="384">97.165670015623633</cx:pt>
          <cx:pt idx="388">87.893362517382073</cx:pt>
          <cx:pt idx="392">97.165670015623633</cx:pt>
          <cx:pt idx="396">87.893362517382073</cx:pt>
          <cx:pt idx="400">91.338861669675609</cx:pt>
          <cx:pt idx="404">82.622593755252723</cx:pt>
          <cx:pt idx="408">91.338861669675609</cx:pt>
          <cx:pt idx="412">82.622593755252723</cx:pt>
          <cx:pt idx="416">97.641840043379332</cx:pt>
          <cx:pt idx="420">88.324092680233974</cx:pt>
          <cx:pt idx="424">97.641840043379332</cx:pt>
          <cx:pt idx="428">88.324092680233974</cx:pt>
          <cx:pt idx="432">91.786476843732757</cx:pt>
          <cx:pt idx="436">83.027493991677375</cx:pt>
          <cx:pt idx="440">91.786476843732757</cx:pt>
          <cx:pt idx="444">83.027493991677375</cx:pt>
          <cx:pt idx="448">91.338861669675609</cx:pt>
          <cx:pt idx="452">82.622593755252723</cx:pt>
          <cx:pt idx="456">91.338861669675609</cx:pt>
          <cx:pt idx="460">82.622593755252723</cx:pt>
          <cx:pt idx="464">85.861474014131417</cx:pt>
          <cx:pt idx="468">77.667901230829528</cx:pt>
          <cx:pt idx="472">85.861474014131417</cx:pt>
          <cx:pt idx="476">77.667901230829528</cx:pt>
          <cx:pt idx="480">91.786476843732757</cx:pt>
          <cx:pt idx="484">83.027493991677375</cx:pt>
          <cx:pt idx="488">91.786476843732757</cx:pt>
          <cx:pt idx="492">83.027493991677375</cx:pt>
          <cx:pt idx="496">86.282246705328632</cx:pt>
          <cx:pt idx="500">78.048520503859422</cx:pt>
          <cx:pt idx="504">86.282246705328632</cx:pt>
          <cx:pt idx="508">78.048520503859422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r>
              <a:rPr lang="ru-RU" sz="16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Распределение </a:t>
            </a:r>
            <a:r>
              <a:rPr lang="en-US" sz="16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TDEV</a:t>
            </a:r>
            <a:endParaRPr lang="ru-RU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2F214D4B-27DE-4094-AA79-E3A8D4478767}" formatIdx="0">
          <cx:dataId val="0"/>
          <cx:layoutPr>
            <cx:binning intervalClosed="r"/>
          </cx:layoutPr>
        </cx:series>
        <cx:series layoutId="clusteredColumn" hidden="1" uniqueId="{6C2C7F05-FE33-44A6-82A8-D18B22B36F39}" formatIdx="1">
          <cx:dataId val="1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rgbClr val="59595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pPr>
            <a:endParaRPr lang="ru-RU" sz="16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rgbClr val="59595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pPr>
            <a:endParaRPr lang="ru-RU" sz="16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3FB2-FCD7-4CF4-86A0-F21EC53B44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78A01-AD4C-460F-9CA9-6A151847CA5F}">
      <dgm:prSet/>
      <dgm:spPr/>
      <dgm:t>
        <a:bodyPr/>
        <a:lstStyle/>
        <a:p>
          <a:r>
            <a:rPr lang="en-US" b="1"/>
            <a:t>PREC</a:t>
          </a:r>
          <a:endParaRPr lang="en-US"/>
        </a:p>
      </dgm:t>
    </dgm:pt>
    <dgm:pt modelId="{524B4D0E-9003-49F2-8304-BD884B0DB6B4}" type="parTrans" cxnId="{D10BF76A-DBC1-425D-A3E0-50FDC273F1BF}">
      <dgm:prSet/>
      <dgm:spPr/>
      <dgm:t>
        <a:bodyPr/>
        <a:lstStyle/>
        <a:p>
          <a:endParaRPr lang="en-US"/>
        </a:p>
      </dgm:t>
    </dgm:pt>
    <dgm:pt modelId="{F6AC38AD-E92B-4753-BDAD-9AB767BC341F}" type="sibTrans" cxnId="{D10BF76A-DBC1-425D-A3E0-50FDC273F1BF}">
      <dgm:prSet/>
      <dgm:spPr/>
      <dgm:t>
        <a:bodyPr/>
        <a:lstStyle/>
        <a:p>
          <a:endParaRPr lang="en-US"/>
        </a:p>
      </dgm:t>
    </dgm:pt>
    <dgm:pt modelId="{7AB3533A-00B8-424D-8759-EDDDBEEFC9B0}">
      <dgm:prSet/>
      <dgm:spPr/>
      <dgm:t>
        <a:bodyPr/>
        <a:lstStyle/>
        <a:p>
          <a:r>
            <a:rPr lang="en-US" dirty="0"/>
            <a:t>Experience: Low 3,72</a:t>
          </a:r>
        </a:p>
      </dgm:t>
    </dgm:pt>
    <dgm:pt modelId="{AEBD76C5-AEF9-46EB-ADE3-D2987F48920F}" type="parTrans" cxnId="{80250E9A-389E-4CD8-AA72-71C91EEB510A}">
      <dgm:prSet/>
      <dgm:spPr/>
      <dgm:t>
        <a:bodyPr/>
        <a:lstStyle/>
        <a:p>
          <a:endParaRPr lang="en-US"/>
        </a:p>
      </dgm:t>
    </dgm:pt>
    <dgm:pt modelId="{024024F6-0443-4474-9AAB-AC9AF115C8B8}" type="sibTrans" cxnId="{80250E9A-389E-4CD8-AA72-71C91EEB510A}">
      <dgm:prSet/>
      <dgm:spPr/>
      <dgm:t>
        <a:bodyPr/>
        <a:lstStyle/>
        <a:p>
          <a:endParaRPr lang="en-US"/>
        </a:p>
      </dgm:t>
    </dgm:pt>
    <dgm:pt modelId="{FBF222B8-7A5A-4AE1-B479-AC8FABEC519F}">
      <dgm:prSet/>
      <dgm:spPr/>
      <dgm:t>
        <a:bodyPr/>
        <a:lstStyle/>
        <a:p>
          <a:r>
            <a:rPr lang="en-US" b="1" dirty="0"/>
            <a:t>FLEX</a:t>
          </a:r>
          <a:endParaRPr lang="en-US" dirty="0"/>
        </a:p>
      </dgm:t>
    </dgm:pt>
    <dgm:pt modelId="{308FEBCC-99E7-4A25-92DE-4060587BBFBB}" type="parTrans" cxnId="{2DAC92E8-A7E2-40FB-BF54-2F8BB137D660}">
      <dgm:prSet/>
      <dgm:spPr/>
      <dgm:t>
        <a:bodyPr/>
        <a:lstStyle/>
        <a:p>
          <a:endParaRPr lang="en-US"/>
        </a:p>
      </dgm:t>
    </dgm:pt>
    <dgm:pt modelId="{EA9E306E-C8C5-484A-8CB9-1B7ABB4DC090}" type="sibTrans" cxnId="{2DAC92E8-A7E2-40FB-BF54-2F8BB137D660}">
      <dgm:prSet/>
      <dgm:spPr/>
      <dgm:t>
        <a:bodyPr/>
        <a:lstStyle/>
        <a:p>
          <a:endParaRPr lang="en-US"/>
        </a:p>
      </dgm:t>
    </dgm:pt>
    <dgm:pt modelId="{926B9AB0-0C2B-4F49-B1A9-7E954D3EB476}">
      <dgm:prSet/>
      <dgm:spPr/>
      <dgm:t>
        <a:bodyPr/>
        <a:lstStyle/>
        <a:p>
          <a:r>
            <a:rPr lang="en-US" dirty="0" err="1"/>
            <a:t>Гибкость</a:t>
          </a:r>
          <a:r>
            <a:rPr lang="en-US" dirty="0"/>
            <a:t> </a:t>
          </a:r>
          <a:r>
            <a:rPr lang="en-US" dirty="0" err="1"/>
            <a:t>процесса</a:t>
          </a:r>
          <a:r>
            <a:rPr lang="en-US" dirty="0"/>
            <a:t> </a:t>
          </a:r>
          <a:r>
            <a:rPr lang="en-US" dirty="0" err="1"/>
            <a:t>разработки</a:t>
          </a:r>
          <a:r>
            <a:rPr lang="en-US" dirty="0"/>
            <a:t>: High 2,03</a:t>
          </a:r>
        </a:p>
      </dgm:t>
    </dgm:pt>
    <dgm:pt modelId="{210F1BA8-0BAD-4FFE-AAEF-1FED9CFD6AEE}" type="parTrans" cxnId="{74F40FA8-A0BC-4DDD-BF1F-978F7E7AA20C}">
      <dgm:prSet/>
      <dgm:spPr/>
      <dgm:t>
        <a:bodyPr/>
        <a:lstStyle/>
        <a:p>
          <a:endParaRPr lang="en-US"/>
        </a:p>
      </dgm:t>
    </dgm:pt>
    <dgm:pt modelId="{3874DA1F-C525-4918-8975-D1B9C1B5DB91}" type="sibTrans" cxnId="{74F40FA8-A0BC-4DDD-BF1F-978F7E7AA20C}">
      <dgm:prSet/>
      <dgm:spPr/>
      <dgm:t>
        <a:bodyPr/>
        <a:lstStyle/>
        <a:p>
          <a:endParaRPr lang="en-US"/>
        </a:p>
      </dgm:t>
    </dgm:pt>
    <dgm:pt modelId="{4359A0BD-496B-4923-9477-E45177210983}">
      <dgm:prSet/>
      <dgm:spPr/>
      <dgm:t>
        <a:bodyPr/>
        <a:lstStyle/>
        <a:p>
          <a:r>
            <a:rPr lang="en-US" b="1" dirty="0"/>
            <a:t>RESL</a:t>
          </a:r>
          <a:endParaRPr lang="en-US" dirty="0"/>
        </a:p>
      </dgm:t>
    </dgm:pt>
    <dgm:pt modelId="{1651D0E5-D3DF-448A-AB4E-18445CC8BAB4}" type="parTrans" cxnId="{33EC40A2-8A11-4230-A264-136D0B286B33}">
      <dgm:prSet/>
      <dgm:spPr/>
      <dgm:t>
        <a:bodyPr/>
        <a:lstStyle/>
        <a:p>
          <a:endParaRPr lang="en-US"/>
        </a:p>
      </dgm:t>
    </dgm:pt>
    <dgm:pt modelId="{E6401A97-EF8F-4BBA-846F-CDEB81E735BF}" type="sibTrans" cxnId="{33EC40A2-8A11-4230-A264-136D0B286B33}">
      <dgm:prSet/>
      <dgm:spPr/>
      <dgm:t>
        <a:bodyPr/>
        <a:lstStyle/>
        <a:p>
          <a:endParaRPr lang="en-US"/>
        </a:p>
      </dgm:t>
    </dgm:pt>
    <dgm:pt modelId="{34FFE7FA-4321-4F67-8F84-19324C4A7262}">
      <dgm:prSet/>
      <dgm:spPr/>
      <dgm:t>
        <a:bodyPr/>
        <a:lstStyle/>
        <a:p>
          <a:r>
            <a:rPr lang="en-US" dirty="0" err="1"/>
            <a:t>Отработанность</a:t>
          </a:r>
          <a:r>
            <a:rPr lang="en-US" dirty="0"/>
            <a:t> </a:t>
          </a:r>
          <a:r>
            <a:rPr lang="en-US" dirty="0" err="1"/>
            <a:t>рисков</a:t>
          </a:r>
          <a:r>
            <a:rPr lang="en-US" dirty="0"/>
            <a:t>: Very Low 7,07</a:t>
          </a:r>
        </a:p>
      </dgm:t>
    </dgm:pt>
    <dgm:pt modelId="{3E3274D0-B101-4D61-A6CE-3EFCB3C19440}" type="parTrans" cxnId="{F21F6844-0562-44B3-A141-FDD562788C8F}">
      <dgm:prSet/>
      <dgm:spPr/>
      <dgm:t>
        <a:bodyPr/>
        <a:lstStyle/>
        <a:p>
          <a:endParaRPr lang="en-US"/>
        </a:p>
      </dgm:t>
    </dgm:pt>
    <dgm:pt modelId="{8D1BE92A-AF74-420D-AD50-9A48C9703C67}" type="sibTrans" cxnId="{F21F6844-0562-44B3-A141-FDD562788C8F}">
      <dgm:prSet/>
      <dgm:spPr/>
      <dgm:t>
        <a:bodyPr/>
        <a:lstStyle/>
        <a:p>
          <a:endParaRPr lang="en-US"/>
        </a:p>
      </dgm:t>
    </dgm:pt>
    <dgm:pt modelId="{430E74C5-3234-4064-818F-A90640C864C8}">
      <dgm:prSet/>
      <dgm:spPr/>
      <dgm:t>
        <a:bodyPr/>
        <a:lstStyle/>
        <a:p>
          <a:r>
            <a:rPr lang="en-US" b="1" dirty="0"/>
            <a:t>TEAM</a:t>
          </a:r>
          <a:endParaRPr lang="en-US" dirty="0"/>
        </a:p>
      </dgm:t>
    </dgm:pt>
    <dgm:pt modelId="{EE792E1F-3005-4099-9660-52455B162A72}" type="parTrans" cxnId="{7A056197-8E67-47D5-86FF-A6DC4A025123}">
      <dgm:prSet/>
      <dgm:spPr/>
      <dgm:t>
        <a:bodyPr/>
        <a:lstStyle/>
        <a:p>
          <a:endParaRPr lang="en-US"/>
        </a:p>
      </dgm:t>
    </dgm:pt>
    <dgm:pt modelId="{1A5E67D1-8696-4C4F-B796-B61C6AC6C59C}" type="sibTrans" cxnId="{7A056197-8E67-47D5-86FF-A6DC4A025123}">
      <dgm:prSet/>
      <dgm:spPr/>
      <dgm:t>
        <a:bodyPr/>
        <a:lstStyle/>
        <a:p>
          <a:endParaRPr lang="en-US"/>
        </a:p>
      </dgm:t>
    </dgm:pt>
    <dgm:pt modelId="{DFC20CF1-FF37-4F9D-BF95-54765B10EFBF}">
      <dgm:prSet/>
      <dgm:spPr/>
      <dgm:t>
        <a:bodyPr/>
        <a:lstStyle/>
        <a:p>
          <a:r>
            <a:rPr lang="en-US" dirty="0"/>
            <a:t>"</a:t>
          </a:r>
          <a:r>
            <a:rPr lang="en-US" dirty="0" err="1"/>
            <a:t>Налаженность</a:t>
          </a:r>
          <a:r>
            <a:rPr lang="en-US" dirty="0"/>
            <a:t>" </a:t>
          </a:r>
          <a:r>
            <a:rPr lang="en-US" dirty="0" err="1"/>
            <a:t>команды</a:t>
          </a:r>
          <a:r>
            <a:rPr lang="en-US" dirty="0"/>
            <a:t>: Low 4,38</a:t>
          </a:r>
        </a:p>
      </dgm:t>
    </dgm:pt>
    <dgm:pt modelId="{09F27BF5-DAC9-42B6-BA7C-C9068C1B3340}" type="parTrans" cxnId="{BE9ABDF4-C0B5-4049-B9A6-964E864654CE}">
      <dgm:prSet/>
      <dgm:spPr/>
      <dgm:t>
        <a:bodyPr/>
        <a:lstStyle/>
        <a:p>
          <a:endParaRPr lang="en-US"/>
        </a:p>
      </dgm:t>
    </dgm:pt>
    <dgm:pt modelId="{2C6206FF-E23F-42C5-AAD6-76BDD78B3229}" type="sibTrans" cxnId="{BE9ABDF4-C0B5-4049-B9A6-964E864654CE}">
      <dgm:prSet/>
      <dgm:spPr/>
      <dgm:t>
        <a:bodyPr/>
        <a:lstStyle/>
        <a:p>
          <a:endParaRPr lang="en-US"/>
        </a:p>
      </dgm:t>
    </dgm:pt>
    <dgm:pt modelId="{704FEF57-6051-4FAB-BC66-9A714DAEA235}">
      <dgm:prSet/>
      <dgm:spPr/>
      <dgm:t>
        <a:bodyPr/>
        <a:lstStyle/>
        <a:p>
          <a:r>
            <a:rPr lang="en-US" b="1" dirty="0"/>
            <a:t>PMAT</a:t>
          </a:r>
          <a:endParaRPr lang="en-US" dirty="0"/>
        </a:p>
      </dgm:t>
    </dgm:pt>
    <dgm:pt modelId="{54B4EE33-9DE5-4EBD-BEDA-CE2F95420ED8}" type="parTrans" cxnId="{2F19FF62-8140-420A-86F2-5C2ED51912A3}">
      <dgm:prSet/>
      <dgm:spPr/>
      <dgm:t>
        <a:bodyPr/>
        <a:lstStyle/>
        <a:p>
          <a:endParaRPr lang="en-US"/>
        </a:p>
      </dgm:t>
    </dgm:pt>
    <dgm:pt modelId="{B598B99F-B637-4C8E-8AF5-B35805B4154D}" type="sibTrans" cxnId="{2F19FF62-8140-420A-86F2-5C2ED51912A3}">
      <dgm:prSet/>
      <dgm:spPr/>
      <dgm:t>
        <a:bodyPr/>
        <a:lstStyle/>
        <a:p>
          <a:endParaRPr lang="en-US"/>
        </a:p>
      </dgm:t>
    </dgm:pt>
    <dgm:pt modelId="{8C9FB73B-2380-4227-80C6-45CEB8B7B1CE}">
      <dgm:prSet/>
      <dgm:spPr/>
      <dgm:t>
        <a:bodyPr/>
        <a:lstStyle/>
        <a:p>
          <a:r>
            <a:rPr lang="en-US" dirty="0" err="1"/>
            <a:t>Зрелость</a:t>
          </a:r>
          <a:r>
            <a:rPr lang="en-US" dirty="0"/>
            <a:t> </a:t>
          </a:r>
          <a:r>
            <a:rPr lang="en-US" dirty="0" err="1"/>
            <a:t>процессов</a:t>
          </a:r>
          <a:r>
            <a:rPr lang="en-US" dirty="0"/>
            <a:t>: Nominal-Low 6,24−4,68</a:t>
          </a:r>
        </a:p>
      </dgm:t>
    </dgm:pt>
    <dgm:pt modelId="{0B41A422-67FB-46C3-AD8F-609E8933634A}" type="parTrans" cxnId="{C2E319EB-1FC6-486F-81D7-C43B0B546805}">
      <dgm:prSet/>
      <dgm:spPr/>
      <dgm:t>
        <a:bodyPr/>
        <a:lstStyle/>
        <a:p>
          <a:endParaRPr lang="en-US"/>
        </a:p>
      </dgm:t>
    </dgm:pt>
    <dgm:pt modelId="{3FAA9E39-1800-4768-9F9A-4E55E45205D1}" type="sibTrans" cxnId="{C2E319EB-1FC6-486F-81D7-C43B0B546805}">
      <dgm:prSet/>
      <dgm:spPr/>
      <dgm:t>
        <a:bodyPr/>
        <a:lstStyle/>
        <a:p>
          <a:endParaRPr lang="en-US"/>
        </a:p>
      </dgm:t>
    </dgm:pt>
    <dgm:pt modelId="{FFE53C27-B472-49A8-BEE9-9260957B069B}" type="pres">
      <dgm:prSet presAssocID="{EC8F3FB2-FCD7-4CF4-86A0-F21EC53B4447}" presName="vert0" presStyleCnt="0">
        <dgm:presLayoutVars>
          <dgm:dir/>
          <dgm:animOne val="branch"/>
          <dgm:animLvl val="lvl"/>
        </dgm:presLayoutVars>
      </dgm:prSet>
      <dgm:spPr/>
    </dgm:pt>
    <dgm:pt modelId="{60AB62A1-D6C2-41DD-BA94-7E7EC9C073DC}" type="pres">
      <dgm:prSet presAssocID="{44F78A01-AD4C-460F-9CA9-6A151847CA5F}" presName="thickLine" presStyleLbl="alignNode1" presStyleIdx="0" presStyleCnt="5"/>
      <dgm:spPr/>
    </dgm:pt>
    <dgm:pt modelId="{A5F4CD9F-0EE4-4B03-B9AB-AEA841354C20}" type="pres">
      <dgm:prSet presAssocID="{44F78A01-AD4C-460F-9CA9-6A151847CA5F}" presName="horz1" presStyleCnt="0"/>
      <dgm:spPr/>
    </dgm:pt>
    <dgm:pt modelId="{00607B23-0600-4C58-800D-A6354E4819FC}" type="pres">
      <dgm:prSet presAssocID="{44F78A01-AD4C-460F-9CA9-6A151847CA5F}" presName="tx1" presStyleLbl="revTx" presStyleIdx="0" presStyleCnt="10"/>
      <dgm:spPr/>
    </dgm:pt>
    <dgm:pt modelId="{73617988-C05B-4AEA-8736-9373B0ECF9C4}" type="pres">
      <dgm:prSet presAssocID="{44F78A01-AD4C-460F-9CA9-6A151847CA5F}" presName="vert1" presStyleCnt="0"/>
      <dgm:spPr/>
    </dgm:pt>
    <dgm:pt modelId="{65B2B0F5-D5AA-40E4-9AF5-E6C163026209}" type="pres">
      <dgm:prSet presAssocID="{7AB3533A-00B8-424D-8759-EDDDBEEFC9B0}" presName="vertSpace2a" presStyleCnt="0"/>
      <dgm:spPr/>
    </dgm:pt>
    <dgm:pt modelId="{1EA6EC13-A05A-4751-B6B0-63DE04A0F70A}" type="pres">
      <dgm:prSet presAssocID="{7AB3533A-00B8-424D-8759-EDDDBEEFC9B0}" presName="horz2" presStyleCnt="0"/>
      <dgm:spPr/>
    </dgm:pt>
    <dgm:pt modelId="{57266319-6892-4AF6-B977-B563DD29A55F}" type="pres">
      <dgm:prSet presAssocID="{7AB3533A-00B8-424D-8759-EDDDBEEFC9B0}" presName="horzSpace2" presStyleCnt="0"/>
      <dgm:spPr/>
    </dgm:pt>
    <dgm:pt modelId="{0E64AD11-01A1-4889-A879-D90D665851CF}" type="pres">
      <dgm:prSet presAssocID="{7AB3533A-00B8-424D-8759-EDDDBEEFC9B0}" presName="tx2" presStyleLbl="revTx" presStyleIdx="1" presStyleCnt="10"/>
      <dgm:spPr/>
    </dgm:pt>
    <dgm:pt modelId="{DAEAACED-67AD-49C7-AB75-D512291411B4}" type="pres">
      <dgm:prSet presAssocID="{7AB3533A-00B8-424D-8759-EDDDBEEFC9B0}" presName="vert2" presStyleCnt="0"/>
      <dgm:spPr/>
    </dgm:pt>
    <dgm:pt modelId="{6ECE79E2-1912-4178-9D0E-D1F46C3A89DD}" type="pres">
      <dgm:prSet presAssocID="{7AB3533A-00B8-424D-8759-EDDDBEEFC9B0}" presName="thinLine2b" presStyleLbl="callout" presStyleIdx="0" presStyleCnt="5"/>
      <dgm:spPr/>
    </dgm:pt>
    <dgm:pt modelId="{16BD0F60-F878-40BD-AC17-9355D78F2B12}" type="pres">
      <dgm:prSet presAssocID="{7AB3533A-00B8-424D-8759-EDDDBEEFC9B0}" presName="vertSpace2b" presStyleCnt="0"/>
      <dgm:spPr/>
    </dgm:pt>
    <dgm:pt modelId="{330C528B-CEF4-4762-BC11-9C706BE5A494}" type="pres">
      <dgm:prSet presAssocID="{FBF222B8-7A5A-4AE1-B479-AC8FABEC519F}" presName="thickLine" presStyleLbl="alignNode1" presStyleIdx="1" presStyleCnt="5"/>
      <dgm:spPr/>
    </dgm:pt>
    <dgm:pt modelId="{9BC4AB58-58E1-4A84-83AE-F72F1866485A}" type="pres">
      <dgm:prSet presAssocID="{FBF222B8-7A5A-4AE1-B479-AC8FABEC519F}" presName="horz1" presStyleCnt="0"/>
      <dgm:spPr/>
    </dgm:pt>
    <dgm:pt modelId="{1E8A30F4-A7FD-4ABF-9AEA-333DC3E8F9EE}" type="pres">
      <dgm:prSet presAssocID="{FBF222B8-7A5A-4AE1-B479-AC8FABEC519F}" presName="tx1" presStyleLbl="revTx" presStyleIdx="2" presStyleCnt="10"/>
      <dgm:spPr/>
    </dgm:pt>
    <dgm:pt modelId="{975636A0-8336-4381-8462-0B728A70D4AA}" type="pres">
      <dgm:prSet presAssocID="{FBF222B8-7A5A-4AE1-B479-AC8FABEC519F}" presName="vert1" presStyleCnt="0"/>
      <dgm:spPr/>
    </dgm:pt>
    <dgm:pt modelId="{905C889A-E959-4F76-B8F1-3BF7976BA841}" type="pres">
      <dgm:prSet presAssocID="{926B9AB0-0C2B-4F49-B1A9-7E954D3EB476}" presName="vertSpace2a" presStyleCnt="0"/>
      <dgm:spPr/>
    </dgm:pt>
    <dgm:pt modelId="{484F4B2C-BD6A-4D0C-9B8C-18EF258CC6E6}" type="pres">
      <dgm:prSet presAssocID="{926B9AB0-0C2B-4F49-B1A9-7E954D3EB476}" presName="horz2" presStyleCnt="0"/>
      <dgm:spPr/>
    </dgm:pt>
    <dgm:pt modelId="{AE54D9F7-3FF5-43E3-AEF0-FF96CFBFFCFB}" type="pres">
      <dgm:prSet presAssocID="{926B9AB0-0C2B-4F49-B1A9-7E954D3EB476}" presName="horzSpace2" presStyleCnt="0"/>
      <dgm:spPr/>
    </dgm:pt>
    <dgm:pt modelId="{7F16985A-1ADF-4991-99E2-D5610CC050F3}" type="pres">
      <dgm:prSet presAssocID="{926B9AB0-0C2B-4F49-B1A9-7E954D3EB476}" presName="tx2" presStyleLbl="revTx" presStyleIdx="3" presStyleCnt="10"/>
      <dgm:spPr/>
    </dgm:pt>
    <dgm:pt modelId="{3711E9E7-463B-45C3-B9F8-772CD1FDC138}" type="pres">
      <dgm:prSet presAssocID="{926B9AB0-0C2B-4F49-B1A9-7E954D3EB476}" presName="vert2" presStyleCnt="0"/>
      <dgm:spPr/>
    </dgm:pt>
    <dgm:pt modelId="{73BC7BEB-20B0-4DFA-8056-6DB4C9022DD4}" type="pres">
      <dgm:prSet presAssocID="{926B9AB0-0C2B-4F49-B1A9-7E954D3EB476}" presName="thinLine2b" presStyleLbl="callout" presStyleIdx="1" presStyleCnt="5"/>
      <dgm:spPr/>
    </dgm:pt>
    <dgm:pt modelId="{50F84399-F017-4BDC-B0AC-85A89648CE2F}" type="pres">
      <dgm:prSet presAssocID="{926B9AB0-0C2B-4F49-B1A9-7E954D3EB476}" presName="vertSpace2b" presStyleCnt="0"/>
      <dgm:spPr/>
    </dgm:pt>
    <dgm:pt modelId="{52770673-0AAD-4588-861F-51A2DB72CF11}" type="pres">
      <dgm:prSet presAssocID="{4359A0BD-496B-4923-9477-E45177210983}" presName="thickLine" presStyleLbl="alignNode1" presStyleIdx="2" presStyleCnt="5"/>
      <dgm:spPr/>
    </dgm:pt>
    <dgm:pt modelId="{B9F6C50E-D8CB-4E09-B9E7-6A0B5D6847E2}" type="pres">
      <dgm:prSet presAssocID="{4359A0BD-496B-4923-9477-E45177210983}" presName="horz1" presStyleCnt="0"/>
      <dgm:spPr/>
    </dgm:pt>
    <dgm:pt modelId="{A4A3B78E-AC27-45C3-B3CD-CEBCD8A2D64F}" type="pres">
      <dgm:prSet presAssocID="{4359A0BD-496B-4923-9477-E45177210983}" presName="tx1" presStyleLbl="revTx" presStyleIdx="4" presStyleCnt="10"/>
      <dgm:spPr/>
    </dgm:pt>
    <dgm:pt modelId="{F03D1570-8E72-47B3-9145-CE9D0E959FA9}" type="pres">
      <dgm:prSet presAssocID="{4359A0BD-496B-4923-9477-E45177210983}" presName="vert1" presStyleCnt="0"/>
      <dgm:spPr/>
    </dgm:pt>
    <dgm:pt modelId="{1E03195D-29D3-456B-8CC4-15DB92CADE63}" type="pres">
      <dgm:prSet presAssocID="{34FFE7FA-4321-4F67-8F84-19324C4A7262}" presName="vertSpace2a" presStyleCnt="0"/>
      <dgm:spPr/>
    </dgm:pt>
    <dgm:pt modelId="{AD16D40F-9ADD-409E-92E6-B08E654D783F}" type="pres">
      <dgm:prSet presAssocID="{34FFE7FA-4321-4F67-8F84-19324C4A7262}" presName="horz2" presStyleCnt="0"/>
      <dgm:spPr/>
    </dgm:pt>
    <dgm:pt modelId="{A99CF0C3-24F4-4426-9B69-2BFB6D1AA5D5}" type="pres">
      <dgm:prSet presAssocID="{34FFE7FA-4321-4F67-8F84-19324C4A7262}" presName="horzSpace2" presStyleCnt="0"/>
      <dgm:spPr/>
    </dgm:pt>
    <dgm:pt modelId="{E59E9978-A867-4AEC-A3DB-4ADE05D64472}" type="pres">
      <dgm:prSet presAssocID="{34FFE7FA-4321-4F67-8F84-19324C4A7262}" presName="tx2" presStyleLbl="revTx" presStyleIdx="5" presStyleCnt="10"/>
      <dgm:spPr/>
    </dgm:pt>
    <dgm:pt modelId="{42A5EBCB-279D-45E5-B5D9-EE4B50A7EA79}" type="pres">
      <dgm:prSet presAssocID="{34FFE7FA-4321-4F67-8F84-19324C4A7262}" presName="vert2" presStyleCnt="0"/>
      <dgm:spPr/>
    </dgm:pt>
    <dgm:pt modelId="{F43B3812-BA43-4101-B694-ADBAF9FDB9FA}" type="pres">
      <dgm:prSet presAssocID="{34FFE7FA-4321-4F67-8F84-19324C4A7262}" presName="thinLine2b" presStyleLbl="callout" presStyleIdx="2" presStyleCnt="5"/>
      <dgm:spPr/>
    </dgm:pt>
    <dgm:pt modelId="{9C6358B2-8C8B-4DE3-9BC2-263F8285591D}" type="pres">
      <dgm:prSet presAssocID="{34FFE7FA-4321-4F67-8F84-19324C4A7262}" presName="vertSpace2b" presStyleCnt="0"/>
      <dgm:spPr/>
    </dgm:pt>
    <dgm:pt modelId="{432177F3-1F3B-4FD0-89C2-E0975BE0EBE1}" type="pres">
      <dgm:prSet presAssocID="{430E74C5-3234-4064-818F-A90640C864C8}" presName="thickLine" presStyleLbl="alignNode1" presStyleIdx="3" presStyleCnt="5"/>
      <dgm:spPr/>
    </dgm:pt>
    <dgm:pt modelId="{F849C498-DFDD-4CBB-B1E3-CE29A2533158}" type="pres">
      <dgm:prSet presAssocID="{430E74C5-3234-4064-818F-A90640C864C8}" presName="horz1" presStyleCnt="0"/>
      <dgm:spPr/>
    </dgm:pt>
    <dgm:pt modelId="{E0E62F14-39A4-43EB-B520-4691A85BA44C}" type="pres">
      <dgm:prSet presAssocID="{430E74C5-3234-4064-818F-A90640C864C8}" presName="tx1" presStyleLbl="revTx" presStyleIdx="6" presStyleCnt="10"/>
      <dgm:spPr/>
    </dgm:pt>
    <dgm:pt modelId="{1E4F4E20-9212-404A-9145-F85704C39C1C}" type="pres">
      <dgm:prSet presAssocID="{430E74C5-3234-4064-818F-A90640C864C8}" presName="vert1" presStyleCnt="0"/>
      <dgm:spPr/>
    </dgm:pt>
    <dgm:pt modelId="{AFA37E2C-90D8-415C-843A-9E76ACA51E85}" type="pres">
      <dgm:prSet presAssocID="{DFC20CF1-FF37-4F9D-BF95-54765B10EFBF}" presName="vertSpace2a" presStyleCnt="0"/>
      <dgm:spPr/>
    </dgm:pt>
    <dgm:pt modelId="{B1A03EFD-8FCC-46CE-B899-1779845B468B}" type="pres">
      <dgm:prSet presAssocID="{DFC20CF1-FF37-4F9D-BF95-54765B10EFBF}" presName="horz2" presStyleCnt="0"/>
      <dgm:spPr/>
    </dgm:pt>
    <dgm:pt modelId="{68979332-67CF-4BA8-8D3E-EE2005913C1E}" type="pres">
      <dgm:prSet presAssocID="{DFC20CF1-FF37-4F9D-BF95-54765B10EFBF}" presName="horzSpace2" presStyleCnt="0"/>
      <dgm:spPr/>
    </dgm:pt>
    <dgm:pt modelId="{75A6D81E-AD56-4327-8212-3FAA9F3F5D32}" type="pres">
      <dgm:prSet presAssocID="{DFC20CF1-FF37-4F9D-BF95-54765B10EFBF}" presName="tx2" presStyleLbl="revTx" presStyleIdx="7" presStyleCnt="10"/>
      <dgm:spPr/>
    </dgm:pt>
    <dgm:pt modelId="{60DEABDD-47FE-4212-BC4A-090EC288DAB0}" type="pres">
      <dgm:prSet presAssocID="{DFC20CF1-FF37-4F9D-BF95-54765B10EFBF}" presName="vert2" presStyleCnt="0"/>
      <dgm:spPr/>
    </dgm:pt>
    <dgm:pt modelId="{5A6B45E7-0B29-4B6C-AA99-4C64840E37AF}" type="pres">
      <dgm:prSet presAssocID="{DFC20CF1-FF37-4F9D-BF95-54765B10EFBF}" presName="thinLine2b" presStyleLbl="callout" presStyleIdx="3" presStyleCnt="5"/>
      <dgm:spPr/>
    </dgm:pt>
    <dgm:pt modelId="{90B420D8-DB8D-41CD-B036-C2C1A8D0F3D0}" type="pres">
      <dgm:prSet presAssocID="{DFC20CF1-FF37-4F9D-BF95-54765B10EFBF}" presName="vertSpace2b" presStyleCnt="0"/>
      <dgm:spPr/>
    </dgm:pt>
    <dgm:pt modelId="{D3B53681-8076-4D9B-A9C7-4D3B4C74B321}" type="pres">
      <dgm:prSet presAssocID="{704FEF57-6051-4FAB-BC66-9A714DAEA235}" presName="thickLine" presStyleLbl="alignNode1" presStyleIdx="4" presStyleCnt="5"/>
      <dgm:spPr/>
    </dgm:pt>
    <dgm:pt modelId="{E524696C-D090-4715-B690-3E5BE8FB3D74}" type="pres">
      <dgm:prSet presAssocID="{704FEF57-6051-4FAB-BC66-9A714DAEA235}" presName="horz1" presStyleCnt="0"/>
      <dgm:spPr/>
    </dgm:pt>
    <dgm:pt modelId="{7E458F68-1878-49F7-9985-8F2F7457C9CA}" type="pres">
      <dgm:prSet presAssocID="{704FEF57-6051-4FAB-BC66-9A714DAEA235}" presName="tx1" presStyleLbl="revTx" presStyleIdx="8" presStyleCnt="10"/>
      <dgm:spPr/>
    </dgm:pt>
    <dgm:pt modelId="{FB290371-91C9-42AD-80FC-743E496F5580}" type="pres">
      <dgm:prSet presAssocID="{704FEF57-6051-4FAB-BC66-9A714DAEA235}" presName="vert1" presStyleCnt="0"/>
      <dgm:spPr/>
    </dgm:pt>
    <dgm:pt modelId="{C6F9591E-4487-4A08-A45B-D87E89633DAA}" type="pres">
      <dgm:prSet presAssocID="{8C9FB73B-2380-4227-80C6-45CEB8B7B1CE}" presName="vertSpace2a" presStyleCnt="0"/>
      <dgm:spPr/>
    </dgm:pt>
    <dgm:pt modelId="{FA56AE49-2169-4C28-BD0E-8102661CD468}" type="pres">
      <dgm:prSet presAssocID="{8C9FB73B-2380-4227-80C6-45CEB8B7B1CE}" presName="horz2" presStyleCnt="0"/>
      <dgm:spPr/>
    </dgm:pt>
    <dgm:pt modelId="{30A59408-C203-4DE2-91B7-35287C582568}" type="pres">
      <dgm:prSet presAssocID="{8C9FB73B-2380-4227-80C6-45CEB8B7B1CE}" presName="horzSpace2" presStyleCnt="0"/>
      <dgm:spPr/>
    </dgm:pt>
    <dgm:pt modelId="{CDEB90C1-46EF-4795-ABD4-F14EC5261B50}" type="pres">
      <dgm:prSet presAssocID="{8C9FB73B-2380-4227-80C6-45CEB8B7B1CE}" presName="tx2" presStyleLbl="revTx" presStyleIdx="9" presStyleCnt="10"/>
      <dgm:spPr/>
    </dgm:pt>
    <dgm:pt modelId="{5B6BA6CE-52C9-4109-84BF-0A3888BD8EFC}" type="pres">
      <dgm:prSet presAssocID="{8C9FB73B-2380-4227-80C6-45CEB8B7B1CE}" presName="vert2" presStyleCnt="0"/>
      <dgm:spPr/>
    </dgm:pt>
    <dgm:pt modelId="{B0109FA2-9C5D-42FF-B475-63C252491784}" type="pres">
      <dgm:prSet presAssocID="{8C9FB73B-2380-4227-80C6-45CEB8B7B1CE}" presName="thinLine2b" presStyleLbl="callout" presStyleIdx="4" presStyleCnt="5"/>
      <dgm:spPr/>
    </dgm:pt>
    <dgm:pt modelId="{B242C7F2-4153-4ED5-9956-04C402A264E1}" type="pres">
      <dgm:prSet presAssocID="{8C9FB73B-2380-4227-80C6-45CEB8B7B1CE}" presName="vertSpace2b" presStyleCnt="0"/>
      <dgm:spPr/>
    </dgm:pt>
  </dgm:ptLst>
  <dgm:cxnLst>
    <dgm:cxn modelId="{EC109F0F-AC4C-45E0-96E7-FA3024204A21}" type="presOf" srcId="{926B9AB0-0C2B-4F49-B1A9-7E954D3EB476}" destId="{7F16985A-1ADF-4991-99E2-D5610CC050F3}" srcOrd="0" destOrd="0" presId="urn:microsoft.com/office/officeart/2008/layout/LinedList"/>
    <dgm:cxn modelId="{35B6E324-479B-46D1-85C1-E55B843B8AF2}" type="presOf" srcId="{430E74C5-3234-4064-818F-A90640C864C8}" destId="{E0E62F14-39A4-43EB-B520-4691A85BA44C}" srcOrd="0" destOrd="0" presId="urn:microsoft.com/office/officeart/2008/layout/LinedList"/>
    <dgm:cxn modelId="{F9406438-C0BC-40A0-9D27-10CCFBEFA144}" type="presOf" srcId="{EC8F3FB2-FCD7-4CF4-86A0-F21EC53B4447}" destId="{FFE53C27-B472-49A8-BEE9-9260957B069B}" srcOrd="0" destOrd="0" presId="urn:microsoft.com/office/officeart/2008/layout/LinedList"/>
    <dgm:cxn modelId="{2F19FF62-8140-420A-86F2-5C2ED51912A3}" srcId="{EC8F3FB2-FCD7-4CF4-86A0-F21EC53B4447}" destId="{704FEF57-6051-4FAB-BC66-9A714DAEA235}" srcOrd="4" destOrd="0" parTransId="{54B4EE33-9DE5-4EBD-BEDA-CE2F95420ED8}" sibTransId="{B598B99F-B637-4C8E-8AF5-B35805B4154D}"/>
    <dgm:cxn modelId="{F21F6844-0562-44B3-A141-FDD562788C8F}" srcId="{4359A0BD-496B-4923-9477-E45177210983}" destId="{34FFE7FA-4321-4F67-8F84-19324C4A7262}" srcOrd="0" destOrd="0" parTransId="{3E3274D0-B101-4D61-A6CE-3EFCB3C19440}" sibTransId="{8D1BE92A-AF74-420D-AD50-9A48C9703C67}"/>
    <dgm:cxn modelId="{5CBBF744-EE28-4EA7-A4CA-F486C9BEBBAB}" type="presOf" srcId="{4359A0BD-496B-4923-9477-E45177210983}" destId="{A4A3B78E-AC27-45C3-B3CD-CEBCD8A2D64F}" srcOrd="0" destOrd="0" presId="urn:microsoft.com/office/officeart/2008/layout/LinedList"/>
    <dgm:cxn modelId="{81D0B249-9AD1-43FE-93C8-CA55C2EDC11C}" type="presOf" srcId="{8C9FB73B-2380-4227-80C6-45CEB8B7B1CE}" destId="{CDEB90C1-46EF-4795-ABD4-F14EC5261B50}" srcOrd="0" destOrd="0" presId="urn:microsoft.com/office/officeart/2008/layout/LinedList"/>
    <dgm:cxn modelId="{D10BF76A-DBC1-425D-A3E0-50FDC273F1BF}" srcId="{EC8F3FB2-FCD7-4CF4-86A0-F21EC53B4447}" destId="{44F78A01-AD4C-460F-9CA9-6A151847CA5F}" srcOrd="0" destOrd="0" parTransId="{524B4D0E-9003-49F2-8304-BD884B0DB6B4}" sibTransId="{F6AC38AD-E92B-4753-BDAD-9AB767BC341F}"/>
    <dgm:cxn modelId="{CBF5D54F-75E3-4119-AD9E-7CAA480BD504}" type="presOf" srcId="{7AB3533A-00B8-424D-8759-EDDDBEEFC9B0}" destId="{0E64AD11-01A1-4889-A879-D90D665851CF}" srcOrd="0" destOrd="0" presId="urn:microsoft.com/office/officeart/2008/layout/LinedList"/>
    <dgm:cxn modelId="{5375068B-D849-4E72-9730-588050FF9665}" type="presOf" srcId="{44F78A01-AD4C-460F-9CA9-6A151847CA5F}" destId="{00607B23-0600-4C58-800D-A6354E4819FC}" srcOrd="0" destOrd="0" presId="urn:microsoft.com/office/officeart/2008/layout/LinedList"/>
    <dgm:cxn modelId="{7A056197-8E67-47D5-86FF-A6DC4A025123}" srcId="{EC8F3FB2-FCD7-4CF4-86A0-F21EC53B4447}" destId="{430E74C5-3234-4064-818F-A90640C864C8}" srcOrd="3" destOrd="0" parTransId="{EE792E1F-3005-4099-9660-52455B162A72}" sibTransId="{1A5E67D1-8696-4C4F-B796-B61C6AC6C59C}"/>
    <dgm:cxn modelId="{80250E9A-389E-4CD8-AA72-71C91EEB510A}" srcId="{44F78A01-AD4C-460F-9CA9-6A151847CA5F}" destId="{7AB3533A-00B8-424D-8759-EDDDBEEFC9B0}" srcOrd="0" destOrd="0" parTransId="{AEBD76C5-AEF9-46EB-ADE3-D2987F48920F}" sibTransId="{024024F6-0443-4474-9AAB-AC9AF115C8B8}"/>
    <dgm:cxn modelId="{33EC40A2-8A11-4230-A264-136D0B286B33}" srcId="{EC8F3FB2-FCD7-4CF4-86A0-F21EC53B4447}" destId="{4359A0BD-496B-4923-9477-E45177210983}" srcOrd="2" destOrd="0" parTransId="{1651D0E5-D3DF-448A-AB4E-18445CC8BAB4}" sibTransId="{E6401A97-EF8F-4BBA-846F-CDEB81E735BF}"/>
    <dgm:cxn modelId="{74F40FA8-A0BC-4DDD-BF1F-978F7E7AA20C}" srcId="{FBF222B8-7A5A-4AE1-B479-AC8FABEC519F}" destId="{926B9AB0-0C2B-4F49-B1A9-7E954D3EB476}" srcOrd="0" destOrd="0" parTransId="{210F1BA8-0BAD-4FFE-AAEF-1FED9CFD6AEE}" sibTransId="{3874DA1F-C525-4918-8975-D1B9C1B5DB91}"/>
    <dgm:cxn modelId="{185804AB-93DE-474A-A96A-34D73277D55D}" type="presOf" srcId="{704FEF57-6051-4FAB-BC66-9A714DAEA235}" destId="{7E458F68-1878-49F7-9985-8F2F7457C9CA}" srcOrd="0" destOrd="0" presId="urn:microsoft.com/office/officeart/2008/layout/LinedList"/>
    <dgm:cxn modelId="{3960F2BF-B88B-4E71-88FF-24D49B1ADB1A}" type="presOf" srcId="{DFC20CF1-FF37-4F9D-BF95-54765B10EFBF}" destId="{75A6D81E-AD56-4327-8212-3FAA9F3F5D32}" srcOrd="0" destOrd="0" presId="urn:microsoft.com/office/officeart/2008/layout/LinedList"/>
    <dgm:cxn modelId="{F872C2CE-E916-41D5-B791-0FBBF50ADC9C}" type="presOf" srcId="{FBF222B8-7A5A-4AE1-B479-AC8FABEC519F}" destId="{1E8A30F4-A7FD-4ABF-9AEA-333DC3E8F9EE}" srcOrd="0" destOrd="0" presId="urn:microsoft.com/office/officeart/2008/layout/LinedList"/>
    <dgm:cxn modelId="{CC90FFD3-735D-4D3E-87D0-D8EA3655AB6A}" type="presOf" srcId="{34FFE7FA-4321-4F67-8F84-19324C4A7262}" destId="{E59E9978-A867-4AEC-A3DB-4ADE05D64472}" srcOrd="0" destOrd="0" presId="urn:microsoft.com/office/officeart/2008/layout/LinedList"/>
    <dgm:cxn modelId="{2DAC92E8-A7E2-40FB-BF54-2F8BB137D660}" srcId="{EC8F3FB2-FCD7-4CF4-86A0-F21EC53B4447}" destId="{FBF222B8-7A5A-4AE1-B479-AC8FABEC519F}" srcOrd="1" destOrd="0" parTransId="{308FEBCC-99E7-4A25-92DE-4060587BBFBB}" sibTransId="{EA9E306E-C8C5-484A-8CB9-1B7ABB4DC090}"/>
    <dgm:cxn modelId="{C2E319EB-1FC6-486F-81D7-C43B0B546805}" srcId="{704FEF57-6051-4FAB-BC66-9A714DAEA235}" destId="{8C9FB73B-2380-4227-80C6-45CEB8B7B1CE}" srcOrd="0" destOrd="0" parTransId="{0B41A422-67FB-46C3-AD8F-609E8933634A}" sibTransId="{3FAA9E39-1800-4768-9F9A-4E55E45205D1}"/>
    <dgm:cxn modelId="{BE9ABDF4-C0B5-4049-B9A6-964E864654CE}" srcId="{430E74C5-3234-4064-818F-A90640C864C8}" destId="{DFC20CF1-FF37-4F9D-BF95-54765B10EFBF}" srcOrd="0" destOrd="0" parTransId="{09F27BF5-DAC9-42B6-BA7C-C9068C1B3340}" sibTransId="{2C6206FF-E23F-42C5-AAD6-76BDD78B3229}"/>
    <dgm:cxn modelId="{81EEE397-B447-4068-AE4F-43ECE3A6D7B9}" type="presParOf" srcId="{FFE53C27-B472-49A8-BEE9-9260957B069B}" destId="{60AB62A1-D6C2-41DD-BA94-7E7EC9C073DC}" srcOrd="0" destOrd="0" presId="urn:microsoft.com/office/officeart/2008/layout/LinedList"/>
    <dgm:cxn modelId="{4E8FD3CE-5A44-45A8-949E-CE99F9411BDC}" type="presParOf" srcId="{FFE53C27-B472-49A8-BEE9-9260957B069B}" destId="{A5F4CD9F-0EE4-4B03-B9AB-AEA841354C20}" srcOrd="1" destOrd="0" presId="urn:microsoft.com/office/officeart/2008/layout/LinedList"/>
    <dgm:cxn modelId="{83C762CF-86D7-432B-A5B1-C064125C1984}" type="presParOf" srcId="{A5F4CD9F-0EE4-4B03-B9AB-AEA841354C20}" destId="{00607B23-0600-4C58-800D-A6354E4819FC}" srcOrd="0" destOrd="0" presId="urn:microsoft.com/office/officeart/2008/layout/LinedList"/>
    <dgm:cxn modelId="{02590C6D-010C-48FF-A83A-E6184CE72347}" type="presParOf" srcId="{A5F4CD9F-0EE4-4B03-B9AB-AEA841354C20}" destId="{73617988-C05B-4AEA-8736-9373B0ECF9C4}" srcOrd="1" destOrd="0" presId="urn:microsoft.com/office/officeart/2008/layout/LinedList"/>
    <dgm:cxn modelId="{6E0022BF-D5EC-4715-BF65-2C21410B1A2E}" type="presParOf" srcId="{73617988-C05B-4AEA-8736-9373B0ECF9C4}" destId="{65B2B0F5-D5AA-40E4-9AF5-E6C163026209}" srcOrd="0" destOrd="0" presId="urn:microsoft.com/office/officeart/2008/layout/LinedList"/>
    <dgm:cxn modelId="{AA1E27CD-A779-4908-9007-BF09A1C6D580}" type="presParOf" srcId="{73617988-C05B-4AEA-8736-9373B0ECF9C4}" destId="{1EA6EC13-A05A-4751-B6B0-63DE04A0F70A}" srcOrd="1" destOrd="0" presId="urn:microsoft.com/office/officeart/2008/layout/LinedList"/>
    <dgm:cxn modelId="{AC3DEDA7-0BED-4300-9972-B7E82CBA1835}" type="presParOf" srcId="{1EA6EC13-A05A-4751-B6B0-63DE04A0F70A}" destId="{57266319-6892-4AF6-B977-B563DD29A55F}" srcOrd="0" destOrd="0" presId="urn:microsoft.com/office/officeart/2008/layout/LinedList"/>
    <dgm:cxn modelId="{D5A6CFFC-9425-49EB-B7D8-3E45DE972591}" type="presParOf" srcId="{1EA6EC13-A05A-4751-B6B0-63DE04A0F70A}" destId="{0E64AD11-01A1-4889-A879-D90D665851CF}" srcOrd="1" destOrd="0" presId="urn:microsoft.com/office/officeart/2008/layout/LinedList"/>
    <dgm:cxn modelId="{0290921A-5C47-446F-B2DD-B57F869A5B55}" type="presParOf" srcId="{1EA6EC13-A05A-4751-B6B0-63DE04A0F70A}" destId="{DAEAACED-67AD-49C7-AB75-D512291411B4}" srcOrd="2" destOrd="0" presId="urn:microsoft.com/office/officeart/2008/layout/LinedList"/>
    <dgm:cxn modelId="{78A3DFFC-B6F5-40C4-9EDC-D90DF21D60EC}" type="presParOf" srcId="{73617988-C05B-4AEA-8736-9373B0ECF9C4}" destId="{6ECE79E2-1912-4178-9D0E-D1F46C3A89DD}" srcOrd="2" destOrd="0" presId="urn:microsoft.com/office/officeart/2008/layout/LinedList"/>
    <dgm:cxn modelId="{B2EC6CC9-D4C7-4131-8824-B7FCBB9B7EA0}" type="presParOf" srcId="{73617988-C05B-4AEA-8736-9373B0ECF9C4}" destId="{16BD0F60-F878-40BD-AC17-9355D78F2B12}" srcOrd="3" destOrd="0" presId="urn:microsoft.com/office/officeart/2008/layout/LinedList"/>
    <dgm:cxn modelId="{E0E5EF24-19C3-405C-B062-D4B3D3603E93}" type="presParOf" srcId="{FFE53C27-B472-49A8-BEE9-9260957B069B}" destId="{330C528B-CEF4-4762-BC11-9C706BE5A494}" srcOrd="2" destOrd="0" presId="urn:microsoft.com/office/officeart/2008/layout/LinedList"/>
    <dgm:cxn modelId="{CFA0ED18-3B72-4226-8022-4D1F722E3C81}" type="presParOf" srcId="{FFE53C27-B472-49A8-BEE9-9260957B069B}" destId="{9BC4AB58-58E1-4A84-83AE-F72F1866485A}" srcOrd="3" destOrd="0" presId="urn:microsoft.com/office/officeart/2008/layout/LinedList"/>
    <dgm:cxn modelId="{102A9B2E-D251-4712-A29E-C98A5A384C7B}" type="presParOf" srcId="{9BC4AB58-58E1-4A84-83AE-F72F1866485A}" destId="{1E8A30F4-A7FD-4ABF-9AEA-333DC3E8F9EE}" srcOrd="0" destOrd="0" presId="urn:microsoft.com/office/officeart/2008/layout/LinedList"/>
    <dgm:cxn modelId="{260420D9-6573-4159-ADA3-0E794B49863B}" type="presParOf" srcId="{9BC4AB58-58E1-4A84-83AE-F72F1866485A}" destId="{975636A0-8336-4381-8462-0B728A70D4AA}" srcOrd="1" destOrd="0" presId="urn:microsoft.com/office/officeart/2008/layout/LinedList"/>
    <dgm:cxn modelId="{9660ACC2-C330-4647-BEAF-DC8BC80876C0}" type="presParOf" srcId="{975636A0-8336-4381-8462-0B728A70D4AA}" destId="{905C889A-E959-4F76-B8F1-3BF7976BA841}" srcOrd="0" destOrd="0" presId="urn:microsoft.com/office/officeart/2008/layout/LinedList"/>
    <dgm:cxn modelId="{8AD59261-8701-450C-BAA2-A61836F43CA6}" type="presParOf" srcId="{975636A0-8336-4381-8462-0B728A70D4AA}" destId="{484F4B2C-BD6A-4D0C-9B8C-18EF258CC6E6}" srcOrd="1" destOrd="0" presId="urn:microsoft.com/office/officeart/2008/layout/LinedList"/>
    <dgm:cxn modelId="{274A3B18-6D0A-4796-A05D-ED79641CE6ED}" type="presParOf" srcId="{484F4B2C-BD6A-4D0C-9B8C-18EF258CC6E6}" destId="{AE54D9F7-3FF5-43E3-AEF0-FF96CFBFFCFB}" srcOrd="0" destOrd="0" presId="urn:microsoft.com/office/officeart/2008/layout/LinedList"/>
    <dgm:cxn modelId="{BF97E8E0-A963-4804-BC26-2E90804D61A5}" type="presParOf" srcId="{484F4B2C-BD6A-4D0C-9B8C-18EF258CC6E6}" destId="{7F16985A-1ADF-4991-99E2-D5610CC050F3}" srcOrd="1" destOrd="0" presId="urn:microsoft.com/office/officeart/2008/layout/LinedList"/>
    <dgm:cxn modelId="{8F1383DE-28DB-49C5-9E3F-84AC6BA5EE63}" type="presParOf" srcId="{484F4B2C-BD6A-4D0C-9B8C-18EF258CC6E6}" destId="{3711E9E7-463B-45C3-B9F8-772CD1FDC138}" srcOrd="2" destOrd="0" presId="urn:microsoft.com/office/officeart/2008/layout/LinedList"/>
    <dgm:cxn modelId="{237C1A2A-FAB7-4154-8A6E-4082B1963E74}" type="presParOf" srcId="{975636A0-8336-4381-8462-0B728A70D4AA}" destId="{73BC7BEB-20B0-4DFA-8056-6DB4C9022DD4}" srcOrd="2" destOrd="0" presId="urn:microsoft.com/office/officeart/2008/layout/LinedList"/>
    <dgm:cxn modelId="{42B2107B-273B-44A1-8D9C-1DAA72D7D603}" type="presParOf" srcId="{975636A0-8336-4381-8462-0B728A70D4AA}" destId="{50F84399-F017-4BDC-B0AC-85A89648CE2F}" srcOrd="3" destOrd="0" presId="urn:microsoft.com/office/officeart/2008/layout/LinedList"/>
    <dgm:cxn modelId="{001B9653-8C4E-4001-9869-0E3FA7EAADE9}" type="presParOf" srcId="{FFE53C27-B472-49A8-BEE9-9260957B069B}" destId="{52770673-0AAD-4588-861F-51A2DB72CF11}" srcOrd="4" destOrd="0" presId="urn:microsoft.com/office/officeart/2008/layout/LinedList"/>
    <dgm:cxn modelId="{123475E1-E876-4100-8B6F-0C5060DF4882}" type="presParOf" srcId="{FFE53C27-B472-49A8-BEE9-9260957B069B}" destId="{B9F6C50E-D8CB-4E09-B9E7-6A0B5D6847E2}" srcOrd="5" destOrd="0" presId="urn:microsoft.com/office/officeart/2008/layout/LinedList"/>
    <dgm:cxn modelId="{30556D23-E452-4DDA-9F07-1DDF9CDCBFD1}" type="presParOf" srcId="{B9F6C50E-D8CB-4E09-B9E7-6A0B5D6847E2}" destId="{A4A3B78E-AC27-45C3-B3CD-CEBCD8A2D64F}" srcOrd="0" destOrd="0" presId="urn:microsoft.com/office/officeart/2008/layout/LinedList"/>
    <dgm:cxn modelId="{C666BA5A-D6F1-469A-B004-7BCA2F8ECFCB}" type="presParOf" srcId="{B9F6C50E-D8CB-4E09-B9E7-6A0B5D6847E2}" destId="{F03D1570-8E72-47B3-9145-CE9D0E959FA9}" srcOrd="1" destOrd="0" presId="urn:microsoft.com/office/officeart/2008/layout/LinedList"/>
    <dgm:cxn modelId="{6D2DE813-C271-41C2-855A-628C45D6564B}" type="presParOf" srcId="{F03D1570-8E72-47B3-9145-CE9D0E959FA9}" destId="{1E03195D-29D3-456B-8CC4-15DB92CADE63}" srcOrd="0" destOrd="0" presId="urn:microsoft.com/office/officeart/2008/layout/LinedList"/>
    <dgm:cxn modelId="{F415249C-1999-42B7-B4DD-BEF9F3B28D60}" type="presParOf" srcId="{F03D1570-8E72-47B3-9145-CE9D0E959FA9}" destId="{AD16D40F-9ADD-409E-92E6-B08E654D783F}" srcOrd="1" destOrd="0" presId="urn:microsoft.com/office/officeart/2008/layout/LinedList"/>
    <dgm:cxn modelId="{116EC8F8-752B-41EA-AD5F-EA1735492E52}" type="presParOf" srcId="{AD16D40F-9ADD-409E-92E6-B08E654D783F}" destId="{A99CF0C3-24F4-4426-9B69-2BFB6D1AA5D5}" srcOrd="0" destOrd="0" presId="urn:microsoft.com/office/officeart/2008/layout/LinedList"/>
    <dgm:cxn modelId="{0882F5C5-5743-4E98-8CF6-94C95BBB06A2}" type="presParOf" srcId="{AD16D40F-9ADD-409E-92E6-B08E654D783F}" destId="{E59E9978-A867-4AEC-A3DB-4ADE05D64472}" srcOrd="1" destOrd="0" presId="urn:microsoft.com/office/officeart/2008/layout/LinedList"/>
    <dgm:cxn modelId="{5D496E3E-0645-464A-A418-6698098655A8}" type="presParOf" srcId="{AD16D40F-9ADD-409E-92E6-B08E654D783F}" destId="{42A5EBCB-279D-45E5-B5D9-EE4B50A7EA79}" srcOrd="2" destOrd="0" presId="urn:microsoft.com/office/officeart/2008/layout/LinedList"/>
    <dgm:cxn modelId="{6606345A-8AE1-439A-8AF9-56AF92124E72}" type="presParOf" srcId="{F03D1570-8E72-47B3-9145-CE9D0E959FA9}" destId="{F43B3812-BA43-4101-B694-ADBAF9FDB9FA}" srcOrd="2" destOrd="0" presId="urn:microsoft.com/office/officeart/2008/layout/LinedList"/>
    <dgm:cxn modelId="{89F0E770-9E63-493A-B446-8DC0F35D923C}" type="presParOf" srcId="{F03D1570-8E72-47B3-9145-CE9D0E959FA9}" destId="{9C6358B2-8C8B-4DE3-9BC2-263F8285591D}" srcOrd="3" destOrd="0" presId="urn:microsoft.com/office/officeart/2008/layout/LinedList"/>
    <dgm:cxn modelId="{94D23935-3F97-483C-9903-D71C5C09027B}" type="presParOf" srcId="{FFE53C27-B472-49A8-BEE9-9260957B069B}" destId="{432177F3-1F3B-4FD0-89C2-E0975BE0EBE1}" srcOrd="6" destOrd="0" presId="urn:microsoft.com/office/officeart/2008/layout/LinedList"/>
    <dgm:cxn modelId="{E14E1F64-577C-4CD4-8311-7C9937A5044C}" type="presParOf" srcId="{FFE53C27-B472-49A8-BEE9-9260957B069B}" destId="{F849C498-DFDD-4CBB-B1E3-CE29A2533158}" srcOrd="7" destOrd="0" presId="urn:microsoft.com/office/officeart/2008/layout/LinedList"/>
    <dgm:cxn modelId="{05A7EC28-1A95-4E62-B1BF-DC1462285FF5}" type="presParOf" srcId="{F849C498-DFDD-4CBB-B1E3-CE29A2533158}" destId="{E0E62F14-39A4-43EB-B520-4691A85BA44C}" srcOrd="0" destOrd="0" presId="urn:microsoft.com/office/officeart/2008/layout/LinedList"/>
    <dgm:cxn modelId="{0135D555-AEFC-434F-8B02-E55BC52AF34C}" type="presParOf" srcId="{F849C498-DFDD-4CBB-B1E3-CE29A2533158}" destId="{1E4F4E20-9212-404A-9145-F85704C39C1C}" srcOrd="1" destOrd="0" presId="urn:microsoft.com/office/officeart/2008/layout/LinedList"/>
    <dgm:cxn modelId="{56E2CAE6-C1CA-4F98-8616-A45A12B82680}" type="presParOf" srcId="{1E4F4E20-9212-404A-9145-F85704C39C1C}" destId="{AFA37E2C-90D8-415C-843A-9E76ACA51E85}" srcOrd="0" destOrd="0" presId="urn:microsoft.com/office/officeart/2008/layout/LinedList"/>
    <dgm:cxn modelId="{C8FA2584-A468-44AA-9D9B-DC8014E71F95}" type="presParOf" srcId="{1E4F4E20-9212-404A-9145-F85704C39C1C}" destId="{B1A03EFD-8FCC-46CE-B899-1779845B468B}" srcOrd="1" destOrd="0" presId="urn:microsoft.com/office/officeart/2008/layout/LinedList"/>
    <dgm:cxn modelId="{843B4B6C-0FBE-4FB4-9696-F372385B025E}" type="presParOf" srcId="{B1A03EFD-8FCC-46CE-B899-1779845B468B}" destId="{68979332-67CF-4BA8-8D3E-EE2005913C1E}" srcOrd="0" destOrd="0" presId="urn:microsoft.com/office/officeart/2008/layout/LinedList"/>
    <dgm:cxn modelId="{6256BD8B-2F90-4F17-A29D-BAEBE3377332}" type="presParOf" srcId="{B1A03EFD-8FCC-46CE-B899-1779845B468B}" destId="{75A6D81E-AD56-4327-8212-3FAA9F3F5D32}" srcOrd="1" destOrd="0" presId="urn:microsoft.com/office/officeart/2008/layout/LinedList"/>
    <dgm:cxn modelId="{8D74174D-3675-4AE6-85FF-1470E395F891}" type="presParOf" srcId="{B1A03EFD-8FCC-46CE-B899-1779845B468B}" destId="{60DEABDD-47FE-4212-BC4A-090EC288DAB0}" srcOrd="2" destOrd="0" presId="urn:microsoft.com/office/officeart/2008/layout/LinedList"/>
    <dgm:cxn modelId="{E2D53265-B5DA-4E94-8F52-23328461E726}" type="presParOf" srcId="{1E4F4E20-9212-404A-9145-F85704C39C1C}" destId="{5A6B45E7-0B29-4B6C-AA99-4C64840E37AF}" srcOrd="2" destOrd="0" presId="urn:microsoft.com/office/officeart/2008/layout/LinedList"/>
    <dgm:cxn modelId="{CD52BDF6-C60C-4782-85F7-351D31F83C06}" type="presParOf" srcId="{1E4F4E20-9212-404A-9145-F85704C39C1C}" destId="{90B420D8-DB8D-41CD-B036-C2C1A8D0F3D0}" srcOrd="3" destOrd="0" presId="urn:microsoft.com/office/officeart/2008/layout/LinedList"/>
    <dgm:cxn modelId="{05AE0435-05FE-41BC-8D39-97F644E416C4}" type="presParOf" srcId="{FFE53C27-B472-49A8-BEE9-9260957B069B}" destId="{D3B53681-8076-4D9B-A9C7-4D3B4C74B321}" srcOrd="8" destOrd="0" presId="urn:microsoft.com/office/officeart/2008/layout/LinedList"/>
    <dgm:cxn modelId="{24B82ED6-6823-463D-8F2A-A360D23770CD}" type="presParOf" srcId="{FFE53C27-B472-49A8-BEE9-9260957B069B}" destId="{E524696C-D090-4715-B690-3E5BE8FB3D74}" srcOrd="9" destOrd="0" presId="urn:microsoft.com/office/officeart/2008/layout/LinedList"/>
    <dgm:cxn modelId="{B3B1CB2C-56D4-4AA9-A64F-6076CAD86B0D}" type="presParOf" srcId="{E524696C-D090-4715-B690-3E5BE8FB3D74}" destId="{7E458F68-1878-49F7-9985-8F2F7457C9CA}" srcOrd="0" destOrd="0" presId="urn:microsoft.com/office/officeart/2008/layout/LinedList"/>
    <dgm:cxn modelId="{72F2E1DF-4985-4E7D-904F-289D7A30357B}" type="presParOf" srcId="{E524696C-D090-4715-B690-3E5BE8FB3D74}" destId="{FB290371-91C9-42AD-80FC-743E496F5580}" srcOrd="1" destOrd="0" presId="urn:microsoft.com/office/officeart/2008/layout/LinedList"/>
    <dgm:cxn modelId="{DB3CF18A-457C-4828-A9D5-B5310C87143E}" type="presParOf" srcId="{FB290371-91C9-42AD-80FC-743E496F5580}" destId="{C6F9591E-4487-4A08-A45B-D87E89633DAA}" srcOrd="0" destOrd="0" presId="urn:microsoft.com/office/officeart/2008/layout/LinedList"/>
    <dgm:cxn modelId="{D8EFA21B-673F-4650-BF68-C4D3C3A438CD}" type="presParOf" srcId="{FB290371-91C9-42AD-80FC-743E496F5580}" destId="{FA56AE49-2169-4C28-BD0E-8102661CD468}" srcOrd="1" destOrd="0" presId="urn:microsoft.com/office/officeart/2008/layout/LinedList"/>
    <dgm:cxn modelId="{A51B710C-EECF-4F60-A5D5-F47AFD48D332}" type="presParOf" srcId="{FA56AE49-2169-4C28-BD0E-8102661CD468}" destId="{30A59408-C203-4DE2-91B7-35287C582568}" srcOrd="0" destOrd="0" presId="urn:microsoft.com/office/officeart/2008/layout/LinedList"/>
    <dgm:cxn modelId="{81515A03-586A-4C4F-B134-BA1ADB115F2E}" type="presParOf" srcId="{FA56AE49-2169-4C28-BD0E-8102661CD468}" destId="{CDEB90C1-46EF-4795-ABD4-F14EC5261B50}" srcOrd="1" destOrd="0" presId="urn:microsoft.com/office/officeart/2008/layout/LinedList"/>
    <dgm:cxn modelId="{77E2A78F-60E1-4978-8D9D-E402C7EDF01C}" type="presParOf" srcId="{FA56AE49-2169-4C28-BD0E-8102661CD468}" destId="{5B6BA6CE-52C9-4109-84BF-0A3888BD8EFC}" srcOrd="2" destOrd="0" presId="urn:microsoft.com/office/officeart/2008/layout/LinedList"/>
    <dgm:cxn modelId="{71301569-EEDD-440E-992C-CDCC2C7161CB}" type="presParOf" srcId="{FB290371-91C9-42AD-80FC-743E496F5580}" destId="{B0109FA2-9C5D-42FF-B475-63C252491784}" srcOrd="2" destOrd="0" presId="urn:microsoft.com/office/officeart/2008/layout/LinedList"/>
    <dgm:cxn modelId="{1C1CE65D-BBF7-4ABF-9294-4F7ED99B0D68}" type="presParOf" srcId="{FB290371-91C9-42AD-80FC-743E496F5580}" destId="{B242C7F2-4153-4ED5-9956-04C402A264E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B62A1-D6C2-41DD-BA94-7E7EC9C073DC}">
      <dsp:nvSpPr>
        <dsp:cNvPr id="0" name=""/>
        <dsp:cNvSpPr/>
      </dsp:nvSpPr>
      <dsp:spPr>
        <a:xfrm>
          <a:off x="0" y="680"/>
          <a:ext cx="6972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7B23-0600-4C58-800D-A6354E4819FC}">
      <dsp:nvSpPr>
        <dsp:cNvPr id="0" name=""/>
        <dsp:cNvSpPr/>
      </dsp:nvSpPr>
      <dsp:spPr>
        <a:xfrm>
          <a:off x="0" y="680"/>
          <a:ext cx="1394436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PREC</a:t>
          </a:r>
          <a:endParaRPr lang="en-US" sz="3600" kern="1200"/>
        </a:p>
      </dsp:txBody>
      <dsp:txXfrm>
        <a:off x="0" y="680"/>
        <a:ext cx="1394436" cy="1115295"/>
      </dsp:txXfrm>
    </dsp:sp>
    <dsp:sp modelId="{0E64AD11-01A1-4889-A879-D90D665851CF}">
      <dsp:nvSpPr>
        <dsp:cNvPr id="0" name=""/>
        <dsp:cNvSpPr/>
      </dsp:nvSpPr>
      <dsp:spPr>
        <a:xfrm>
          <a:off x="1499018" y="51326"/>
          <a:ext cx="5473162" cy="101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Experience: Low 3,72</a:t>
          </a:r>
        </a:p>
      </dsp:txBody>
      <dsp:txXfrm>
        <a:off x="1499018" y="51326"/>
        <a:ext cx="5473162" cy="1012914"/>
      </dsp:txXfrm>
    </dsp:sp>
    <dsp:sp modelId="{6ECE79E2-1912-4178-9D0E-D1F46C3A89DD}">
      <dsp:nvSpPr>
        <dsp:cNvPr id="0" name=""/>
        <dsp:cNvSpPr/>
      </dsp:nvSpPr>
      <dsp:spPr>
        <a:xfrm>
          <a:off x="1394436" y="1064241"/>
          <a:ext cx="5577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C528B-CEF4-4762-BC11-9C706BE5A494}">
      <dsp:nvSpPr>
        <dsp:cNvPr id="0" name=""/>
        <dsp:cNvSpPr/>
      </dsp:nvSpPr>
      <dsp:spPr>
        <a:xfrm>
          <a:off x="0" y="1115976"/>
          <a:ext cx="6972181" cy="0"/>
        </a:xfrm>
        <a:prstGeom prst="line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A30F4-A7FD-4ABF-9AEA-333DC3E8F9EE}">
      <dsp:nvSpPr>
        <dsp:cNvPr id="0" name=""/>
        <dsp:cNvSpPr/>
      </dsp:nvSpPr>
      <dsp:spPr>
        <a:xfrm>
          <a:off x="0" y="1115976"/>
          <a:ext cx="1394436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FLEX</a:t>
          </a:r>
          <a:endParaRPr lang="en-US" sz="3600" kern="1200" dirty="0"/>
        </a:p>
      </dsp:txBody>
      <dsp:txXfrm>
        <a:off x="0" y="1115976"/>
        <a:ext cx="1394436" cy="1115295"/>
      </dsp:txXfrm>
    </dsp:sp>
    <dsp:sp modelId="{7F16985A-1ADF-4991-99E2-D5610CC050F3}">
      <dsp:nvSpPr>
        <dsp:cNvPr id="0" name=""/>
        <dsp:cNvSpPr/>
      </dsp:nvSpPr>
      <dsp:spPr>
        <a:xfrm>
          <a:off x="1499018" y="1166622"/>
          <a:ext cx="5473162" cy="101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Гибкость</a:t>
          </a:r>
          <a:r>
            <a:rPr lang="en-US" sz="3000" kern="1200" dirty="0"/>
            <a:t> </a:t>
          </a:r>
          <a:r>
            <a:rPr lang="en-US" sz="3000" kern="1200" dirty="0" err="1"/>
            <a:t>процесса</a:t>
          </a:r>
          <a:r>
            <a:rPr lang="en-US" sz="3000" kern="1200" dirty="0"/>
            <a:t> </a:t>
          </a:r>
          <a:r>
            <a:rPr lang="en-US" sz="3000" kern="1200" dirty="0" err="1"/>
            <a:t>разработки</a:t>
          </a:r>
          <a:r>
            <a:rPr lang="en-US" sz="3000" kern="1200" dirty="0"/>
            <a:t>: High 2,03</a:t>
          </a:r>
        </a:p>
      </dsp:txBody>
      <dsp:txXfrm>
        <a:off x="1499018" y="1166622"/>
        <a:ext cx="5473162" cy="1012914"/>
      </dsp:txXfrm>
    </dsp:sp>
    <dsp:sp modelId="{73BC7BEB-20B0-4DFA-8056-6DB4C9022DD4}">
      <dsp:nvSpPr>
        <dsp:cNvPr id="0" name=""/>
        <dsp:cNvSpPr/>
      </dsp:nvSpPr>
      <dsp:spPr>
        <a:xfrm>
          <a:off x="1394436" y="2179537"/>
          <a:ext cx="5577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0673-0AAD-4588-861F-51A2DB72CF11}">
      <dsp:nvSpPr>
        <dsp:cNvPr id="0" name=""/>
        <dsp:cNvSpPr/>
      </dsp:nvSpPr>
      <dsp:spPr>
        <a:xfrm>
          <a:off x="0" y="2231272"/>
          <a:ext cx="6972181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3B78E-AC27-45C3-B3CD-CEBCD8A2D64F}">
      <dsp:nvSpPr>
        <dsp:cNvPr id="0" name=""/>
        <dsp:cNvSpPr/>
      </dsp:nvSpPr>
      <dsp:spPr>
        <a:xfrm>
          <a:off x="0" y="2231272"/>
          <a:ext cx="1394436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RESL</a:t>
          </a:r>
          <a:endParaRPr lang="en-US" sz="3600" kern="1200" dirty="0"/>
        </a:p>
      </dsp:txBody>
      <dsp:txXfrm>
        <a:off x="0" y="2231272"/>
        <a:ext cx="1394436" cy="1115295"/>
      </dsp:txXfrm>
    </dsp:sp>
    <dsp:sp modelId="{E59E9978-A867-4AEC-A3DB-4ADE05D64472}">
      <dsp:nvSpPr>
        <dsp:cNvPr id="0" name=""/>
        <dsp:cNvSpPr/>
      </dsp:nvSpPr>
      <dsp:spPr>
        <a:xfrm>
          <a:off x="1499018" y="2281917"/>
          <a:ext cx="5473162" cy="101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Отработанность</a:t>
          </a:r>
          <a:r>
            <a:rPr lang="en-US" sz="3000" kern="1200" dirty="0"/>
            <a:t> </a:t>
          </a:r>
          <a:r>
            <a:rPr lang="en-US" sz="3000" kern="1200" dirty="0" err="1"/>
            <a:t>рисков</a:t>
          </a:r>
          <a:r>
            <a:rPr lang="en-US" sz="3000" kern="1200" dirty="0"/>
            <a:t>: Very Low 7,07</a:t>
          </a:r>
        </a:p>
      </dsp:txBody>
      <dsp:txXfrm>
        <a:off x="1499018" y="2281917"/>
        <a:ext cx="5473162" cy="1012914"/>
      </dsp:txXfrm>
    </dsp:sp>
    <dsp:sp modelId="{F43B3812-BA43-4101-B694-ADBAF9FDB9FA}">
      <dsp:nvSpPr>
        <dsp:cNvPr id="0" name=""/>
        <dsp:cNvSpPr/>
      </dsp:nvSpPr>
      <dsp:spPr>
        <a:xfrm>
          <a:off x="1394436" y="3294832"/>
          <a:ext cx="5577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177F3-1F3B-4FD0-89C2-E0975BE0EBE1}">
      <dsp:nvSpPr>
        <dsp:cNvPr id="0" name=""/>
        <dsp:cNvSpPr/>
      </dsp:nvSpPr>
      <dsp:spPr>
        <a:xfrm>
          <a:off x="0" y="3346567"/>
          <a:ext cx="6972181" cy="0"/>
        </a:xfrm>
        <a:prstGeom prst="line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62F14-39A4-43EB-B520-4691A85BA44C}">
      <dsp:nvSpPr>
        <dsp:cNvPr id="0" name=""/>
        <dsp:cNvSpPr/>
      </dsp:nvSpPr>
      <dsp:spPr>
        <a:xfrm>
          <a:off x="0" y="3346567"/>
          <a:ext cx="1394436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TEAM</a:t>
          </a:r>
          <a:endParaRPr lang="en-US" sz="3600" kern="1200" dirty="0"/>
        </a:p>
      </dsp:txBody>
      <dsp:txXfrm>
        <a:off x="0" y="3346567"/>
        <a:ext cx="1394436" cy="1115295"/>
      </dsp:txXfrm>
    </dsp:sp>
    <dsp:sp modelId="{75A6D81E-AD56-4327-8212-3FAA9F3F5D32}">
      <dsp:nvSpPr>
        <dsp:cNvPr id="0" name=""/>
        <dsp:cNvSpPr/>
      </dsp:nvSpPr>
      <dsp:spPr>
        <a:xfrm>
          <a:off x="1499018" y="3397213"/>
          <a:ext cx="5473162" cy="101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"</a:t>
          </a:r>
          <a:r>
            <a:rPr lang="en-US" sz="3000" kern="1200" dirty="0" err="1"/>
            <a:t>Налаженность</a:t>
          </a:r>
          <a:r>
            <a:rPr lang="en-US" sz="3000" kern="1200" dirty="0"/>
            <a:t>" </a:t>
          </a:r>
          <a:r>
            <a:rPr lang="en-US" sz="3000" kern="1200" dirty="0" err="1"/>
            <a:t>команды</a:t>
          </a:r>
          <a:r>
            <a:rPr lang="en-US" sz="3000" kern="1200" dirty="0"/>
            <a:t>: Low 4,38</a:t>
          </a:r>
        </a:p>
      </dsp:txBody>
      <dsp:txXfrm>
        <a:off x="1499018" y="3397213"/>
        <a:ext cx="5473162" cy="1012914"/>
      </dsp:txXfrm>
    </dsp:sp>
    <dsp:sp modelId="{5A6B45E7-0B29-4B6C-AA99-4C64840E37AF}">
      <dsp:nvSpPr>
        <dsp:cNvPr id="0" name=""/>
        <dsp:cNvSpPr/>
      </dsp:nvSpPr>
      <dsp:spPr>
        <a:xfrm>
          <a:off x="1394436" y="4410128"/>
          <a:ext cx="5577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3681-8076-4D9B-A9C7-4D3B4C74B321}">
      <dsp:nvSpPr>
        <dsp:cNvPr id="0" name=""/>
        <dsp:cNvSpPr/>
      </dsp:nvSpPr>
      <dsp:spPr>
        <a:xfrm>
          <a:off x="0" y="4461863"/>
          <a:ext cx="6972181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58F68-1878-49F7-9985-8F2F7457C9CA}">
      <dsp:nvSpPr>
        <dsp:cNvPr id="0" name=""/>
        <dsp:cNvSpPr/>
      </dsp:nvSpPr>
      <dsp:spPr>
        <a:xfrm>
          <a:off x="0" y="4461863"/>
          <a:ext cx="1394436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PMAT</a:t>
          </a:r>
          <a:endParaRPr lang="en-US" sz="3600" kern="1200" dirty="0"/>
        </a:p>
      </dsp:txBody>
      <dsp:txXfrm>
        <a:off x="0" y="4461863"/>
        <a:ext cx="1394436" cy="1115295"/>
      </dsp:txXfrm>
    </dsp:sp>
    <dsp:sp modelId="{CDEB90C1-46EF-4795-ABD4-F14EC5261B50}">
      <dsp:nvSpPr>
        <dsp:cNvPr id="0" name=""/>
        <dsp:cNvSpPr/>
      </dsp:nvSpPr>
      <dsp:spPr>
        <a:xfrm>
          <a:off x="1499018" y="4512509"/>
          <a:ext cx="5473162" cy="101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Зрелость</a:t>
          </a:r>
          <a:r>
            <a:rPr lang="en-US" sz="3000" kern="1200" dirty="0"/>
            <a:t> </a:t>
          </a:r>
          <a:r>
            <a:rPr lang="en-US" sz="3000" kern="1200" dirty="0" err="1"/>
            <a:t>процессов</a:t>
          </a:r>
          <a:r>
            <a:rPr lang="en-US" sz="3000" kern="1200" dirty="0"/>
            <a:t>: Nominal-Low 6,24−4,68</a:t>
          </a:r>
        </a:p>
      </dsp:txBody>
      <dsp:txXfrm>
        <a:off x="1499018" y="4512509"/>
        <a:ext cx="5473162" cy="1012914"/>
      </dsp:txXfrm>
    </dsp:sp>
    <dsp:sp modelId="{B0109FA2-9C5D-42FF-B475-63C252491784}">
      <dsp:nvSpPr>
        <dsp:cNvPr id="0" name=""/>
        <dsp:cNvSpPr/>
      </dsp:nvSpPr>
      <dsp:spPr>
        <a:xfrm>
          <a:off x="1394436" y="5525424"/>
          <a:ext cx="5577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BF10D-79FC-4BF6-9264-59D76870EA6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80B0-5D95-4301-8815-01D026A7A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9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3FACF0-95EA-4D13-B527-6107EA73B3D4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03FE-4D75-42BD-8937-C39CF7B666F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CA61-F4C5-4941-BEF1-E63E2D1DC73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AB37-3AA2-4B7D-B165-20CCE96EE05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6404A-53EA-42C7-8AB6-82431EE4023A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94BA-9C8C-4370-B1F4-C95E3D3A857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798-5560-4670-B05D-E0C154A2EE8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8B9A-C6A3-49C9-8A9C-1986523EC1FE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6E47-5D98-4D9A-8F6E-F23A533D16E6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E4B0E2-BD43-41F6-B800-CFE24D55CEF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B69922-8703-4F25-A137-EDB32FFCD7A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675A1E-AB32-4EA3-93F8-F2D2ACD4024C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4.xml"/><Relationship Id="rId18" Type="http://schemas.openxmlformats.org/officeDocument/2006/relationships/slide" Target="slide12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3.xml"/><Relationship Id="rId17" Type="http://schemas.openxmlformats.org/officeDocument/2006/relationships/slide" Target="slide9.xml"/><Relationship Id="rId2" Type="http://schemas.openxmlformats.org/officeDocument/2006/relationships/image" Target="../media/image6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2.xml"/><Relationship Id="rId5" Type="http://schemas.openxmlformats.org/officeDocument/2006/relationships/image" Target="../media/image9.png"/><Relationship Id="rId15" Type="http://schemas.openxmlformats.org/officeDocument/2006/relationships/slide" Target="slide6.xml"/><Relationship Id="rId10" Type="http://schemas.openxmlformats.org/officeDocument/2006/relationships/image" Target="../media/image14.png"/><Relationship Id="rId19" Type="http://schemas.openxmlformats.org/officeDocument/2006/relationships/slide" Target="slide13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sm.com/resources/function-point-languages-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6B7B-5750-4111-AC67-79DBBB87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744" y="1788454"/>
            <a:ext cx="9739423" cy="2098226"/>
          </a:xfrm>
        </p:spPr>
        <p:txBody>
          <a:bodyPr/>
          <a:lstStyle/>
          <a:p>
            <a:r>
              <a:rPr lang="en-US" cap="small" dirty="0" err="1"/>
              <a:t>DevGAG</a:t>
            </a:r>
            <a:r>
              <a:rPr lang="en-US" cap="small" dirty="0"/>
              <a:t> Constructive Cost Model</a:t>
            </a:r>
            <a:endParaRPr lang="ru-RU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2492F-3E19-41DD-86AD-39F59546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78977"/>
          </a:xfrm>
        </p:spPr>
        <p:txBody>
          <a:bodyPr>
            <a:normAutofit/>
          </a:bodyPr>
          <a:lstStyle/>
          <a:p>
            <a:r>
              <a:rPr lang="ru-RU" dirty="0" err="1"/>
              <a:t>Телеграм</a:t>
            </a:r>
            <a:r>
              <a:rPr lang="ru-RU" dirty="0"/>
              <a:t>-бот с контентом для разработчиков</a:t>
            </a:r>
          </a:p>
          <a:p>
            <a:r>
              <a:rPr lang="ru-RU" sz="1900" dirty="0"/>
              <a:t>Выполнили:</a:t>
            </a:r>
          </a:p>
          <a:p>
            <a:r>
              <a:rPr lang="ru-RU" sz="1900" dirty="0"/>
              <a:t>Коковин Алексей Николаевич</a:t>
            </a:r>
          </a:p>
          <a:p>
            <a:r>
              <a:rPr lang="ru-RU" sz="1900" dirty="0"/>
              <a:t>Иванов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8F110-6A1E-4ACD-A880-82F05DF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A8A1-4875-4A27-AE45-467FED96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Таблица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5F6629-14FC-4A51-A234-78EF20FE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1519668"/>
            <a:ext cx="10624718" cy="475667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A72CA-353F-4DC5-8C0C-00A2D276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AE1B-5F6B-4F89-AF6F-0D9DAEEE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Результат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988DD6-FE27-450C-BFC3-D0B493684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751"/>
              </p:ext>
            </p:extLst>
          </p:nvPr>
        </p:nvGraphicFramePr>
        <p:xfrm>
          <a:off x="1371600" y="1499188"/>
          <a:ext cx="5659223" cy="38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82">
                  <a:extLst>
                    <a:ext uri="{9D8B030D-6E8A-4147-A177-3AD203B41FA5}">
                      <a16:colId xmlns:a16="http://schemas.microsoft.com/office/drawing/2014/main" val="2620509801"/>
                    </a:ext>
                  </a:extLst>
                </a:gridCol>
                <a:gridCol w="3415179">
                  <a:extLst>
                    <a:ext uri="{9D8B030D-6E8A-4147-A177-3AD203B41FA5}">
                      <a16:colId xmlns:a16="http://schemas.microsoft.com/office/drawing/2014/main" val="1783753938"/>
                    </a:ext>
                  </a:extLst>
                </a:gridCol>
                <a:gridCol w="1328562">
                  <a:extLst>
                    <a:ext uri="{9D8B030D-6E8A-4147-A177-3AD203B41FA5}">
                      <a16:colId xmlns:a16="http://schemas.microsoft.com/office/drawing/2014/main" val="1532511090"/>
                    </a:ext>
                  </a:extLst>
                </a:gridCol>
              </a:tblGrid>
              <a:tr h="484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Решение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Суть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Ответ(0 - да, 1 - нет)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30067785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Пускаем всё на самотёк?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189504869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2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Программистов возьмём по-слабее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803470290"/>
                  </a:ext>
                </a:extLst>
              </a:tr>
              <a:tr h="484969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3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Команда не будет опытной, не будет сплочённой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4124758649"/>
                  </a:ext>
                </a:extLst>
              </a:tr>
              <a:tr h="484969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4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Команда ничего не знает про Питон и API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552306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5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Монетизация за клики, а не просмотры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75967297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6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Экономим на инструментарии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37901833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7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Не используем видео-конференции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864975980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  <a:latin typeface="+mj-lt"/>
                        </a:rPr>
                        <a:t>8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SCED </a:t>
                      </a:r>
                      <a:r>
                        <a:rPr lang="ru-RU" sz="1500" u="none" strike="noStrike">
                          <a:effectLst/>
                          <a:latin typeface="+mj-lt"/>
                        </a:rPr>
                        <a:t>ниже 100%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42475476"/>
                  </a:ext>
                </a:extLst>
              </a:tr>
              <a:tr h="310998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083153085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PM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70,82607235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960275279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TDEV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  <a:latin typeface="+mj-lt"/>
                        </a:rPr>
                        <a:t>78,0485205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601369837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1236C8-2865-4F69-AA01-4E52767C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92468-4A86-4D44-8EA4-2745BE40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Результат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E091A2-2F69-4679-84FC-6E43D8B70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33142"/>
              </p:ext>
            </p:extLst>
          </p:nvPr>
        </p:nvGraphicFramePr>
        <p:xfrm>
          <a:off x="1368390" y="1496093"/>
          <a:ext cx="5659223" cy="38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82">
                  <a:extLst>
                    <a:ext uri="{9D8B030D-6E8A-4147-A177-3AD203B41FA5}">
                      <a16:colId xmlns:a16="http://schemas.microsoft.com/office/drawing/2014/main" val="2359727413"/>
                    </a:ext>
                  </a:extLst>
                </a:gridCol>
                <a:gridCol w="3415179">
                  <a:extLst>
                    <a:ext uri="{9D8B030D-6E8A-4147-A177-3AD203B41FA5}">
                      <a16:colId xmlns:a16="http://schemas.microsoft.com/office/drawing/2014/main" val="176442429"/>
                    </a:ext>
                  </a:extLst>
                </a:gridCol>
                <a:gridCol w="1328562">
                  <a:extLst>
                    <a:ext uri="{9D8B030D-6E8A-4147-A177-3AD203B41FA5}">
                      <a16:colId xmlns:a16="http://schemas.microsoft.com/office/drawing/2014/main" val="1463971873"/>
                    </a:ext>
                  </a:extLst>
                </a:gridCol>
              </a:tblGrid>
              <a:tr h="484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Решение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Суть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Ответ(0 - да, 1 - нет)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390049883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Пускаем всё на самотёк?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0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464280776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2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Программистов возьмём по-слабее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0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3068595053"/>
                  </a:ext>
                </a:extLst>
              </a:tr>
              <a:tr h="484969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3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Команда не будет опытной, не будет сплочённой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687733544"/>
                  </a:ext>
                </a:extLst>
              </a:tr>
              <a:tr h="484969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4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Команда ничего не знает про Питон и API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0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687276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5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Монетизация за клики, а не просмотры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757602879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6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Экономим на инструментарии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0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443471824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7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>
                          <a:effectLst/>
                        </a:rPr>
                        <a:t>Не используем видео-конференции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283663978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8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SCED </a:t>
                      </a:r>
                      <a:r>
                        <a:rPr lang="ru-RU" sz="1500" u="none" strike="noStrike">
                          <a:effectLst/>
                        </a:rPr>
                        <a:t>ниже 100%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921001561"/>
                  </a:ext>
                </a:extLst>
              </a:tr>
              <a:tr h="310998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70954125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98,89942129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1032593004"/>
                  </a:ext>
                </a:extLst>
              </a:tr>
              <a:tr h="262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TDEV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114,4635324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73" marR="13973" marT="13973" marB="0" anchor="b"/>
                </a:tc>
                <a:extLst>
                  <a:ext uri="{0D108BD9-81ED-4DB2-BD59-A6C34878D82A}">
                    <a16:rowId xmlns:a16="http://schemas.microsoft.com/office/drawing/2014/main" val="2085914657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BF5CF5-3B97-445D-B563-7FD2DA1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8BCFD-5404-4D81-B7B4-22AE182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Диаграмма 4">
                <a:extLst>
                  <a:ext uri="{FF2B5EF4-FFF2-40B4-BE49-F238E27FC236}">
                    <a16:creationId xmlns:a16="http://schemas.microsoft.com/office/drawing/2014/main" id="{A81EEFC3-B36D-4EC2-A88B-BED3BA7B87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3906040"/>
                  </p:ext>
                </p:extLst>
              </p:nvPr>
            </p:nvGraphicFramePr>
            <p:xfrm>
              <a:off x="482600" y="480515"/>
              <a:ext cx="11226799" cy="58923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Диаграмма 4">
                <a:extLst>
                  <a:ext uri="{FF2B5EF4-FFF2-40B4-BE49-F238E27FC236}">
                    <a16:creationId xmlns:a16="http://schemas.microsoft.com/office/drawing/2014/main" id="{A81EEFC3-B36D-4EC2-A88B-BED3BA7B87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600" y="480515"/>
                <a:ext cx="11226799" cy="58923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12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8BCFD-5404-4D81-B7B4-22AE182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Диаграмма 3">
                <a:extLst>
                  <a:ext uri="{FF2B5EF4-FFF2-40B4-BE49-F238E27FC236}">
                    <a16:creationId xmlns:a16="http://schemas.microsoft.com/office/drawing/2014/main" id="{3DB5B484-8D03-4F37-88C7-428255149D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3468291"/>
                  </p:ext>
                </p:extLst>
              </p:nvPr>
            </p:nvGraphicFramePr>
            <p:xfrm>
              <a:off x="482600" y="480515"/>
              <a:ext cx="11226799" cy="58923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Диаграмма 3">
                <a:extLst>
                  <a:ext uri="{FF2B5EF4-FFF2-40B4-BE49-F238E27FC236}">
                    <a16:creationId xmlns:a16="http://schemas.microsoft.com/office/drawing/2014/main" id="{3DB5B484-8D03-4F37-88C7-428255149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600" y="480515"/>
                <a:ext cx="11226799" cy="58923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22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92468-4A86-4D44-8EA4-2745BE40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Результат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D3A1A95-42C6-45FD-98C7-D5B06F65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078881"/>
              </p:ext>
            </p:extLst>
          </p:nvPr>
        </p:nvGraphicFramePr>
        <p:xfrm>
          <a:off x="1196643" y="1136519"/>
          <a:ext cx="5871155" cy="2505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073">
                  <a:extLst>
                    <a:ext uri="{9D8B030D-6E8A-4147-A177-3AD203B41FA5}">
                      <a16:colId xmlns:a16="http://schemas.microsoft.com/office/drawing/2014/main" val="69379128"/>
                    </a:ext>
                  </a:extLst>
                </a:gridCol>
                <a:gridCol w="4592082">
                  <a:extLst>
                    <a:ext uri="{9D8B030D-6E8A-4147-A177-3AD203B41FA5}">
                      <a16:colId xmlns:a16="http://schemas.microsoft.com/office/drawing/2014/main" val="4029841455"/>
                    </a:ext>
                  </a:extLst>
                </a:gridCol>
              </a:tblGrid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PM 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93,01128608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627670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PM </a:t>
                      </a:r>
                      <a:r>
                        <a:rPr lang="ru-RU" sz="2000" u="none" strike="noStrike">
                          <a:effectLst/>
                        </a:rPr>
                        <a:t>дисп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148,0880263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164764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PM </a:t>
                      </a:r>
                      <a:r>
                        <a:rPr lang="ru-RU" sz="2000" u="none" strike="noStrike">
                          <a:effectLst/>
                        </a:rPr>
                        <a:t>ср откл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9,500608125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03540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65935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TDEV 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103,9233274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35699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TDEV </a:t>
                      </a:r>
                      <a:r>
                        <a:rPr lang="ru-RU" sz="2000" u="none" strike="noStrike">
                          <a:effectLst/>
                        </a:rPr>
                        <a:t>дисп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192,6265638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388204"/>
                  </a:ext>
                </a:extLst>
              </a:tr>
              <a:tr h="282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TDEV </a:t>
                      </a:r>
                      <a:r>
                        <a:rPr lang="ru-RU" sz="2000" u="none" strike="noStrike" dirty="0">
                          <a:effectLst/>
                        </a:rPr>
                        <a:t>ср </a:t>
                      </a:r>
                      <a:r>
                        <a:rPr lang="ru-RU" sz="2000" u="none" strike="noStrike" dirty="0" err="1">
                          <a:effectLst/>
                        </a:rPr>
                        <a:t>откл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10,89790056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671067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706D8702-8D6B-453F-BE80-6523A1E26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3294"/>
              </p:ext>
            </p:extLst>
          </p:nvPr>
        </p:nvGraphicFramePr>
        <p:xfrm>
          <a:off x="1171908" y="4099167"/>
          <a:ext cx="5895888" cy="1335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296">
                  <a:extLst>
                    <a:ext uri="{9D8B030D-6E8A-4147-A177-3AD203B41FA5}">
                      <a16:colId xmlns:a16="http://schemas.microsoft.com/office/drawing/2014/main" val="1955083347"/>
                    </a:ext>
                  </a:extLst>
                </a:gridCol>
                <a:gridCol w="1965296">
                  <a:extLst>
                    <a:ext uri="{9D8B030D-6E8A-4147-A177-3AD203B41FA5}">
                      <a16:colId xmlns:a16="http://schemas.microsoft.com/office/drawing/2014/main" val="270189626"/>
                    </a:ext>
                  </a:extLst>
                </a:gridCol>
                <a:gridCol w="1965296">
                  <a:extLst>
                    <a:ext uri="{9D8B030D-6E8A-4147-A177-3AD203B41FA5}">
                      <a16:colId xmlns:a16="http://schemas.microsoft.com/office/drawing/2014/main" val="1212582854"/>
                    </a:ext>
                  </a:extLst>
                </a:gridCol>
              </a:tblGrid>
              <a:tr h="44513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prediction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from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075856"/>
                  </a:ext>
                </a:extLst>
              </a:tr>
              <a:tr h="44513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83,51068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102,5119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407500"/>
                  </a:ext>
                </a:extLst>
              </a:tr>
              <a:tr h="44513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TDEV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 dirty="0">
                          <a:effectLst/>
                        </a:rPr>
                        <a:t>93,02543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 dirty="0">
                          <a:effectLst/>
                        </a:rPr>
                        <a:t>114,8212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583325"/>
                  </a:ext>
                </a:extLst>
              </a:tr>
            </a:tbl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1AEC441-7C0F-4793-88A7-9F061C7C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CBA656-B799-472A-A0D3-4F936314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2486C539-100F-4CBB-86B4-66E54D4D37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1805601"/>
                  </p:ext>
                </p:extLst>
              </p:nvPr>
            </p:nvGraphicFramePr>
            <p:xfrm>
              <a:off x="953018" y="272717"/>
              <a:ext cx="10438364" cy="5828404"/>
            </p:xfrm>
            <a:graphic>
              <a:graphicData uri="http://schemas.microsoft.com/office/powerpoint/2016/summaryzoom">
                <psuz:summaryZm>
                  <psuz:summaryZmObj sectionId="{3EAF4277-3C1F-49D3-9D26-20F56B79810D}">
                    <psuz:zmPr id="{0A7BEE07-794D-4B1D-BB31-778180D727F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9893" y="174853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74A11BA-0316-4265-A2EC-2F7188A59F23}">
                    <psuz:zmPr id="{32D95F80-58EB-43E0-9F84-ED8BE3FC4EC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64942" y="174853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07D340-BE65-43E3-9147-C06595EA9702}">
                    <psuz:zmPr id="{8FF660A2-F750-4797-ADAD-38366CC55E6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889991" y="174853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317DE70-1FE2-4542-B871-557BA1368B4B}">
                    <psuz:zmPr id="{3A3ECFEC-72EC-409F-A3A3-F9691DC6130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9893" y="2039942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F587F6-0CDD-4AD9-9218-8398D2239A59}">
                    <psuz:zmPr id="{0F45E01B-7EF0-496F-9A75-B207DCCD6C4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64942" y="2039942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3039B99-DDBC-4348-8C5D-CD745DC28D61}">
                    <psuz:zmPr id="{DA04E621-C761-4194-93A5-5C69A0D3778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889991" y="2039942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C1D2A3-D69F-4D64-B275-6746B8D38C55}">
                    <psuz:zmPr id="{6CEF1D43-DB0E-4BE5-A542-B33F7CC2395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9893" y="3905031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8FFAAE-7165-40BB-9A70-54793E33380A}">
                    <psuz:zmPr id="{385CB114-1B35-422F-848F-636EB866685E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64942" y="3905031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43F9CD6-FC65-40D2-9D17-5F84EBD1F677}">
                    <psuz:zmPr id="{7EB5B010-C9A0-475B-B29C-C7B4FD4D358B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889991" y="3905031"/>
                          <a:ext cx="3108481" cy="17485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2486C539-100F-4CBB-86B4-66E54D4D373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953018" y="272717"/>
                <a:ext cx="10438364" cy="5828404"/>
                <a:chOff x="953018" y="272717"/>
                <a:chExt cx="10438364" cy="5828404"/>
              </a:xfrm>
            </p:grpSpPr>
            <p:pic>
              <p:nvPicPr>
                <p:cNvPr id="2" name="Рисунок 2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92911" y="447570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Рисунок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17960" y="447570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43009" y="447570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911" y="2312659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7960" y="2312659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3009" y="2312659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2911" y="4177748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7960" y="4177748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3009" y="4177748"/>
                  <a:ext cx="3108481" cy="174852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25137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7BA2-3671-4C23-9B47-4F0A4721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Функциональные точки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7AAC6F6-BAD3-4C10-B99A-1E9E6CF7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433ED-9799-4D67-B009-A45388CEF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096610"/>
              </p:ext>
            </p:extLst>
          </p:nvPr>
        </p:nvGraphicFramePr>
        <p:xfrm>
          <a:off x="1148705" y="831109"/>
          <a:ext cx="9894592" cy="3206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0832">
                  <a:extLst>
                    <a:ext uri="{9D8B030D-6E8A-4147-A177-3AD203B41FA5}">
                      <a16:colId xmlns:a16="http://schemas.microsoft.com/office/drawing/2014/main" val="1400205912"/>
                    </a:ext>
                  </a:extLst>
                </a:gridCol>
                <a:gridCol w="1300827">
                  <a:extLst>
                    <a:ext uri="{9D8B030D-6E8A-4147-A177-3AD203B41FA5}">
                      <a16:colId xmlns:a16="http://schemas.microsoft.com/office/drawing/2014/main" val="2371003216"/>
                    </a:ext>
                  </a:extLst>
                </a:gridCol>
                <a:gridCol w="1137117">
                  <a:extLst>
                    <a:ext uri="{9D8B030D-6E8A-4147-A177-3AD203B41FA5}">
                      <a16:colId xmlns:a16="http://schemas.microsoft.com/office/drawing/2014/main" val="1802420905"/>
                    </a:ext>
                  </a:extLst>
                </a:gridCol>
                <a:gridCol w="1277908">
                  <a:extLst>
                    <a:ext uri="{9D8B030D-6E8A-4147-A177-3AD203B41FA5}">
                      <a16:colId xmlns:a16="http://schemas.microsoft.com/office/drawing/2014/main" val="3719766048"/>
                    </a:ext>
                  </a:extLst>
                </a:gridCol>
                <a:gridCol w="1277908">
                  <a:extLst>
                    <a:ext uri="{9D8B030D-6E8A-4147-A177-3AD203B41FA5}">
                      <a16:colId xmlns:a16="http://schemas.microsoft.com/office/drawing/2014/main" val="2092651303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Компонент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UFP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TDI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VAF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AFP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extLst>
                  <a:ext uri="{0D108BD9-81ED-4DB2-BD59-A6C34878D82A}">
                    <a16:rowId xmlns:a16="http://schemas.microsoft.com/office/drawing/2014/main" val="94347922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Получения контента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10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16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0,81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8,1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extLst>
                  <a:ext uri="{0D108BD9-81ED-4DB2-BD59-A6C34878D82A}">
                    <a16:rowId xmlns:a16="http://schemas.microsoft.com/office/drawing/2014/main" val="2130327799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Монетизация контента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7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14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0,79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5,53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extLst>
                  <a:ext uri="{0D108BD9-81ED-4DB2-BD59-A6C34878D82A}">
                    <a16:rowId xmlns:a16="http://schemas.microsoft.com/office/drawing/2014/main" val="29357331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Модерация контента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80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22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0,87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69,6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extLst>
                  <a:ext uri="{0D108BD9-81ED-4DB2-BD59-A6C34878D82A}">
                    <a16:rowId xmlns:a16="http://schemas.microsoft.com/office/drawing/2014/main" val="142592648"/>
                  </a:ext>
                </a:extLst>
              </a:tr>
              <a:tr h="10435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Распространение контента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10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22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0,87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3300">
                          <a:effectLst/>
                        </a:rPr>
                        <a:t>8,7</a:t>
                      </a:r>
                      <a:endParaRPr lang="ru-RU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564" marR="143564" marT="0" marB="0" anchor="ctr"/>
                </a:tc>
                <a:extLst>
                  <a:ext uri="{0D108BD9-81ED-4DB2-BD59-A6C34878D82A}">
                    <a16:rowId xmlns:a16="http://schemas.microsoft.com/office/drawing/2014/main" val="39334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5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E182-7FC5-49E4-9A92-734A2EC1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KLOC</a:t>
            </a:r>
            <a:endParaRPr lang="ru-R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CFBE5-C643-4993-B5DB-7652B3BFA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688527"/>
              </p:ext>
            </p:extLst>
          </p:nvPr>
        </p:nvGraphicFramePr>
        <p:xfrm>
          <a:off x="643470" y="1994736"/>
          <a:ext cx="10905065" cy="43401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8812">
                  <a:extLst>
                    <a:ext uri="{9D8B030D-6E8A-4147-A177-3AD203B41FA5}">
                      <a16:colId xmlns:a16="http://schemas.microsoft.com/office/drawing/2014/main" val="2156197611"/>
                    </a:ext>
                  </a:extLst>
                </a:gridCol>
                <a:gridCol w="1997321">
                  <a:extLst>
                    <a:ext uri="{9D8B030D-6E8A-4147-A177-3AD203B41FA5}">
                      <a16:colId xmlns:a16="http://schemas.microsoft.com/office/drawing/2014/main" val="2340679293"/>
                    </a:ext>
                  </a:extLst>
                </a:gridCol>
                <a:gridCol w="2181409">
                  <a:extLst>
                    <a:ext uri="{9D8B030D-6E8A-4147-A177-3AD203B41FA5}">
                      <a16:colId xmlns:a16="http://schemas.microsoft.com/office/drawing/2014/main" val="491935447"/>
                    </a:ext>
                  </a:extLst>
                </a:gridCol>
                <a:gridCol w="2019096">
                  <a:extLst>
                    <a:ext uri="{9D8B030D-6E8A-4147-A177-3AD203B41FA5}">
                      <a16:colId xmlns:a16="http://schemas.microsoft.com/office/drawing/2014/main" val="151857643"/>
                    </a:ext>
                  </a:extLst>
                </a:gridCol>
                <a:gridCol w="2468427">
                  <a:extLst>
                    <a:ext uri="{9D8B030D-6E8A-4147-A177-3AD203B41FA5}">
                      <a16:colId xmlns:a16="http://schemas.microsoft.com/office/drawing/2014/main" val="3715224306"/>
                    </a:ext>
                  </a:extLst>
                </a:gridCol>
              </a:tblGrid>
              <a:tr h="536263">
                <a:tc>
                  <a:txBody>
                    <a:bodyPr/>
                    <a:lstStyle/>
                    <a:p>
                      <a:endParaRPr lang="ru-RU" sz="16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cap="all" spc="150" dirty="0">
                          <a:solidFill>
                            <a:schemeClr val="lt1"/>
                          </a:solidFill>
                          <a:effectLst/>
                        </a:rPr>
                        <a:t>Получения контента</a:t>
                      </a:r>
                      <a:endParaRPr lang="ru-RU" sz="16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cap="all" spc="150">
                          <a:solidFill>
                            <a:schemeClr val="lt1"/>
                          </a:solidFill>
                          <a:effectLst/>
                        </a:rPr>
                        <a:t>Монетизация контента</a:t>
                      </a:r>
                      <a:endParaRPr lang="ru-RU" sz="16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cap="all" spc="150">
                          <a:solidFill>
                            <a:schemeClr val="lt1"/>
                          </a:solidFill>
                          <a:effectLst/>
                        </a:rPr>
                        <a:t>Модерация контента</a:t>
                      </a:r>
                      <a:endParaRPr lang="ru-RU" sz="16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cap="all" spc="150" dirty="0">
                          <a:solidFill>
                            <a:schemeClr val="lt1"/>
                          </a:solidFill>
                          <a:effectLst/>
                        </a:rPr>
                        <a:t>Распространение контента</a:t>
                      </a:r>
                      <a:endParaRPr lang="ru-RU" sz="16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47572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AFP</a:t>
                      </a:r>
                      <a:endParaRPr lang="ru-RU" sz="16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8,1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8,7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5,53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69,6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334157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Коэффициенты языков: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u="sng" cap="none" spc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https://www.qsm.com/resources/function-point-languages-table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84230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Язык1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js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70450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Коэф языка 1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97262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Язык2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html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978421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Коэф языка 2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9389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>
                          <a:solidFill>
                            <a:schemeClr val="tx1"/>
                          </a:solidFill>
                          <a:effectLst/>
                        </a:rPr>
                        <a:t>Доля языка 1</a:t>
                      </a:r>
                      <a:endParaRPr lang="ru-RU" sz="16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0,7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495656"/>
                  </a:ext>
                </a:extLst>
              </a:tr>
              <a:tr h="341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Итого KLOC</a:t>
                      </a:r>
                      <a:endParaRPr lang="ru-RU" sz="16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0,34911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0,36366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0,231154</a:t>
                      </a:r>
                      <a:endParaRPr lang="ru-RU" sz="16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3,09024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106" marR="92106" marT="92106" marB="921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91027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0C41DB-7177-488E-9957-34189D7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3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98449-DE3A-4D0E-9354-F7911954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Оценка уровня факторов масштаба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08D9D56-4960-4E93-8511-CF91419D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30518"/>
              </p:ext>
            </p:extLst>
          </p:nvPr>
        </p:nvGraphicFramePr>
        <p:xfrm>
          <a:off x="4579739" y="639705"/>
          <a:ext cx="6972181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116F70-4281-4CB8-BBEA-AB9985C2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0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BE82C-1649-4491-BD42-F94D9CD0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ru-RU" dirty="0"/>
              <a:t>Оценка уровня множителей трудоёмкости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70C550-237F-4C22-8C44-7064E93C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A2FFE-E708-4E71-8794-3E9E3ABE5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91417"/>
              </p:ext>
            </p:extLst>
          </p:nvPr>
        </p:nvGraphicFramePr>
        <p:xfrm>
          <a:off x="397279" y="1959429"/>
          <a:ext cx="11397443" cy="42345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68297">
                  <a:extLst>
                    <a:ext uri="{9D8B030D-6E8A-4147-A177-3AD203B41FA5}">
                      <a16:colId xmlns:a16="http://schemas.microsoft.com/office/drawing/2014/main" val="1335974959"/>
                    </a:ext>
                  </a:extLst>
                </a:gridCol>
                <a:gridCol w="1876436">
                  <a:extLst>
                    <a:ext uri="{9D8B030D-6E8A-4147-A177-3AD203B41FA5}">
                      <a16:colId xmlns:a16="http://schemas.microsoft.com/office/drawing/2014/main" val="924977209"/>
                    </a:ext>
                  </a:extLst>
                </a:gridCol>
                <a:gridCol w="1970828">
                  <a:extLst>
                    <a:ext uri="{9D8B030D-6E8A-4147-A177-3AD203B41FA5}">
                      <a16:colId xmlns:a16="http://schemas.microsoft.com/office/drawing/2014/main" val="1352492615"/>
                    </a:ext>
                  </a:extLst>
                </a:gridCol>
                <a:gridCol w="1876436">
                  <a:extLst>
                    <a:ext uri="{9D8B030D-6E8A-4147-A177-3AD203B41FA5}">
                      <a16:colId xmlns:a16="http://schemas.microsoft.com/office/drawing/2014/main" val="601542043"/>
                    </a:ext>
                  </a:extLst>
                </a:gridCol>
                <a:gridCol w="2205446">
                  <a:extLst>
                    <a:ext uri="{9D8B030D-6E8A-4147-A177-3AD203B41FA5}">
                      <a16:colId xmlns:a16="http://schemas.microsoft.com/office/drawing/2014/main" val="2759210628"/>
                    </a:ext>
                  </a:extLst>
                </a:gridCol>
              </a:tblGrid>
              <a:tr h="664670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Получения контента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Монетизация контента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Модерация контента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Распространение контента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14507"/>
                  </a:ext>
                </a:extLst>
              </a:tr>
              <a:tr h="412658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параметры персонала: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83" marR="104783" marT="52392" marB="5239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6483"/>
                  </a:ext>
                </a:extLst>
              </a:tr>
              <a:tr h="4569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ACAP (анализ capablity)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1,29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1,29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1,29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1,29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8828"/>
                  </a:ext>
                </a:extLst>
              </a:tr>
              <a:tr h="4569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AEXP (анализ experience)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1,22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02346"/>
                  </a:ext>
                </a:extLst>
              </a:tr>
              <a:tr h="4569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PCAP (programmer capability)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89515"/>
                  </a:ext>
                </a:extLst>
              </a:tr>
              <a:tr h="664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PCON (продолжительность работы персонала)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1,15 - 1,0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32253"/>
                  </a:ext>
                </a:extLst>
              </a:tr>
              <a:tr h="4569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PEXP (опыт работы с платформой)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65643"/>
                  </a:ext>
                </a:extLst>
              </a:tr>
              <a:tr h="664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effectLst/>
                        </a:rPr>
                        <a:t>LTEX (Опыт использования языка и инструментов)</a:t>
                      </a:r>
                      <a:endParaRPr lang="ru-RU" sz="10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1,09 - 1,0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1,09 - 1,0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1,09 - 1,0</a:t>
                      </a:r>
                      <a:endParaRPr lang="ru-RU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1,09 - 1,0</a:t>
                      </a:r>
                      <a:endParaRPr lang="ru-RU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96" marR="67798" marT="67798" marB="6779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2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0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E8B5C-2C85-4827-A23E-D81911F5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ru-RU" dirty="0"/>
              <a:t>Оценка уровня множителей трудоёмкости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ED472E-1423-4110-AB15-A5881F57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056EB8-559E-4B3D-99F7-F136567D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96889"/>
              </p:ext>
            </p:extLst>
          </p:nvPr>
        </p:nvGraphicFramePr>
        <p:xfrm>
          <a:off x="477192" y="374470"/>
          <a:ext cx="11237618" cy="4155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8997">
                  <a:extLst>
                    <a:ext uri="{9D8B030D-6E8A-4147-A177-3AD203B41FA5}">
                      <a16:colId xmlns:a16="http://schemas.microsoft.com/office/drawing/2014/main" val="2737594785"/>
                    </a:ext>
                  </a:extLst>
                </a:gridCol>
                <a:gridCol w="2238661">
                  <a:extLst>
                    <a:ext uri="{9D8B030D-6E8A-4147-A177-3AD203B41FA5}">
                      <a16:colId xmlns:a16="http://schemas.microsoft.com/office/drawing/2014/main" val="1389449565"/>
                    </a:ext>
                  </a:extLst>
                </a:gridCol>
                <a:gridCol w="2203093">
                  <a:extLst>
                    <a:ext uri="{9D8B030D-6E8A-4147-A177-3AD203B41FA5}">
                      <a16:colId xmlns:a16="http://schemas.microsoft.com/office/drawing/2014/main" val="1371902322"/>
                    </a:ext>
                  </a:extLst>
                </a:gridCol>
                <a:gridCol w="2303774">
                  <a:extLst>
                    <a:ext uri="{9D8B030D-6E8A-4147-A177-3AD203B41FA5}">
                      <a16:colId xmlns:a16="http://schemas.microsoft.com/office/drawing/2014/main" val="2508307902"/>
                    </a:ext>
                  </a:extLst>
                </a:gridCol>
                <a:gridCol w="2203093">
                  <a:extLst>
                    <a:ext uri="{9D8B030D-6E8A-4147-A177-3AD203B41FA5}">
                      <a16:colId xmlns:a16="http://schemas.microsoft.com/office/drawing/2014/main" val="1528856168"/>
                    </a:ext>
                  </a:extLst>
                </a:gridCol>
              </a:tblGrid>
              <a:tr h="719270">
                <a:tc>
                  <a:txBody>
                    <a:bodyPr/>
                    <a:lstStyle/>
                    <a:p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Получения контента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Монетизация контента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Модерация контента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Распространение контента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2553293810"/>
                  </a:ext>
                </a:extLst>
              </a:tr>
              <a:tr h="404226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параметры продукта: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950" marR="98950" marT="49475" marB="4947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2099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RELY (требуемая надёжность)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1,10 - 1,26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1,10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1,26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3677424970"/>
                  </a:ext>
                </a:extLst>
              </a:tr>
              <a:tr h="43728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 (Размер БД)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1,28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1,28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1,28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331837490"/>
                  </a:ext>
                </a:extLst>
              </a:tr>
              <a:tr h="43728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CPLX (Сложность)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0,87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1,17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2536406537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RUSE (Повторное использование)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0,95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0,95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1346561701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DOCU (Требование к документации)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1.0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1.11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1.11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1.11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5" marR="5065" marT="5065" marB="5065" anchor="ctr"/>
                </a:tc>
                <a:extLst>
                  <a:ext uri="{0D108BD9-81ED-4DB2-BD59-A6C34878D82A}">
                    <a16:rowId xmlns:a16="http://schemas.microsoft.com/office/drawing/2014/main" val="278809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70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52F1-5638-40AD-A891-CDA17C51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ru-RU"/>
              <a:t>Оценка уровня множителей трудоёмкости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D7F7BD-49C6-437A-B133-DBF87740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BD8AE9-9918-46C5-817D-EE9D5C669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852332"/>
              </p:ext>
            </p:extLst>
          </p:nvPr>
        </p:nvGraphicFramePr>
        <p:xfrm>
          <a:off x="518004" y="1985555"/>
          <a:ext cx="11155996" cy="4309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7802">
                  <a:extLst>
                    <a:ext uri="{9D8B030D-6E8A-4147-A177-3AD203B41FA5}">
                      <a16:colId xmlns:a16="http://schemas.microsoft.com/office/drawing/2014/main" val="2430238343"/>
                    </a:ext>
                  </a:extLst>
                </a:gridCol>
                <a:gridCol w="1624479">
                  <a:extLst>
                    <a:ext uri="{9D8B030D-6E8A-4147-A177-3AD203B41FA5}">
                      <a16:colId xmlns:a16="http://schemas.microsoft.com/office/drawing/2014/main" val="3390841747"/>
                    </a:ext>
                  </a:extLst>
                </a:gridCol>
                <a:gridCol w="1830029">
                  <a:extLst>
                    <a:ext uri="{9D8B030D-6E8A-4147-A177-3AD203B41FA5}">
                      <a16:colId xmlns:a16="http://schemas.microsoft.com/office/drawing/2014/main" val="922899443"/>
                    </a:ext>
                  </a:extLst>
                </a:gridCol>
                <a:gridCol w="1664821">
                  <a:extLst>
                    <a:ext uri="{9D8B030D-6E8A-4147-A177-3AD203B41FA5}">
                      <a16:colId xmlns:a16="http://schemas.microsoft.com/office/drawing/2014/main" val="2438965928"/>
                    </a:ext>
                  </a:extLst>
                </a:gridCol>
                <a:gridCol w="2198865">
                  <a:extLst>
                    <a:ext uri="{9D8B030D-6E8A-4147-A177-3AD203B41FA5}">
                      <a16:colId xmlns:a16="http://schemas.microsoft.com/office/drawing/2014/main" val="641196588"/>
                    </a:ext>
                  </a:extLst>
                </a:gridCol>
              </a:tblGrid>
              <a:tr h="639427">
                <a:tc>
                  <a:txBody>
                    <a:bodyPr/>
                    <a:lstStyle/>
                    <a:p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Получения контента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Монетизация контента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Модерация контента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Распространение контента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562646260"/>
                  </a:ext>
                </a:extLst>
              </a:tr>
              <a:tr h="324918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параметры платформы: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782" marR="106782" marT="53391" marB="53391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92550"/>
                  </a:ext>
                </a:extLst>
              </a:tr>
              <a:tr h="63942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TIME (Ограничение времени работы приложения)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1.11 Время-деньги :)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1.29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875151978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STOR (Ограничение памяти)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4180518602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PVOL (Частота изменений)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726699225"/>
                  </a:ext>
                </a:extLst>
              </a:tr>
              <a:tr h="324918"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параметры проекта: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782" marR="106782" marT="53391" marB="53391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51388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TOOL(Используемые инструменты)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1.09 - 1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1.09 - 1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1.09 - 1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1.09 - 1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1450299670"/>
                  </a:ext>
                </a:extLst>
              </a:tr>
              <a:tr h="63942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SITE(Способы удалённого сотрудничества)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0,93-0,86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0,93-0,86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0,93-0,86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0,93-0,86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3498652669"/>
                  </a:ext>
                </a:extLst>
              </a:tr>
              <a:tr h="63942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SCED(Рейтинг "расширения/сжатия графиков")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1,14-1,0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1,14-1,0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1,14-1,0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1,14-1,0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02" marR="3202" marT="3202" marB="3202" anchor="ctr"/>
                </a:tc>
                <a:extLst>
                  <a:ext uri="{0D108BD9-81ED-4DB2-BD59-A6C34878D82A}">
                    <a16:rowId xmlns:a16="http://schemas.microsoft.com/office/drawing/2014/main" val="353348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1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52F1-5638-40AD-A891-CDA17C51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Дерево решений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32CEB0-FC40-4B11-94F0-924118D6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33378"/>
            <a:ext cx="10696135" cy="478301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7A8B1-6901-40D5-90AF-751A297F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8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60AEDB-0ECC-4423-9600-EFDFC275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8" y="1193075"/>
            <a:ext cx="7641636" cy="447185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A8A1-4875-4A27-AE45-467FED96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Таблица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CABE6A-0EF0-477F-8ABD-904ACBB3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604</Words>
  <Application>Microsoft Office PowerPoint</Application>
  <PresentationFormat>Широкоэкранный</PresentationFormat>
  <Paragraphs>295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Crop</vt:lpstr>
      <vt:lpstr>DevGAG Constructive Cost Model</vt:lpstr>
      <vt:lpstr>Функциональные точки</vt:lpstr>
      <vt:lpstr>KLOC</vt:lpstr>
      <vt:lpstr>Оценка уровня факторов масштаба</vt:lpstr>
      <vt:lpstr>Оценка уровня множителей трудоёмкости</vt:lpstr>
      <vt:lpstr>Оценка уровня множителей трудоёмкости</vt:lpstr>
      <vt:lpstr>Оценка уровня множителей трудоёмкости</vt:lpstr>
      <vt:lpstr>Дерево решений</vt:lpstr>
      <vt:lpstr>Таблица</vt:lpstr>
      <vt:lpstr>Таблица</vt:lpstr>
      <vt:lpstr>Результат</vt:lpstr>
      <vt:lpstr>Результат</vt:lpstr>
      <vt:lpstr>Презентация PowerPoint</vt:lpstr>
      <vt:lpstr>Презентация PowerPoint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DevGAG Constructive Cost Model</dc:title>
  <dc:creator>Иванов Миша</dc:creator>
  <cp:lastModifiedBy>Алексей Коковин</cp:lastModifiedBy>
  <cp:revision>6</cp:revision>
  <dcterms:created xsi:type="dcterms:W3CDTF">2019-04-11T05:52:36Z</dcterms:created>
  <dcterms:modified xsi:type="dcterms:W3CDTF">2019-04-11T06:18:19Z</dcterms:modified>
</cp:coreProperties>
</file>