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tm_ankon@yahoo.com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tumpa.mci@gmail.com" TargetMode="External"/><Relationship Id="rId5" Type="http://schemas.openxmlformats.org/officeDocument/2006/relationships/hyperlink" Target="mailto:sadaf2605@gmail.com" TargetMode="External"/><Relationship Id="rId4" Type="http://schemas.openxmlformats.org/officeDocument/2006/relationships/hyperlink" Target="mailto:nbm14021@y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AAMAR E-BOI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2493170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Orindom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/>
              <a:t>Team 2</a:t>
            </a:r>
          </a:p>
          <a:p>
            <a:r>
              <a:rPr lang="en-US" sz="1600" i="1" dirty="0" err="1" smtClean="0"/>
              <a:t>Nafeh</a:t>
            </a:r>
            <a:r>
              <a:rPr lang="en-US" sz="1600" i="1" dirty="0" smtClean="0"/>
              <a:t> Bin </a:t>
            </a:r>
            <a:r>
              <a:rPr lang="en-US" sz="1600" i="1" dirty="0" err="1" smtClean="0"/>
              <a:t>Mosharraf</a:t>
            </a:r>
            <a:r>
              <a:rPr lang="en-US" sz="1600" i="1" dirty="0" smtClean="0"/>
              <a:t> (</a:t>
            </a:r>
            <a:r>
              <a:rPr lang="en-US" sz="1600" i="1" dirty="0" smtClean="0">
                <a:hlinkClick r:id="rId4"/>
              </a:rPr>
              <a:t>nbm14021@ymail.com</a:t>
            </a:r>
            <a:r>
              <a:rPr lang="en-US" sz="1600" i="1" dirty="0" smtClean="0"/>
              <a:t>)</a:t>
            </a:r>
          </a:p>
          <a:p>
            <a:r>
              <a:rPr lang="en-US" sz="1600" i="1" dirty="0" err="1" smtClean="0"/>
              <a:t>Sadaf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Noor</a:t>
            </a:r>
            <a:r>
              <a:rPr lang="en-US" sz="1600" dirty="0" smtClean="0"/>
              <a:t> (</a:t>
            </a:r>
            <a:r>
              <a:rPr lang="en-US" sz="1600" dirty="0" smtClean="0">
                <a:hlinkClick r:id="rId5"/>
              </a:rPr>
              <a:t>sadaf2605@gmail.com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Shamima</a:t>
            </a:r>
            <a:r>
              <a:rPr lang="en-US" sz="1600" dirty="0" smtClean="0"/>
              <a:t> </a:t>
            </a:r>
            <a:r>
              <a:rPr lang="en-US" sz="1600" dirty="0" err="1" smtClean="0"/>
              <a:t>Nasrin</a:t>
            </a:r>
            <a:r>
              <a:rPr lang="en-US" sz="1600" dirty="0" smtClean="0"/>
              <a:t> </a:t>
            </a:r>
            <a:r>
              <a:rPr lang="en-US" sz="1600" dirty="0" err="1" smtClean="0"/>
              <a:t>Tumpa</a:t>
            </a:r>
            <a:r>
              <a:rPr lang="en-US" sz="1600" dirty="0" smtClean="0"/>
              <a:t> (</a:t>
            </a:r>
            <a:r>
              <a:rPr lang="en-US" sz="1600" dirty="0" smtClean="0">
                <a:hlinkClick r:id="rId6"/>
              </a:rPr>
              <a:t>tumpa.mci@gmail.com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Tasnim</a:t>
            </a:r>
            <a:r>
              <a:rPr lang="en-US" sz="1600" dirty="0" smtClean="0"/>
              <a:t> </a:t>
            </a:r>
            <a:r>
              <a:rPr lang="en-US" sz="1600" dirty="0" err="1" smtClean="0"/>
              <a:t>Manzur</a:t>
            </a:r>
            <a:r>
              <a:rPr lang="en-US" sz="1600" dirty="0" smtClean="0"/>
              <a:t> </a:t>
            </a:r>
            <a:r>
              <a:rPr lang="en-US" sz="1600" dirty="0" err="1" smtClean="0"/>
              <a:t>Ankon</a:t>
            </a:r>
            <a:r>
              <a:rPr lang="en-US" sz="1600" dirty="0" smtClean="0"/>
              <a:t> (</a:t>
            </a:r>
            <a:r>
              <a:rPr lang="en-US" sz="1600" dirty="0" smtClean="0">
                <a:hlinkClick r:id="rId7"/>
              </a:rPr>
              <a:t>tm_ankon@yahoo.com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Guided by – </a:t>
            </a:r>
            <a:r>
              <a:rPr lang="en-US" sz="1600" dirty="0" err="1" smtClean="0"/>
              <a:t>Bishwojit</a:t>
            </a:r>
            <a:r>
              <a:rPr lang="en-US" sz="1600" dirty="0" smtClean="0"/>
              <a:t> </a:t>
            </a:r>
            <a:r>
              <a:rPr lang="en-US" sz="1600" dirty="0" err="1" smtClean="0"/>
              <a:t>Saha</a:t>
            </a:r>
            <a:endParaRPr lang="en-US" sz="1600" dirty="0" smtClean="0"/>
          </a:p>
          <a:p>
            <a:r>
              <a:rPr lang="en-US" sz="1600" dirty="0" smtClean="0"/>
              <a:t>Mentored by – Md. </a:t>
            </a:r>
            <a:r>
              <a:rPr lang="en-US" sz="1600" dirty="0" err="1" smtClean="0"/>
              <a:t>Shahab</a:t>
            </a:r>
            <a:r>
              <a:rPr lang="en-US" sz="1600" dirty="0" smtClean="0"/>
              <a:t> </a:t>
            </a:r>
            <a:r>
              <a:rPr lang="en-US" sz="1600" dirty="0" err="1" smtClean="0"/>
              <a:t>Uddin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window for English textbook 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180"/>
            <a:ext cx="6400800" cy="295037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English textbooks available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Self evaluation about their vocabulary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Assisting with synonyms, antonyms, pronunciation etc.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Audible learning process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Portable and accessible everywhere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media files available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77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AAMAR E-BOI</vt:lpstr>
      <vt:lpstr>The Concept</vt:lpstr>
      <vt:lpstr>The Features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RYANS</cp:lastModifiedBy>
  <cp:revision>13</cp:revision>
  <dcterms:created xsi:type="dcterms:W3CDTF">2013-08-30T04:10:11Z</dcterms:created>
  <dcterms:modified xsi:type="dcterms:W3CDTF">2013-08-30T10:55:05Z</dcterms:modified>
</cp:coreProperties>
</file>