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721" r:id="rId27"/>
    <p:sldId id="72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334A6C2D-C8DF-422C-94AA-C97B5CE16AB9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2BDB9817-25D8-4CD9-B869-9061FC0B411F}">
          <p14:sldIdLst>
            <p14:sldId id="275"/>
            <p14:sldId id="276"/>
            <p14:sldId id="277"/>
          </p14:sldIdLst>
        </p14:section>
        <p14:section name="Conclusion" id="{93B86954-CFB0-4F95-B5C1-1E5D9EEF5A46}">
          <p14:sldIdLst>
            <p14:sldId id="278"/>
            <p14:sldId id="282"/>
            <p14:sldId id="721"/>
            <p14:sldId id="72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3711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desktop.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10" Type="http://schemas.openxmlformats.org/officeDocument/2006/relationships/image" Target="../media/image44.jpg"/><Relationship Id="rId19" Type="http://schemas.openxmlformats.org/officeDocument/2006/relationships/image" Target="../media/image49.png"/><Relationship Id="rId4" Type="http://schemas.openxmlformats.org/officeDocument/2006/relationships/image" Target="../media/image4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virtualracingschool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74" y="3327811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Send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9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25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https://tortoisegit.org/download/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GitHub</a:t>
            </a:r>
            <a:r>
              <a:rPr lang="en-US" sz="3400" b="1" dirty="0">
                <a:solidFill>
                  <a:schemeClr val="bg1"/>
                </a:solidFill>
              </a:rPr>
              <a:t>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MsysGit Installation On Windows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814000"/>
            <a:ext cx="5625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29" y="3630637"/>
            <a:ext cx="3624079" cy="2688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29234"/>
            <a:ext cx="11818096" cy="5339766"/>
          </a:xfrm>
        </p:spPr>
        <p:txBody>
          <a:bodyPr>
            <a:noAutofit/>
          </a:bodyPr>
          <a:lstStyle/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Software Configuration Management</a:t>
            </a:r>
            <a:endParaRPr lang="bg-BG" sz="3600" dirty="0"/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Introduction to Git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58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7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02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</a:t>
            </a:r>
            <a:br>
              <a:rPr lang="bg-BG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5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884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br>
              <a:rPr lang="bg-BG" sz="3500" dirty="0"/>
            </a:br>
            <a:r>
              <a:rPr lang="en-US" sz="3500" dirty="0"/>
              <a:t>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br>
              <a:rPr lang="bg-BG" sz="3200" dirty="0"/>
            </a:br>
            <a:r>
              <a:rPr lang="en-US" sz="3200" dirty="0"/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Stores the Project in a Remote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Downloads a Local Copy 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Saves the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1212</Words>
  <Application>Microsoft Office PowerPoint</Application>
  <PresentationFormat>Широк екран</PresentationFormat>
  <Paragraphs>216</Paragraphs>
  <Slides>28</Slides>
  <Notes>22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Git</vt:lpstr>
      <vt:lpstr>What is Git?</vt:lpstr>
      <vt:lpstr>Презентация на PowerPoint</vt:lpstr>
      <vt:lpstr>Installing Git</vt:lpstr>
      <vt:lpstr>Презентация на PowerPoint</vt:lpstr>
      <vt:lpstr>Презентация на PowerPoint</vt:lpstr>
      <vt:lpstr>GitHub</vt:lpstr>
      <vt:lpstr>What is GitHub?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18</cp:revision>
  <dcterms:created xsi:type="dcterms:W3CDTF">2018-05-23T13:08:44Z</dcterms:created>
  <dcterms:modified xsi:type="dcterms:W3CDTF">2021-09-07T09:06:38Z</dcterms:modified>
  <cp:category>programming;computer programming;software development;web development</cp:category>
</cp:coreProperties>
</file>