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261" r:id="rId4"/>
    <p:sldId id="267" r:id="rId5"/>
    <p:sldId id="270" r:id="rId6"/>
    <p:sldId id="262" r:id="rId7"/>
    <p:sldId id="264" r:id="rId8"/>
    <p:sldId id="263" r:id="rId9"/>
    <p:sldId id="260" r:id="rId10"/>
    <p:sldId id="259" r:id="rId11"/>
    <p:sldId id="271" r:id="rId12"/>
    <p:sldId id="266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9685" y="1235075"/>
            <a:ext cx="58336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6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6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语言学习经验</a:t>
            </a:r>
            <a:endParaRPr lang="en-US" altLang="zh-CN" sz="6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23333" y="3978217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Han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书籍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EC088-FBB2-49F1-A7D5-F77A259A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4" y="1469973"/>
            <a:ext cx="9357112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6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65315" y="3751714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Han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37233" y="1889125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怎么入门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37233" y="2982287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怎么学习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7233" y="4044335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学习资源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怎么入门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7070" y="1343670"/>
            <a:ext cx="22155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错误缩进</a:t>
            </a:r>
          </a:p>
          <a:p>
            <a:pPr algn="l"/>
            <a:endParaRPr lang="zh-CN" altLang="en-US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2414" y="2198137"/>
            <a:ext cx="3037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#include &lt;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stdio.h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(“Hello World!”); 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605E56-E56F-4C02-9AD7-1A59D83C49D4}"/>
              </a:ext>
            </a:extLst>
          </p:cNvPr>
          <p:cNvSpPr txBox="1"/>
          <p:nvPr/>
        </p:nvSpPr>
        <p:spPr>
          <a:xfrm>
            <a:off x="6936870" y="2198137"/>
            <a:ext cx="3314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#include &lt;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stdio.h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=0;i&lt;3;i++)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if(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==2)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pPr algn="just"/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(“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2”);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43F406-611C-4222-AD72-5D87C98D8597}"/>
              </a:ext>
            </a:extLst>
          </p:cNvPr>
          <p:cNvSpPr txBox="1"/>
          <p:nvPr/>
        </p:nvSpPr>
        <p:spPr>
          <a:xfrm>
            <a:off x="1492414" y="3854552"/>
            <a:ext cx="3037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#include &lt;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stdio.h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</a:p>
          <a:p>
            <a:pPr algn="just"/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(“Hello World!”); </a:t>
            </a: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6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怎么入门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7850" y="1360448"/>
            <a:ext cx="22155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正确缩进</a:t>
            </a:r>
          </a:p>
          <a:p>
            <a:pPr algn="l"/>
            <a:endParaRPr lang="zh-CN" altLang="en-US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F7A582-1F9C-4979-ABD4-1B99D7B65C6F}"/>
              </a:ext>
            </a:extLst>
          </p:cNvPr>
          <p:cNvSpPr txBox="1"/>
          <p:nvPr/>
        </p:nvSpPr>
        <p:spPr>
          <a:xfrm>
            <a:off x="577850" y="5211471"/>
            <a:ext cx="22155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怎么缩进</a:t>
            </a:r>
          </a:p>
          <a:p>
            <a:pPr algn="l"/>
            <a:endParaRPr lang="zh-CN" altLang="en-US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116E32-7C45-4A24-A92D-E9C8C451D096}"/>
              </a:ext>
            </a:extLst>
          </p:cNvPr>
          <p:cNvSpPr txBox="1"/>
          <p:nvPr/>
        </p:nvSpPr>
        <p:spPr>
          <a:xfrm>
            <a:off x="2793371" y="5149349"/>
            <a:ext cx="742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 - * / =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等符号可以适当的给个空格，一条语句一行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行间：一般以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为一个层级，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个大括号就进行一次缩进（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TAB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484AFF-CF82-4019-A118-7D73C9023A4D}"/>
              </a:ext>
            </a:extLst>
          </p:cNvPr>
          <p:cNvSpPr/>
          <p:nvPr/>
        </p:nvSpPr>
        <p:spPr>
          <a:xfrm>
            <a:off x="2902591" y="852805"/>
            <a:ext cx="3222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#include 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stdio.h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int a = 3;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if(3 == a) 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{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(“a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3”);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}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else 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{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(“a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3”);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}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EE99C5-7F4C-41BB-90A0-D479A4DA2DF2}"/>
              </a:ext>
            </a:extLst>
          </p:cNvPr>
          <p:cNvSpPr/>
          <p:nvPr/>
        </p:nvSpPr>
        <p:spPr>
          <a:xfrm>
            <a:off x="7569667" y="1073396"/>
            <a:ext cx="3587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#include 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stdio.h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void main()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int a = 3;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if(3 == a) {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(“a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3”);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} else {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(“a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3”);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}</a:t>
            </a:r>
          </a:p>
          <a:p>
            <a:pPr algn="just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0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怎么入门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怎么学习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学习资源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435225" y="1762125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怎么学习</a:t>
            </a:r>
          </a:p>
        </p:txBody>
      </p:sp>
      <p:sp>
        <p:nvSpPr>
          <p:cNvPr id="4" name="椭圆 3"/>
          <p:cNvSpPr/>
          <p:nvPr/>
        </p:nvSpPr>
        <p:spPr>
          <a:xfrm>
            <a:off x="1501775" y="1778000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02510" y="1641475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35225" y="3719830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02510" y="3599180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57482" y="3930985"/>
            <a:ext cx="432416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、知识点遇到瓶颈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、遇到不懂的问题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6191698-A6AF-4AB2-9008-D5F005A0F04E}"/>
              </a:ext>
            </a:extLst>
          </p:cNvPr>
          <p:cNvSpPr/>
          <p:nvPr/>
        </p:nvSpPr>
        <p:spPr>
          <a:xfrm>
            <a:off x="1529360" y="3719830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544A02-1C20-4D4A-9922-0DD19B3855C9}"/>
              </a:ext>
            </a:extLst>
          </p:cNvPr>
          <p:cNvSpPr txBox="1"/>
          <p:nvPr/>
        </p:nvSpPr>
        <p:spPr>
          <a:xfrm>
            <a:off x="2957483" y="1973280"/>
            <a:ext cx="4324162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、课前预习，熟悉知识点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、独自学习，掌握了知识点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怎么入门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怎么学习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学习资源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5248" y="3911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视频教程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794DC9-727C-450C-9021-6235B5C26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33"/>
          <a:stretch/>
        </p:blipFill>
        <p:spPr>
          <a:xfrm>
            <a:off x="577850" y="3521524"/>
            <a:ext cx="8710730" cy="30787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10C75BD-CCAA-448C-9D7A-7E8CD026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20" y="159785"/>
            <a:ext cx="8710730" cy="3269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开发工具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CBD162-C24A-40A5-9FE6-A18E02CD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03" y="1310779"/>
            <a:ext cx="7927596" cy="4370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302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oo anko</cp:lastModifiedBy>
  <cp:revision>48</cp:revision>
  <dcterms:created xsi:type="dcterms:W3CDTF">2018-04-06T14:47:00Z</dcterms:created>
  <dcterms:modified xsi:type="dcterms:W3CDTF">2018-11-14T12:32:54Z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