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1900" r:id="rId3"/>
    <p:sldId id="1902" r:id="rId4"/>
    <p:sldId id="1901" r:id="rId5"/>
    <p:sldId id="1908" r:id="rId6"/>
    <p:sldId id="1910" r:id="rId7"/>
    <p:sldId id="1903" r:id="rId8"/>
    <p:sldId id="1907" r:id="rId9"/>
    <p:sldId id="1905" r:id="rId10"/>
    <p:sldId id="1904" r:id="rId11"/>
    <p:sldId id="1909" r:id="rId12"/>
    <p:sldId id="1928" r:id="rId13"/>
    <p:sldId id="1931" r:id="rId14"/>
    <p:sldId id="1932" r:id="rId15"/>
    <p:sldId id="1933" r:id="rId16"/>
    <p:sldId id="1782" r:id="rId17"/>
    <p:sldId id="1854" r:id="rId18"/>
    <p:sldId id="1929" r:id="rId19"/>
    <p:sldId id="1889" r:id="rId20"/>
    <p:sldId id="1930" r:id="rId21"/>
    <p:sldId id="1784" r:id="rId22"/>
    <p:sldId id="1785" r:id="rId23"/>
    <p:sldId id="1934" r:id="rId24"/>
    <p:sldId id="1936" r:id="rId25"/>
    <p:sldId id="1940" r:id="rId26"/>
    <p:sldId id="1943" r:id="rId27"/>
    <p:sldId id="1937" r:id="rId28"/>
    <p:sldId id="1939" r:id="rId29"/>
    <p:sldId id="1944" r:id="rId30"/>
    <p:sldId id="1938" r:id="rId31"/>
    <p:sldId id="1935" r:id="rId32"/>
    <p:sldId id="1942" r:id="rId33"/>
    <p:sldId id="194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47"/>
    <a:srgbClr val="9BFFC3"/>
    <a:srgbClr val="960000"/>
    <a:srgbClr val="F22300"/>
    <a:srgbClr val="FF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E93A-AAD9-4A91-BEBF-471454068B73}" v="3" dt="2024-11-06T19:29:30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2" autoAdjust="0"/>
    <p:restoredTop sz="94613"/>
  </p:normalViewPr>
  <p:slideViewPr>
    <p:cSldViewPr snapToGrid="0">
      <p:cViewPr varScale="1">
        <p:scale>
          <a:sx n="96" d="100"/>
          <a:sy n="96" d="100"/>
        </p:scale>
        <p:origin x="928" y="1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oy Sikdar" userId="461f446da299a2d6" providerId="LiveId" clId="{4830C8EC-1A37-49B7-9423-92DA5CB3519C}"/>
    <pc:docChg chg="custSel addSld delSld modSld sldOrd">
      <pc:chgData name="Sujoy Sikdar" userId="461f446da299a2d6" providerId="LiveId" clId="{4830C8EC-1A37-49B7-9423-92DA5CB3519C}" dt="2023-09-28T18:41:55.926" v="247" actId="47"/>
      <pc:docMkLst>
        <pc:docMk/>
      </pc:docMkLst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241170565" sldId="2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34617843" sldId="356"/>
        </pc:sldMkLst>
      </pc:sldChg>
      <pc:sldChg chg="addSp modSp mod ord modAnim">
        <pc:chgData name="Sujoy Sikdar" userId="461f446da299a2d6" providerId="LiveId" clId="{4830C8EC-1A37-49B7-9423-92DA5CB3519C}" dt="2023-09-26T18:31:08.916" v="84"/>
        <pc:sldMkLst>
          <pc:docMk/>
          <pc:sldMk cId="72260091" sldId="464"/>
        </pc:sldMkLst>
        <pc:spChg chg="mod">
          <ac:chgData name="Sujoy Sikdar" userId="461f446da299a2d6" providerId="LiveId" clId="{4830C8EC-1A37-49B7-9423-92DA5CB3519C}" dt="2023-09-26T18:25:56.565" v="5" actId="20577"/>
          <ac:spMkLst>
            <pc:docMk/>
            <pc:sldMk cId="72260091" sldId="464"/>
            <ac:spMk id="2" creationId="{1239FF93-C0B3-4693-9E90-59C4F2BB4A45}"/>
          </ac:spMkLst>
        </pc:spChg>
        <pc:spChg chg="add mod">
          <ac:chgData name="Sujoy Sikdar" userId="461f446da299a2d6" providerId="LiveId" clId="{4830C8EC-1A37-49B7-9423-92DA5CB3519C}" dt="2023-09-26T18:30:48.149" v="81" actId="1035"/>
          <ac:spMkLst>
            <pc:docMk/>
            <pc:sldMk cId="72260091" sldId="464"/>
            <ac:spMk id="5" creationId="{2B2A28AF-E667-3289-5072-423D00A5DB8A}"/>
          </ac:spMkLst>
        </pc:spChg>
      </pc:sldChg>
      <pc:sldChg chg="addSp modSp mod ord modAnim">
        <pc:chgData name="Sujoy Sikdar" userId="461f446da299a2d6" providerId="LiveId" clId="{4830C8EC-1A37-49B7-9423-92DA5CB3519C}" dt="2023-09-26T18:38:19.688" v="242"/>
        <pc:sldMkLst>
          <pc:docMk/>
          <pc:sldMk cId="3289247049" sldId="465"/>
        </pc:sldMkLst>
        <pc:spChg chg="mod">
          <ac:chgData name="Sujoy Sikdar" userId="461f446da299a2d6" providerId="LiveId" clId="{4830C8EC-1A37-49B7-9423-92DA5CB3519C}" dt="2023-09-26T18:26:01.823" v="6" actId="20577"/>
          <ac:spMkLst>
            <pc:docMk/>
            <pc:sldMk cId="3289247049" sldId="465"/>
            <ac:spMk id="2" creationId="{FAA6B330-470D-486B-9D81-E307078D561B}"/>
          </ac:spMkLst>
        </pc:spChg>
        <pc:spChg chg="mod">
          <ac:chgData name="Sujoy Sikdar" userId="461f446da299a2d6" providerId="LiveId" clId="{4830C8EC-1A37-49B7-9423-92DA5CB3519C}" dt="2023-09-26T18:37:06.769" v="219" actId="27636"/>
          <ac:spMkLst>
            <pc:docMk/>
            <pc:sldMk cId="3289247049" sldId="465"/>
            <ac:spMk id="3" creationId="{FCC2699E-0CC9-417A-83B1-83AA2593F902}"/>
          </ac:spMkLst>
        </pc:spChg>
        <pc:spChg chg="add mod">
          <ac:chgData name="Sujoy Sikdar" userId="461f446da299a2d6" providerId="LiveId" clId="{4830C8EC-1A37-49B7-9423-92DA5CB3519C}" dt="2023-09-26T18:34:40.784" v="138" actId="20577"/>
          <ac:spMkLst>
            <pc:docMk/>
            <pc:sldMk cId="3289247049" sldId="465"/>
            <ac:spMk id="5" creationId="{61A90E17-A919-B351-2143-5298AEE4F3EF}"/>
          </ac:spMkLst>
        </pc:spChg>
        <pc:spChg chg="add mod">
          <ac:chgData name="Sujoy Sikdar" userId="461f446da299a2d6" providerId="LiveId" clId="{4830C8EC-1A37-49B7-9423-92DA5CB3519C}" dt="2023-09-26T18:38:08.046" v="241" actId="20577"/>
          <ac:spMkLst>
            <pc:docMk/>
            <pc:sldMk cId="3289247049" sldId="465"/>
            <ac:spMk id="6" creationId="{A7BAD7D8-E5A3-EA14-4CF8-78EBFDD9A224}"/>
          </ac:spMkLst>
        </pc:spChg>
      </pc:sldChg>
      <pc:sldChg chg="ord">
        <pc:chgData name="Sujoy Sikdar" userId="461f446da299a2d6" providerId="LiveId" clId="{4830C8EC-1A37-49B7-9423-92DA5CB3519C}" dt="2023-09-26T18:22:14.716" v="4"/>
        <pc:sldMkLst>
          <pc:docMk/>
          <pc:sldMk cId="1759866238" sldId="466"/>
        </pc:sldMkLst>
      </pc:sldChg>
      <pc:sldChg chg="modAnim">
        <pc:chgData name="Sujoy Sikdar" userId="461f446da299a2d6" providerId="LiveId" clId="{4830C8EC-1A37-49B7-9423-92DA5CB3519C}" dt="2023-09-26T18:40:12.522" v="244"/>
        <pc:sldMkLst>
          <pc:docMk/>
          <pc:sldMk cId="3679322746" sldId="47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825072446" sldId="4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731974670" sldId="47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544375361" sldId="47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315863940" sldId="47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836089054" sldId="48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89404590" sldId="48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752565263" sldId="48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171315818" sldId="483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5707752" sldId="484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857591914" sldId="485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898442542" sldId="48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47961769" sldId="48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514527141" sldId="48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22218973" sldId="48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572915027" sldId="49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19695120" sldId="49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66956545" sldId="496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1518324655" sldId="497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2237018708" sldId="498"/>
        </pc:sldMkLst>
      </pc:sldChg>
    </pc:docChg>
  </pc:docChgLst>
  <pc:docChgLst>
    <pc:chgData name="Sujoy Sikdar" userId="461f446da299a2d6" providerId="LiveId" clId="{4EB9E4AD-6B05-4DB0-832E-70C38B359F15}"/>
    <pc:docChg chg="addSld delSld modSld">
      <pc:chgData name="Sujoy Sikdar" userId="461f446da299a2d6" providerId="LiveId" clId="{4EB9E4AD-6B05-4DB0-832E-70C38B359F15}" dt="2024-03-21T05:45:56.541" v="2" actId="47"/>
      <pc:docMkLst>
        <pc:docMk/>
      </pc:docMkLst>
      <pc:sldChg chg="add">
        <pc:chgData name="Sujoy Sikdar" userId="461f446da299a2d6" providerId="LiveId" clId="{4EB9E4AD-6B05-4DB0-832E-70C38B359F15}" dt="2024-03-21T05:44:44.844" v="0"/>
        <pc:sldMkLst>
          <pc:docMk/>
          <pc:sldMk cId="1966567622" sldId="28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32783792" sldId="39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571290" sldId="40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724392082" sldId="40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670141384" sldId="40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804056428" sldId="403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026177870" sldId="404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220989764" sldId="405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3480334291" sldId="406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473415668" sldId="407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946533315" sldId="408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50031822" sldId="40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2082988" sldId="41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265544524" sldId="41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633754204" sldId="4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473423849" sldId="175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10804731" sldId="175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84653375" sldId="175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837579264" sldId="176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213336272" sldId="176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574574761" sldId="17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136448558" sldId="178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068776521" sldId="178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51928705" sldId="178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81323906" sldId="185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0545174" sldId="185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05770330" sldId="18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129830701" sldId="186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665145355" sldId="186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0351880" sldId="188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6968777" sldId="188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70562283" sldId="189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976739301" sldId="189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530844690" sldId="190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15235405" sldId="190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9049638" sldId="190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24343145" sldId="190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72281956" sldId="190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699373649" sldId="190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170142423" sldId="191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25836902" sldId="19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020999620" sldId="192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4679691" sldId="192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21119912" sldId="1930"/>
        </pc:sldMkLst>
      </pc:sldChg>
      <pc:sldChg chg="add del">
        <pc:chgData name="Sujoy Sikdar" userId="461f446da299a2d6" providerId="LiveId" clId="{4EB9E4AD-6B05-4DB0-832E-70C38B359F15}" dt="2024-03-21T05:45:56.541" v="2" actId="47"/>
        <pc:sldMkLst>
          <pc:docMk/>
          <pc:sldMk cId="2801865152" sldId="1931"/>
        </pc:sldMkLst>
      </pc:sldChg>
    </pc:docChg>
  </pc:docChgLst>
  <pc:docChgLst>
    <pc:chgData name="Sujoy Sikdar" userId="461f446da299a2d6" providerId="LiveId" clId="{F204F376-E3E0-4190-99AE-5850BD0879D9}"/>
    <pc:docChg chg="undo redo custSel addSld delSld modSld sldOrd">
      <pc:chgData name="Sujoy Sikdar" userId="461f446da299a2d6" providerId="LiveId" clId="{F204F376-E3E0-4190-99AE-5850BD0879D9}" dt="2024-02-22T14:50:23.160" v="135" actId="47"/>
      <pc:docMkLst>
        <pc:docMk/>
      </pc:docMkLst>
      <pc:sldChg chg="modSp mod">
        <pc:chgData name="Sujoy Sikdar" userId="461f446da299a2d6" providerId="LiveId" clId="{F204F376-E3E0-4190-99AE-5850BD0879D9}" dt="2024-02-20T14:36:50.333" v="1" actId="20577"/>
        <pc:sldMkLst>
          <pc:docMk/>
          <pc:sldMk cId="2831053087" sldId="256"/>
        </pc:sldMkLst>
        <pc:spChg chg="mod">
          <ac:chgData name="Sujoy Sikdar" userId="461f446da299a2d6" providerId="LiveId" clId="{F204F376-E3E0-4190-99AE-5850BD0879D9}" dt="2024-02-20T14:36:50.3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241170565" sldId="276"/>
        </pc:sldMkLst>
      </pc:sldChg>
      <pc:sldChg chg="modSp modAnim">
        <pc:chgData name="Sujoy Sikdar" userId="461f446da299a2d6" providerId="LiveId" clId="{F204F376-E3E0-4190-99AE-5850BD0879D9}" dt="2024-02-20T14:47:16.107" v="14" actId="20577"/>
        <pc:sldMkLst>
          <pc:docMk/>
          <pc:sldMk cId="3781168829" sldId="452"/>
        </pc:sldMkLst>
        <pc:spChg chg="mod">
          <ac:chgData name="Sujoy Sikdar" userId="461f446da299a2d6" providerId="LiveId" clId="{F204F376-E3E0-4190-99AE-5850BD0879D9}" dt="2024-02-20T14:45:33.320" v="10" actId="20577"/>
          <ac:spMkLst>
            <pc:docMk/>
            <pc:sldMk cId="3781168829" sldId="452"/>
            <ac:spMk id="3" creationId="{850E3320-288A-4C8D-8571-0B4B95DF2EDC}"/>
          </ac:spMkLst>
        </pc:spChg>
      </pc:sldChg>
      <pc:sldChg chg="del">
        <pc:chgData name="Sujoy Sikdar" userId="461f446da299a2d6" providerId="LiveId" clId="{F204F376-E3E0-4190-99AE-5850BD0879D9}" dt="2024-02-20T14:37:10.840" v="3" actId="47"/>
        <pc:sldMkLst>
          <pc:docMk/>
          <pc:sldMk cId="3606629128" sldId="462"/>
        </pc:sldMkLst>
      </pc:sldChg>
      <pc:sldChg chg="ord">
        <pc:chgData name="Sujoy Sikdar" userId="461f446da299a2d6" providerId="LiveId" clId="{F204F376-E3E0-4190-99AE-5850BD0879D9}" dt="2024-02-20T14:37:20.181" v="5"/>
        <pc:sldMkLst>
          <pc:docMk/>
          <pc:sldMk cId="3315628205" sldId="46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825072446" sldId="47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731974670" sldId="47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544375361" sldId="47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315863940" sldId="47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836089054" sldId="480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89404590" sldId="481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752565263" sldId="482"/>
        </pc:sldMkLst>
      </pc:sldChg>
      <pc:sldChg chg="add ord">
        <pc:chgData name="Sujoy Sikdar" userId="461f446da299a2d6" providerId="LiveId" clId="{F204F376-E3E0-4190-99AE-5850BD0879D9}" dt="2024-02-22T14:47:09.670" v="132" actId="20578"/>
        <pc:sldMkLst>
          <pc:docMk/>
          <pc:sldMk cId="3171315818" sldId="48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5707752" sldId="484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857591914" sldId="485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898442542" sldId="48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447961769" sldId="48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514527141" sldId="48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4222218973" sldId="48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572915027" sldId="490"/>
        </pc:sldMkLst>
      </pc:sldChg>
      <pc:sldChg chg="new del">
        <pc:chgData name="Sujoy Sikdar" userId="461f446da299a2d6" providerId="LiveId" clId="{F204F376-E3E0-4190-99AE-5850BD0879D9}" dt="2024-02-22T14:47:56.043" v="133" actId="47"/>
        <pc:sldMkLst>
          <pc:docMk/>
          <pc:sldMk cId="2515738485" sldId="491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419695120" sldId="492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1050985301" sldId="493"/>
        </pc:sldMkLst>
      </pc:sldChg>
      <pc:sldChg chg="del">
        <pc:chgData name="Sujoy Sikdar" userId="461f446da299a2d6" providerId="LiveId" clId="{F204F376-E3E0-4190-99AE-5850BD0879D9}" dt="2024-02-20T14:37:06.089" v="2" actId="47"/>
        <pc:sldMkLst>
          <pc:docMk/>
          <pc:sldMk cId="250141488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91364363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925114661" sldId="495"/>
        </pc:sldMkLst>
      </pc:sldChg>
      <pc:sldChg chg="del">
        <pc:chgData name="Sujoy Sikdar" userId="461f446da299a2d6" providerId="LiveId" clId="{F204F376-E3E0-4190-99AE-5850BD0879D9}" dt="2024-02-20T14:37:24.873" v="6" actId="47"/>
        <pc:sldMkLst>
          <pc:docMk/>
          <pc:sldMk cId="4018420470" sldId="495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771926276" sldId="496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824096093" sldId="497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349722724" sldId="498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006744074" sldId="499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063145862" sldId="500"/>
        </pc:sldMkLst>
      </pc:sldChg>
      <pc:sldChg chg="modSp new mod">
        <pc:chgData name="Sujoy Sikdar" userId="461f446da299a2d6" providerId="LiveId" clId="{F204F376-E3E0-4190-99AE-5850BD0879D9}" dt="2024-02-20T14:59:52.164" v="128" actId="20577"/>
        <pc:sldMkLst>
          <pc:docMk/>
          <pc:sldMk cId="2967919127" sldId="501"/>
        </pc:sldMkLst>
        <pc:spChg chg="mod">
          <ac:chgData name="Sujoy Sikdar" userId="461f446da299a2d6" providerId="LiveId" clId="{F204F376-E3E0-4190-99AE-5850BD0879D9}" dt="2024-02-20T14:54:26.812" v="22" actId="20577"/>
          <ac:spMkLst>
            <pc:docMk/>
            <pc:sldMk cId="2967919127" sldId="501"/>
            <ac:spMk id="2" creationId="{9FB7E7A8-6DE1-C3D8-CEC2-25E15C49AEB1}"/>
          </ac:spMkLst>
        </pc:spChg>
        <pc:spChg chg="mod">
          <ac:chgData name="Sujoy Sikdar" userId="461f446da299a2d6" providerId="LiveId" clId="{F204F376-E3E0-4190-99AE-5850BD0879D9}" dt="2024-02-20T14:59:52.164" v="128" actId="20577"/>
          <ac:spMkLst>
            <pc:docMk/>
            <pc:sldMk cId="2967919127" sldId="501"/>
            <ac:spMk id="3" creationId="{DF8E0DB1-01B1-9666-B6D9-35EA6FE5A2A6}"/>
          </ac:spMkLst>
        </pc:spChg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767485236" sldId="502"/>
        </pc:sldMkLst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66474684" sldId="503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569149294" sldId="504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847948383" sldId="505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43677031" sldId="506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050127197" sldId="507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4223103578" sldId="508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68511259" sldId="509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341603683" sldId="510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933843202" sldId="511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787445380" sldId="512"/>
        </pc:sldMkLst>
      </pc:sldChg>
    </pc:docChg>
  </pc:docChgLst>
  <pc:docChgLst>
    <pc:chgData name="Sujoy Sikdar" userId="461f446da299a2d6" providerId="LiveId" clId="{4396BAE8-D8C7-42EC-8757-EF7A884D09C4}"/>
    <pc:docChg chg="undo custSel addSld delSld modSld sldOrd">
      <pc:chgData name="Sujoy Sikdar" userId="461f446da299a2d6" providerId="LiveId" clId="{4396BAE8-D8C7-42EC-8757-EF7A884D09C4}" dt="2022-02-02T17:56:06.623" v="6242"/>
      <pc:docMkLst>
        <pc:docMk/>
      </pc:docMkLst>
      <pc:sldChg chg="modSp mod">
        <pc:chgData name="Sujoy Sikdar" userId="461f446da299a2d6" providerId="LiveId" clId="{4396BAE8-D8C7-42EC-8757-EF7A884D09C4}" dt="2022-02-02T04:08:48.781" v="1" actId="20577"/>
        <pc:sldMkLst>
          <pc:docMk/>
          <pc:sldMk cId="2831053087" sldId="256"/>
        </pc:sldMkLst>
        <pc:spChg chg="mod">
          <ac:chgData name="Sujoy Sikdar" userId="461f446da299a2d6" providerId="LiveId" clId="{4396BAE8-D8C7-42EC-8757-EF7A884D09C4}" dt="2022-02-02T04:08:48.781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84153571" sldId="271"/>
        </pc:sldMkLst>
      </pc:sldChg>
      <pc:sldChg chg="add modAnim">
        <pc:chgData name="Sujoy Sikdar" userId="461f446da299a2d6" providerId="LiveId" clId="{4396BAE8-D8C7-42EC-8757-EF7A884D09C4}" dt="2022-02-02T17:51:26.527" v="6207"/>
        <pc:sldMkLst>
          <pc:docMk/>
          <pc:sldMk cId="559716047" sldId="272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237409424" sldId="306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3731153891" sldId="307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4089043399" sldId="308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377410365" sldId="309"/>
        </pc:sldMkLst>
      </pc:sldChg>
      <pc:sldChg chg="ord modAnim">
        <pc:chgData name="Sujoy Sikdar" userId="461f446da299a2d6" providerId="LiveId" clId="{4396BAE8-D8C7-42EC-8757-EF7A884D09C4}" dt="2022-02-02T17:47:36.768" v="6182"/>
        <pc:sldMkLst>
          <pc:docMk/>
          <pc:sldMk cId="3188723068" sldId="310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2287500000" sldId="311"/>
        </pc:sldMkLst>
      </pc:sldChg>
      <pc:sldChg chg="ord modAnim">
        <pc:chgData name="Sujoy Sikdar" userId="461f446da299a2d6" providerId="LiveId" clId="{4396BAE8-D8C7-42EC-8757-EF7A884D09C4}" dt="2022-02-02T17:47:51.757" v="6183"/>
        <pc:sldMkLst>
          <pc:docMk/>
          <pc:sldMk cId="2937171340" sldId="312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2709515" sldId="313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50552887" sldId="314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220624687" sldId="315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795906582" sldId="316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344644960" sldId="317"/>
        </pc:sldMkLst>
      </pc:sldChg>
      <pc:sldChg chg="ord modAnim">
        <pc:chgData name="Sujoy Sikdar" userId="461f446da299a2d6" providerId="LiveId" clId="{4396BAE8-D8C7-42EC-8757-EF7A884D09C4}" dt="2022-02-02T17:48:24.251" v="6185"/>
        <pc:sldMkLst>
          <pc:docMk/>
          <pc:sldMk cId="2346588238" sldId="318"/>
        </pc:sldMkLst>
      </pc:sldChg>
      <pc:sldChg chg="ord modAnim">
        <pc:chgData name="Sujoy Sikdar" userId="461f446da299a2d6" providerId="LiveId" clId="{4396BAE8-D8C7-42EC-8757-EF7A884D09C4}" dt="2022-02-02T17:48:31.239" v="6186"/>
        <pc:sldMkLst>
          <pc:docMk/>
          <pc:sldMk cId="3852842489" sldId="325"/>
        </pc:sldMkLst>
      </pc:sldChg>
      <pc:sldChg chg="modSp add del mod modAnim">
        <pc:chgData name="Sujoy Sikdar" userId="461f446da299a2d6" providerId="LiveId" clId="{4396BAE8-D8C7-42EC-8757-EF7A884D09C4}" dt="2022-02-02T17:48:41.007" v="6187"/>
        <pc:sldMkLst>
          <pc:docMk/>
          <pc:sldMk cId="382007044" sldId="327"/>
        </pc:sldMkLst>
        <pc:spChg chg="mod">
          <ac:chgData name="Sujoy Sikdar" userId="461f446da299a2d6" providerId="LiveId" clId="{4396BAE8-D8C7-42EC-8757-EF7A884D09C4}" dt="2022-02-02T14:08:43.203" v="32" actId="400"/>
          <ac:spMkLst>
            <pc:docMk/>
            <pc:sldMk cId="382007044" sldId="327"/>
            <ac:spMk id="2" creationId="{2F19B2C9-C9D9-4F8D-9759-7BAD0E2BFE82}"/>
          </ac:spMkLst>
        </pc:spChg>
      </pc:sldChg>
      <pc:sldChg chg="ord">
        <pc:chgData name="Sujoy Sikdar" userId="461f446da299a2d6" providerId="LiveId" clId="{4396BAE8-D8C7-42EC-8757-EF7A884D09C4}" dt="2022-02-02T04:09:03.844" v="3"/>
        <pc:sldMkLst>
          <pc:docMk/>
          <pc:sldMk cId="605819025" sldId="328"/>
        </pc:sldMkLst>
      </pc:sldChg>
      <pc:sldChg chg="ord modAnim">
        <pc:chgData name="Sujoy Sikdar" userId="461f446da299a2d6" providerId="LiveId" clId="{4396BAE8-D8C7-42EC-8757-EF7A884D09C4}" dt="2022-02-02T17:48:15.773" v="6184"/>
        <pc:sldMkLst>
          <pc:docMk/>
          <pc:sldMk cId="1798714515" sldId="329"/>
        </pc:sldMkLst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4044433596" sldId="330"/>
        </pc:sldMkLst>
        <pc:spChg chg="mod">
          <ac:chgData name="Sujoy Sikdar" userId="461f446da299a2d6" providerId="LiveId" clId="{4396BAE8-D8C7-42EC-8757-EF7A884D09C4}" dt="2022-02-02T14:09:04.713" v="78" actId="20577"/>
          <ac:spMkLst>
            <pc:docMk/>
            <pc:sldMk cId="4044433596" sldId="330"/>
            <ac:spMk id="2" creationId="{79B7F84E-2303-4429-8C41-E5ABC4B33011}"/>
          </ac:spMkLst>
        </pc:spChg>
        <pc:spChg chg="del">
          <ac:chgData name="Sujoy Sikdar" userId="461f446da299a2d6" providerId="LiveId" clId="{4396BAE8-D8C7-42EC-8757-EF7A884D09C4}" dt="2022-02-02T14:09:13.133" v="79" actId="478"/>
          <ac:spMkLst>
            <pc:docMk/>
            <pc:sldMk cId="4044433596" sldId="330"/>
            <ac:spMk id="3" creationId="{3C2F03EF-622B-4089-B2FA-0815A540A138}"/>
          </ac:spMkLst>
        </pc:spChg>
        <pc:spChg chg="add del mod">
          <ac:chgData name="Sujoy Sikdar" userId="461f446da299a2d6" providerId="LiveId" clId="{4396BAE8-D8C7-42EC-8757-EF7A884D09C4}" dt="2022-02-02T14:10:31.290" v="89" actId="478"/>
          <ac:spMkLst>
            <pc:docMk/>
            <pc:sldMk cId="4044433596" sldId="330"/>
            <ac:spMk id="6" creationId="{FB08E407-A4A0-4B54-AA31-E4A003E4A6B3}"/>
          </ac:spMkLst>
        </pc:spChg>
        <pc:spChg chg="add mod ord">
          <ac:chgData name="Sujoy Sikdar" userId="461f446da299a2d6" providerId="LiveId" clId="{4396BAE8-D8C7-42EC-8757-EF7A884D09C4}" dt="2022-02-02T14:10:22.877" v="87" actId="167"/>
          <ac:spMkLst>
            <pc:docMk/>
            <pc:sldMk cId="4044433596" sldId="330"/>
            <ac:spMk id="7" creationId="{60E155B8-4D24-4632-98FE-3932229D309A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9" creationId="{06B2E783-F17F-4F62-91EA-ECD841327DB9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18" creationId="{E4CA3A98-386E-422B-A7B9-5DB92E80DCFB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0" creationId="{F8EAE8CD-B625-4291-ACF4-EEDCB0610E2E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1" creationId="{B2333782-F317-4D19-9229-6D047FDE18FB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4" creationId="{99960880-A782-4FFE-BC0A-47942C126D65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5" creationId="{E93F468C-5CD9-4AD5-A8D9-AD49CFC6437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6" creationId="{1A21BE3B-CDEA-4D1A-BE5B-FB20750D8C9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7" creationId="{E5F83E2A-47EF-4FD8-83B0-39CE45C74FF1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8" creationId="{5BF9DF10-803E-4324-A503-DEB656F8451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9" creationId="{3EE21770-1DD9-4C2A-AE34-D7FD92951F6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0" creationId="{6A472C80-FAC4-40FC-8991-142BE49A58CF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1" creationId="{252A21CD-0989-4E1D-882A-075A75BC0523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2" creationId="{BBAADEE5-EB66-48A2-BB72-EB99C3D5FE90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3" creationId="{266E873D-CF0A-4A90-8138-F12AC54D7C7C}"/>
          </ac:spMkLst>
        </pc:spChg>
        <pc:grpChg chg="add mod">
          <ac:chgData name="Sujoy Sikdar" userId="461f446da299a2d6" providerId="LiveId" clId="{4396BAE8-D8C7-42EC-8757-EF7A884D09C4}" dt="2022-02-02T14:09:44.386" v="80"/>
          <ac:grpSpMkLst>
            <pc:docMk/>
            <pc:sldMk cId="4044433596" sldId="330"/>
            <ac:grpSpMk id="23" creationId="{6E860F55-0FB4-4C26-818D-DD9881242178}"/>
          </ac:grpSpMkLst>
        </pc:grpChg>
        <pc:inkChg chg="add del mod">
          <ac:chgData name="Sujoy Sikdar" userId="461f446da299a2d6" providerId="LiveId" clId="{4396BAE8-D8C7-42EC-8757-EF7A884D09C4}" dt="2022-02-02T14:10:34.151" v="90" actId="478"/>
          <ac:inkMkLst>
            <pc:docMk/>
            <pc:sldMk cId="4044433596" sldId="330"/>
            <ac:inkMk id="5" creationId="{8F5BB4C2-9A28-4D40-ACF9-4DCE96983AA8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8" creationId="{7E549056-759B-4802-96B1-E4736C006D15}"/>
          </ac:inkMkLst>
        </pc:inkChg>
        <pc:inkChg chg="add del mod">
          <ac:chgData name="Sujoy Sikdar" userId="461f446da299a2d6" providerId="LiveId" clId="{4396BAE8-D8C7-42EC-8757-EF7A884D09C4}" dt="2022-02-02T14:09:57.966" v="81" actId="478"/>
          <ac:inkMkLst>
            <pc:docMk/>
            <pc:sldMk cId="4044433596" sldId="330"/>
            <ac:inkMk id="11" creationId="{11656962-5AEA-44C6-9C8A-3D8EF1AC659A}"/>
          </ac:inkMkLst>
        </pc:inkChg>
        <pc:inkChg chg="add del mod">
          <ac:chgData name="Sujoy Sikdar" userId="461f446da299a2d6" providerId="LiveId" clId="{4396BAE8-D8C7-42EC-8757-EF7A884D09C4}" dt="2022-02-02T14:10:01.749" v="82" actId="478"/>
          <ac:inkMkLst>
            <pc:docMk/>
            <pc:sldMk cId="4044433596" sldId="330"/>
            <ac:inkMk id="12" creationId="{0F8EE63C-3B63-40B1-95B6-1E91847C758C}"/>
          </ac:inkMkLst>
        </pc:inkChg>
        <pc:inkChg chg="add del mod">
          <ac:chgData name="Sujoy Sikdar" userId="461f446da299a2d6" providerId="LiveId" clId="{4396BAE8-D8C7-42EC-8757-EF7A884D09C4}" dt="2022-02-02T14:10:08.510" v="86" actId="478"/>
          <ac:inkMkLst>
            <pc:docMk/>
            <pc:sldMk cId="4044433596" sldId="330"/>
            <ac:inkMk id="13" creationId="{9ACBC00D-B37E-488D-A4D1-93C972EB25D6}"/>
          </ac:inkMkLst>
        </pc:inkChg>
        <pc:inkChg chg="add del mod">
          <ac:chgData name="Sujoy Sikdar" userId="461f446da299a2d6" providerId="LiveId" clId="{4396BAE8-D8C7-42EC-8757-EF7A884D09C4}" dt="2022-02-02T14:10:03.214" v="83" actId="478"/>
          <ac:inkMkLst>
            <pc:docMk/>
            <pc:sldMk cId="4044433596" sldId="330"/>
            <ac:inkMk id="14" creationId="{8921FEC8-444B-4DC2-84C5-EB336288ED06}"/>
          </ac:inkMkLst>
        </pc:inkChg>
        <pc:inkChg chg="add del mod">
          <ac:chgData name="Sujoy Sikdar" userId="461f446da299a2d6" providerId="LiveId" clId="{4396BAE8-D8C7-42EC-8757-EF7A884D09C4}" dt="2022-02-02T14:10:07.090" v="85" actId="478"/>
          <ac:inkMkLst>
            <pc:docMk/>
            <pc:sldMk cId="4044433596" sldId="330"/>
            <ac:inkMk id="15" creationId="{2676D127-8FEA-4853-ABFD-8C3AD0A71F83}"/>
          </ac:inkMkLst>
        </pc:inkChg>
        <pc:inkChg chg="add del mod">
          <ac:chgData name="Sujoy Sikdar" userId="461f446da299a2d6" providerId="LiveId" clId="{4396BAE8-D8C7-42EC-8757-EF7A884D09C4}" dt="2022-02-02T14:10:04.766" v="84" actId="478"/>
          <ac:inkMkLst>
            <pc:docMk/>
            <pc:sldMk cId="4044433596" sldId="330"/>
            <ac:inkMk id="16" creationId="{8706AB25-61AA-409E-B160-7368A9D33B81}"/>
          </ac:inkMkLst>
        </pc:inkChg>
        <pc:inkChg chg="add del mod">
          <ac:chgData name="Sujoy Sikdar" userId="461f446da299a2d6" providerId="LiveId" clId="{4396BAE8-D8C7-42EC-8757-EF7A884D09C4}" dt="2022-02-02T14:10:35.246" v="91" actId="478"/>
          <ac:inkMkLst>
            <pc:docMk/>
            <pc:sldMk cId="4044433596" sldId="330"/>
            <ac:inkMk id="17" creationId="{9F22650E-9F77-4112-801F-5F8ED3542962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19" creationId="{7BA715ED-E9BB-403B-92EF-33FFB75EBD40}"/>
          </ac:inkMkLst>
        </pc:ink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10" creationId="{25D7E3CD-974D-4C30-B956-B8677F618F1A}"/>
          </ac:cxnSpMkLst>
        </pc:cxn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22" creationId="{AC04F584-52A5-43AC-AC7F-5C9D69E8CFD8}"/>
          </ac:cxnSpMkLst>
        </pc:cxnChg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2336800362" sldId="331"/>
        </pc:sldMkLst>
        <pc:spChg chg="del">
          <ac:chgData name="Sujoy Sikdar" userId="461f446da299a2d6" providerId="LiveId" clId="{4396BAE8-D8C7-42EC-8757-EF7A884D09C4}" dt="2022-02-02T14:11:08.680" v="95" actId="478"/>
          <ac:spMkLst>
            <pc:docMk/>
            <pc:sldMk cId="2336800362" sldId="331"/>
            <ac:spMk id="2" creationId="{9C21FDF8-5DD9-4B77-8C3A-F3CB074B62CD}"/>
          </ac:spMkLst>
        </pc:spChg>
        <pc:spChg chg="del">
          <ac:chgData name="Sujoy Sikdar" userId="461f446da299a2d6" providerId="LiveId" clId="{4396BAE8-D8C7-42EC-8757-EF7A884D09C4}" dt="2022-02-02T14:11:03.293" v="94" actId="478"/>
          <ac:spMkLst>
            <pc:docMk/>
            <pc:sldMk cId="2336800362" sldId="331"/>
            <ac:spMk id="3" creationId="{B5349A98-35B3-453B-A9CF-3907A532EF75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5" creationId="{B059C251-C44D-434F-80CC-E099CE2ADFF4}"/>
          </ac:spMkLst>
        </pc:spChg>
        <pc:spChg chg="add del mod">
          <ac:chgData name="Sujoy Sikdar" userId="461f446da299a2d6" providerId="LiveId" clId="{4396BAE8-D8C7-42EC-8757-EF7A884D09C4}" dt="2022-02-02T14:26:14.923" v="516" actId="478"/>
          <ac:spMkLst>
            <pc:docMk/>
            <pc:sldMk cId="2336800362" sldId="331"/>
            <ac:spMk id="7" creationId="{37B9C995-F07C-42EE-87F9-F028294B441F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9" creationId="{EB18E2E6-FF67-46C5-82F9-6943B83D1E60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11" creationId="{55BA1A2D-1C8D-470E-BD8A-909EE9C0F55E}"/>
          </ac:spMkLst>
        </pc:spChg>
        <pc:spChg chg="add del mod">
          <ac:chgData name="Sujoy Sikdar" userId="461f446da299a2d6" providerId="LiveId" clId="{4396BAE8-D8C7-42EC-8757-EF7A884D09C4}" dt="2022-02-02T14:11:36.218" v="98" actId="478"/>
          <ac:spMkLst>
            <pc:docMk/>
            <pc:sldMk cId="2336800362" sldId="331"/>
            <ac:spMk id="12" creationId="{B9E0E0C6-107C-4C9D-8B98-A401866C730D}"/>
          </ac:spMkLst>
        </pc:spChg>
        <pc:spChg chg="mod">
          <ac:chgData name="Sujoy Sikdar" userId="461f446da299a2d6" providerId="LiveId" clId="{4396BAE8-D8C7-42EC-8757-EF7A884D09C4}" dt="2022-02-02T14:26:52.346" v="528" actId="207"/>
          <ac:spMkLst>
            <pc:docMk/>
            <pc:sldMk cId="2336800362" sldId="331"/>
            <ac:spMk id="15" creationId="{04D62916-A9DF-4C55-979F-744D5C5FE608}"/>
          </ac:spMkLst>
        </pc:spChg>
        <pc:spChg chg="mod">
          <ac:chgData name="Sujoy Sikdar" userId="461f446da299a2d6" providerId="LiveId" clId="{4396BAE8-D8C7-42EC-8757-EF7A884D09C4}" dt="2022-02-02T14:26:42.674" v="524" actId="113"/>
          <ac:spMkLst>
            <pc:docMk/>
            <pc:sldMk cId="2336800362" sldId="331"/>
            <ac:spMk id="16" creationId="{E12E5700-B987-438C-9D0D-16AC153D8361}"/>
          </ac:spMkLst>
        </pc:spChg>
        <pc:spChg chg="mod">
          <ac:chgData name="Sujoy Sikdar" userId="461f446da299a2d6" providerId="LiveId" clId="{4396BAE8-D8C7-42EC-8757-EF7A884D09C4}" dt="2022-02-02T14:27:00.884" v="532" actId="207"/>
          <ac:spMkLst>
            <pc:docMk/>
            <pc:sldMk cId="2336800362" sldId="331"/>
            <ac:spMk id="17" creationId="{38D06594-9BF7-494B-AEE3-99272C99B579}"/>
          </ac:spMkLst>
        </pc:spChg>
        <pc:spChg chg="mod">
          <ac:chgData name="Sujoy Sikdar" userId="461f446da299a2d6" providerId="LiveId" clId="{4396BAE8-D8C7-42EC-8757-EF7A884D09C4}" dt="2022-02-02T14:26:56.209" v="530" actId="113"/>
          <ac:spMkLst>
            <pc:docMk/>
            <pc:sldMk cId="2336800362" sldId="331"/>
            <ac:spMk id="18" creationId="{87B156B2-566C-478D-8772-90A718849267}"/>
          </ac:spMkLst>
        </pc:spChg>
        <pc:spChg chg="mod">
          <ac:chgData name="Sujoy Sikdar" userId="461f446da299a2d6" providerId="LiveId" clId="{4396BAE8-D8C7-42EC-8757-EF7A884D09C4}" dt="2022-02-02T14:25:40.967" v="509" actId="207"/>
          <ac:spMkLst>
            <pc:docMk/>
            <pc:sldMk cId="2336800362" sldId="331"/>
            <ac:spMk id="19" creationId="{C94A33D9-ED02-4CDD-BB0A-DD0C8ED7331B}"/>
          </ac:spMkLst>
        </pc:spChg>
        <pc:spChg chg="mod">
          <ac:chgData name="Sujoy Sikdar" userId="461f446da299a2d6" providerId="LiveId" clId="{4396BAE8-D8C7-42EC-8757-EF7A884D09C4}" dt="2022-02-02T14:26:28.449" v="518" actId="113"/>
          <ac:spMkLst>
            <pc:docMk/>
            <pc:sldMk cId="2336800362" sldId="331"/>
            <ac:spMk id="20" creationId="{53DC52D5-2C97-42DD-9E7A-57D872861DEF}"/>
          </ac:spMkLst>
        </pc:spChg>
        <pc:spChg chg="mod">
          <ac:chgData name="Sujoy Sikdar" userId="461f446da299a2d6" providerId="LiveId" clId="{4396BAE8-D8C7-42EC-8757-EF7A884D09C4}" dt="2022-02-02T14:26:47.653" v="526" actId="113"/>
          <ac:spMkLst>
            <pc:docMk/>
            <pc:sldMk cId="2336800362" sldId="331"/>
            <ac:spMk id="21" creationId="{CC73DF08-EAFE-4C20-B059-4296220E5010}"/>
          </ac:spMkLst>
        </pc:spChg>
        <pc:spChg chg="mod">
          <ac:chgData name="Sujoy Sikdar" userId="461f446da299a2d6" providerId="LiveId" clId="{4396BAE8-D8C7-42EC-8757-EF7A884D09C4}" dt="2022-02-02T14:26:35.039" v="520" actId="207"/>
          <ac:spMkLst>
            <pc:docMk/>
            <pc:sldMk cId="2336800362" sldId="331"/>
            <ac:spMk id="22" creationId="{F26BFE36-6AA1-48C3-8E69-01A3BF0DAD80}"/>
          </ac:spMkLst>
        </pc:spChg>
        <pc:spChg chg="mod">
          <ac:chgData name="Sujoy Sikdar" userId="461f446da299a2d6" providerId="LiveId" clId="{4396BAE8-D8C7-42EC-8757-EF7A884D09C4}" dt="2022-02-02T14:26:39.324" v="522" actId="207"/>
          <ac:spMkLst>
            <pc:docMk/>
            <pc:sldMk cId="2336800362" sldId="331"/>
            <ac:spMk id="23" creationId="{CDFEA21A-BFA6-4F64-8803-F24196B5E240}"/>
          </ac:spMkLst>
        </pc:spChg>
        <pc:grpChg chg="add del mod">
          <ac:chgData name="Sujoy Sikdar" userId="461f446da299a2d6" providerId="LiveId" clId="{4396BAE8-D8C7-42EC-8757-EF7A884D09C4}" dt="2022-02-02T14:26:10.997" v="515" actId="478"/>
          <ac:grpSpMkLst>
            <pc:docMk/>
            <pc:sldMk cId="2336800362" sldId="331"/>
            <ac:grpSpMk id="14" creationId="{418944E5-7E80-4921-8CA7-D8FF9F9B97EE}"/>
          </ac:grpSpMkLst>
        </pc:grp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6" creationId="{30A295AD-CECE-4753-9B0B-8097711B6BB2}"/>
          </ac:inkMkLst>
        </pc:ink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10" creationId="{2C9FC089-08B0-43C2-B4B1-8EC635D5C94C}"/>
          </ac:inkMkLst>
        </pc:inkChg>
        <pc:cxnChg chg="add del mod">
          <ac:chgData name="Sujoy Sikdar" userId="461f446da299a2d6" providerId="LiveId" clId="{4396BAE8-D8C7-42EC-8757-EF7A884D09C4}" dt="2022-02-02T14:11:33.703" v="97" actId="478"/>
          <ac:cxnSpMkLst>
            <pc:docMk/>
            <pc:sldMk cId="2336800362" sldId="331"/>
            <ac:cxnSpMk id="8" creationId="{99067C3A-259F-4806-B54C-FF0538859064}"/>
          </ac:cxnSpMkLst>
        </pc:cxnChg>
        <pc:cxnChg chg="add del mod">
          <ac:chgData name="Sujoy Sikdar" userId="461f446da299a2d6" providerId="LiveId" clId="{4396BAE8-D8C7-42EC-8757-EF7A884D09C4}" dt="2022-02-02T14:11:31.129" v="96" actId="478"/>
          <ac:cxnSpMkLst>
            <pc:docMk/>
            <pc:sldMk cId="2336800362" sldId="331"/>
            <ac:cxnSpMk id="13" creationId="{DB61C2D1-BA41-47B5-871D-59569A05FBEB}"/>
          </ac:cxnSpMkLst>
        </pc:cxnChg>
      </pc:sldChg>
      <pc:sldChg chg="addSp delSp modSp new mod ord modAnim">
        <pc:chgData name="Sujoy Sikdar" userId="461f446da299a2d6" providerId="LiveId" clId="{4396BAE8-D8C7-42EC-8757-EF7A884D09C4}" dt="2022-02-02T17:52:27.158" v="6214"/>
        <pc:sldMkLst>
          <pc:docMk/>
          <pc:sldMk cId="2363967789" sldId="332"/>
        </pc:sldMkLst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2" creationId="{65A03395-F3AA-44D5-B8D6-E8CF491D2366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3" creationId="{AB8F9013-46BD-4FF6-AAB2-D211DA53FC4D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4" creationId="{14B70F79-0902-40DF-83F3-D99CB6489E83}"/>
          </ac:spMkLst>
        </pc:spChg>
        <pc:spChg chg="add mod">
          <ac:chgData name="Sujoy Sikdar" userId="461f446da299a2d6" providerId="LiveId" clId="{4396BAE8-D8C7-42EC-8757-EF7A884D09C4}" dt="2022-02-02T14:37:17.923" v="822" actId="1076"/>
          <ac:spMkLst>
            <pc:docMk/>
            <pc:sldMk cId="2363967789" sldId="332"/>
            <ac:spMk id="10" creationId="{CD2F271C-C04D-4BF8-92F4-3D63E1B99AFF}"/>
          </ac:spMkLst>
        </pc:spChg>
        <pc:spChg chg="add del mod">
          <ac:chgData name="Sujoy Sikdar" userId="461f446da299a2d6" providerId="LiveId" clId="{4396BAE8-D8C7-42EC-8757-EF7A884D09C4}" dt="2022-02-02T14:24:51.871" v="505" actId="478"/>
          <ac:spMkLst>
            <pc:docMk/>
            <pc:sldMk cId="2363967789" sldId="332"/>
            <ac:spMk id="32" creationId="{DFDCC2E9-B41D-435B-B0E8-C7CC9C11BF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6" creationId="{5AFFCB50-A433-4ABD-BD93-869B2E99D661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7" creationId="{9C808285-3451-4969-B54F-20C4F4AB0F4E}"/>
          </ac:spMkLst>
        </pc:spChg>
        <pc:spChg chg="add del mod">
          <ac:chgData name="Sujoy Sikdar" userId="461f446da299a2d6" providerId="LiveId" clId="{4396BAE8-D8C7-42EC-8757-EF7A884D09C4}" dt="2022-02-02T14:34:28.408" v="682" actId="478"/>
          <ac:spMkLst>
            <pc:docMk/>
            <pc:sldMk cId="2363967789" sldId="332"/>
            <ac:spMk id="48" creationId="{54F5F411-CB6B-4FA2-87F9-9F082FBCD9A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9" creationId="{9DF6FF7F-F40E-4F37-B04A-0482F7D6F497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0" creationId="{47B0E743-2FFB-4AA4-A0A8-EBEE3A759EC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1" creationId="{DADEE8C0-0899-4B84-BE6E-065DB7435FB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2" creationId="{0F4B3A91-EACB-4834-B7D2-92155A410690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3" creationId="{62321EF5-EE9B-497E-A9C2-B731BA8DBB0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4" creationId="{C763946E-9370-4189-9DFB-3E4A3C87F4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5" creationId="{2204E4A4-128B-4503-BB9E-C783F249720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6" creationId="{A2477CD7-C704-4D8E-B29D-267FF112A26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7" creationId="{54AFB0F1-8DE9-4F9D-B00B-1820090C414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8" creationId="{F51F3C20-6DD6-419B-B636-E646940F552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9" creationId="{1AFB7954-B086-4505-9BC3-949A0232FD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0" creationId="{46F6D484-0A31-4424-91CE-A8B5FE1775D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1" creationId="{D3F8ED1E-0AFB-4A28-B624-CB0F5A8BC7F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2" creationId="{142C0DED-319E-4A24-92ED-3438AF8D6D1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3" creationId="{D17EA9AB-8B53-4BFA-B0E8-945F2D10E6E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4" creationId="{F70BC551-D0AE-45E1-9AA4-55C9F4A79A9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5" creationId="{099505C0-5E71-477B-AA36-0C2D5F16CB7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6" creationId="{6F3CC51C-E420-4E68-98C0-AE93FE123C3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7" creationId="{E5659A07-4892-4357-A6EE-0B2ECAA0162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8" creationId="{D01AE740-1384-424D-A78E-84B649374FB9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9" creationId="{4BAFD10E-B1AE-4726-9DDE-01AAE5A31DB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0" creationId="{60AA5E33-A44C-48D2-AEA9-4D9DE8CB47F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1" creationId="{D52B5FD9-C98B-4102-98C7-44FF85D91CCC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2" creationId="{EAB60BE5-8621-46A9-BB26-F7FDFEA8891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3" creationId="{11CDA5FE-D05E-401B-89D0-933274278E54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4" creationId="{FF862EDC-4969-4A69-8098-D90BBBCE63BC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5" creationId="{0DC2DBD9-6AAB-4381-B09A-421785A07DD5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6" creationId="{2705E74C-5837-4481-915B-EFEA8E7F1131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7" creationId="{2EA77758-CEC8-4F1C-9908-D24311A941DF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8" creationId="{AEAD0C95-010A-459A-BD88-304AA901BAFD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9" creationId="{D2157A4D-B25E-4E5D-8A3E-4D5A1179DBD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0" creationId="{04100036-4E3E-44E7-AD6D-8F3615674FB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1" creationId="{08FD204B-4536-49C4-9E43-D895F803B92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2" creationId="{8026371E-1114-4511-A8C5-DE3923ECB72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3" creationId="{91B205F6-AC29-4B1E-B3F2-B5A90EE2335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4" creationId="{B5FC725E-C6AB-47C6-8623-85AC345E92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5" creationId="{7D4949E2-BD40-41B7-87F6-C2847ACC808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6" creationId="{5CCA3E2E-BCE5-4FEB-951E-FB75E8F4376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7" creationId="{7CD7DB7F-8483-4D2B-933C-E7692CDB903D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8" creationId="{00B28E31-6A6F-4FE1-9968-42EDCDFE25B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9" creationId="{BEE32787-D5EA-46A1-A9FA-A0C67DE8367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0" creationId="{C104D5A9-ED6C-420F-8CA9-920CB570702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1" creationId="{96FE3DEA-0EE8-4E73-8858-C43C6777886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2" creationId="{A3750969-5F21-472F-8F22-102737504B03}"/>
          </ac:spMkLst>
        </pc:spChg>
        <pc:spChg chg="add mod">
          <ac:chgData name="Sujoy Sikdar" userId="461f446da299a2d6" providerId="LiveId" clId="{4396BAE8-D8C7-42EC-8757-EF7A884D09C4}" dt="2022-02-02T14:35:43.943" v="757" actId="1076"/>
          <ac:spMkLst>
            <pc:docMk/>
            <pc:sldMk cId="2363967789" sldId="332"/>
            <ac:spMk id="93" creationId="{0A9F01EA-0862-465A-B981-AD5F52153660}"/>
          </ac:spMkLst>
        </pc:spChg>
        <pc:spChg chg="add mod">
          <ac:chgData name="Sujoy Sikdar" userId="461f446da299a2d6" providerId="LiveId" clId="{4396BAE8-D8C7-42EC-8757-EF7A884D09C4}" dt="2022-02-02T14:36:30.950" v="812" actId="1035"/>
          <ac:spMkLst>
            <pc:docMk/>
            <pc:sldMk cId="2363967789" sldId="332"/>
            <ac:spMk id="94" creationId="{E3A896A2-FCD8-49F9-B6F6-F1F3A26DB5C3}"/>
          </ac:spMkLst>
        </pc:spChg>
        <pc:spChg chg="add mod">
          <ac:chgData name="Sujoy Sikdar" userId="461f446da299a2d6" providerId="LiveId" clId="{4396BAE8-D8C7-42EC-8757-EF7A884D09C4}" dt="2022-02-02T14:36:58.401" v="816" actId="20577"/>
          <ac:spMkLst>
            <pc:docMk/>
            <pc:sldMk cId="2363967789" sldId="332"/>
            <ac:spMk id="95" creationId="{7A222A8E-BBF2-48F3-8C51-3F710746E028}"/>
          </ac:spMkLst>
        </pc:spChg>
        <pc:spChg chg="add mod">
          <ac:chgData name="Sujoy Sikdar" userId="461f446da299a2d6" providerId="LiveId" clId="{4396BAE8-D8C7-42EC-8757-EF7A884D09C4}" dt="2022-02-02T14:37:14.979" v="820" actId="20577"/>
          <ac:spMkLst>
            <pc:docMk/>
            <pc:sldMk cId="2363967789" sldId="332"/>
            <ac:spMk id="96" creationId="{570CF1D3-CA88-4130-AB9B-27C9393B4398}"/>
          </ac:spMkLst>
        </pc:spChg>
        <pc:spChg chg="add mod">
          <ac:chgData name="Sujoy Sikdar" userId="461f446da299a2d6" providerId="LiveId" clId="{4396BAE8-D8C7-42EC-8757-EF7A884D09C4}" dt="2022-02-02T14:37:33.998" v="828" actId="20577"/>
          <ac:spMkLst>
            <pc:docMk/>
            <pc:sldMk cId="2363967789" sldId="332"/>
            <ac:spMk id="97" creationId="{6B07330A-DEA2-44D3-965E-C63C93103EFC}"/>
          </ac:spMkLst>
        </pc:spChg>
        <pc:spChg chg="add mod">
          <ac:chgData name="Sujoy Sikdar" userId="461f446da299a2d6" providerId="LiveId" clId="{4396BAE8-D8C7-42EC-8757-EF7A884D09C4}" dt="2022-02-02T16:17:14.510" v="3918" actId="208"/>
          <ac:spMkLst>
            <pc:docMk/>
            <pc:sldMk cId="2363967789" sldId="332"/>
            <ac:spMk id="98" creationId="{41CB86CC-FCDB-4849-A0C7-3417BD7E8335}"/>
          </ac:spMkLst>
        </pc:spChg>
        <pc:spChg chg="add mod">
          <ac:chgData name="Sujoy Sikdar" userId="461f446da299a2d6" providerId="LiveId" clId="{4396BAE8-D8C7-42EC-8757-EF7A884D09C4}" dt="2022-02-02T14:40:52.011" v="846" actId="20577"/>
          <ac:spMkLst>
            <pc:docMk/>
            <pc:sldMk cId="2363967789" sldId="332"/>
            <ac:spMk id="99" creationId="{8C9668FB-E5CD-48B7-B4F7-3C677E520E74}"/>
          </ac:spMkLst>
        </pc:spChg>
        <pc:spChg chg="add mod">
          <ac:chgData name="Sujoy Sikdar" userId="461f446da299a2d6" providerId="LiveId" clId="{4396BAE8-D8C7-42EC-8757-EF7A884D09C4}" dt="2022-02-02T14:40:57.098" v="848" actId="20577"/>
          <ac:spMkLst>
            <pc:docMk/>
            <pc:sldMk cId="2363967789" sldId="332"/>
            <ac:spMk id="100" creationId="{A94602FD-B0FA-4FA5-B374-5801B05AAC19}"/>
          </ac:spMkLst>
        </pc:spChg>
        <pc:spChg chg="add del mod">
          <ac:chgData name="Sujoy Sikdar" userId="461f446da299a2d6" providerId="LiveId" clId="{4396BAE8-D8C7-42EC-8757-EF7A884D09C4}" dt="2022-02-02T14:51:34.370" v="855" actId="478"/>
          <ac:spMkLst>
            <pc:docMk/>
            <pc:sldMk cId="2363967789" sldId="332"/>
            <ac:spMk id="103" creationId="{01957031-1D72-4A11-8B2C-472FFFD95919}"/>
          </ac:spMkLst>
        </pc:spChg>
        <pc:spChg chg="add mod">
          <ac:chgData name="Sujoy Sikdar" userId="461f446da299a2d6" providerId="LiveId" clId="{4396BAE8-D8C7-42EC-8757-EF7A884D09C4}" dt="2022-02-02T15:09:05.272" v="885" actId="14100"/>
          <ac:spMkLst>
            <pc:docMk/>
            <pc:sldMk cId="2363967789" sldId="332"/>
            <ac:spMk id="110" creationId="{464F06AB-B655-4399-8A9F-EBBA652CF335}"/>
          </ac:spMkLst>
        </pc:spChg>
        <pc:spChg chg="add mod">
          <ac:chgData name="Sujoy Sikdar" userId="461f446da299a2d6" providerId="LiveId" clId="{4396BAE8-D8C7-42EC-8757-EF7A884D09C4}" dt="2022-02-02T15:09:15.673" v="889" actId="1076"/>
          <ac:spMkLst>
            <pc:docMk/>
            <pc:sldMk cId="2363967789" sldId="332"/>
            <ac:spMk id="111" creationId="{DD637B75-FF87-459A-95A1-67190FC22D52}"/>
          </ac:spMkLst>
        </pc:spChg>
        <pc:spChg chg="add mod">
          <ac:chgData name="Sujoy Sikdar" userId="461f446da299a2d6" providerId="LiveId" clId="{4396BAE8-D8C7-42EC-8757-EF7A884D09C4}" dt="2022-02-02T15:09:25.976" v="892" actId="1036"/>
          <ac:spMkLst>
            <pc:docMk/>
            <pc:sldMk cId="2363967789" sldId="332"/>
            <ac:spMk id="112" creationId="{9481430F-6560-4D46-AD27-7619AEDF5BB1}"/>
          </ac:spMkLst>
        </pc:spChg>
        <pc:spChg chg="add mod">
          <ac:chgData name="Sujoy Sikdar" userId="461f446da299a2d6" providerId="LiveId" clId="{4396BAE8-D8C7-42EC-8757-EF7A884D09C4}" dt="2022-02-02T15:09:51.221" v="902" actId="1076"/>
          <ac:spMkLst>
            <pc:docMk/>
            <pc:sldMk cId="2363967789" sldId="332"/>
            <ac:spMk id="113" creationId="{B68965BA-DB3C-4850-878F-140A45923CED}"/>
          </ac:spMkLst>
        </pc:spChg>
        <pc:spChg chg="add mod">
          <ac:chgData name="Sujoy Sikdar" userId="461f446da299a2d6" providerId="LiveId" clId="{4396BAE8-D8C7-42EC-8757-EF7A884D09C4}" dt="2022-02-02T15:09:38.591" v="897" actId="1076"/>
          <ac:spMkLst>
            <pc:docMk/>
            <pc:sldMk cId="2363967789" sldId="332"/>
            <ac:spMk id="114" creationId="{115520B2-99DD-4E94-81E0-C672E63B6B73}"/>
          </ac:spMkLst>
        </pc:spChg>
        <pc:spChg chg="add mod">
          <ac:chgData name="Sujoy Sikdar" userId="461f446da299a2d6" providerId="LiveId" clId="{4396BAE8-D8C7-42EC-8757-EF7A884D09C4}" dt="2022-02-02T15:10:01.113" v="904" actId="1076"/>
          <ac:spMkLst>
            <pc:docMk/>
            <pc:sldMk cId="2363967789" sldId="332"/>
            <ac:spMk id="115" creationId="{8A693FD2-817A-4CEC-B12A-3D5AAEBE302A}"/>
          </ac:spMkLst>
        </pc:spChg>
        <pc:spChg chg="add mod">
          <ac:chgData name="Sujoy Sikdar" userId="461f446da299a2d6" providerId="LiveId" clId="{4396BAE8-D8C7-42EC-8757-EF7A884D09C4}" dt="2022-02-02T15:10:06.432" v="906" actId="1076"/>
          <ac:spMkLst>
            <pc:docMk/>
            <pc:sldMk cId="2363967789" sldId="332"/>
            <ac:spMk id="116" creationId="{B1071AA3-55A5-4E7E-992D-0D0D95AC7900}"/>
          </ac:spMkLst>
        </pc:spChg>
        <pc:spChg chg="add mod">
          <ac:chgData name="Sujoy Sikdar" userId="461f446da299a2d6" providerId="LiveId" clId="{4396BAE8-D8C7-42EC-8757-EF7A884D09C4}" dt="2022-02-02T15:10:10.243" v="908" actId="1076"/>
          <ac:spMkLst>
            <pc:docMk/>
            <pc:sldMk cId="2363967789" sldId="332"/>
            <ac:spMk id="117" creationId="{88C4342C-8E7D-4AE9-B5F2-F78C0BBBA2A5}"/>
          </ac:spMkLst>
        </pc:spChg>
        <pc:spChg chg="add mod">
          <ac:chgData name="Sujoy Sikdar" userId="461f446da299a2d6" providerId="LiveId" clId="{4396BAE8-D8C7-42EC-8757-EF7A884D09C4}" dt="2022-02-02T15:10:14.219" v="910" actId="1076"/>
          <ac:spMkLst>
            <pc:docMk/>
            <pc:sldMk cId="2363967789" sldId="332"/>
            <ac:spMk id="118" creationId="{26495EA4-A9CE-423F-AB25-1A7393123103}"/>
          </ac:spMkLst>
        </pc:spChg>
        <pc:spChg chg="add mod">
          <ac:chgData name="Sujoy Sikdar" userId="461f446da299a2d6" providerId="LiveId" clId="{4396BAE8-D8C7-42EC-8757-EF7A884D09C4}" dt="2022-02-02T15:10:47.319" v="924" actId="1036"/>
          <ac:spMkLst>
            <pc:docMk/>
            <pc:sldMk cId="2363967789" sldId="332"/>
            <ac:spMk id="119" creationId="{26423B38-2C0A-45D8-BA82-15503B8D0546}"/>
          </ac:spMkLst>
        </pc:spChg>
        <pc:spChg chg="add mod">
          <ac:chgData name="Sujoy Sikdar" userId="461f446da299a2d6" providerId="LiveId" clId="{4396BAE8-D8C7-42EC-8757-EF7A884D09C4}" dt="2022-02-02T15:10:30.453" v="914" actId="1076"/>
          <ac:spMkLst>
            <pc:docMk/>
            <pc:sldMk cId="2363967789" sldId="332"/>
            <ac:spMk id="120" creationId="{2D0C4BEC-3C75-4760-88FF-A37E2C75442F}"/>
          </ac:spMkLst>
        </pc:spChg>
        <pc:spChg chg="add mod">
          <ac:chgData name="Sujoy Sikdar" userId="461f446da299a2d6" providerId="LiveId" clId="{4396BAE8-D8C7-42EC-8757-EF7A884D09C4}" dt="2022-02-02T15:10:34.256" v="916" actId="1076"/>
          <ac:spMkLst>
            <pc:docMk/>
            <pc:sldMk cId="2363967789" sldId="332"/>
            <ac:spMk id="121" creationId="{A99EDA4D-6CA8-46DC-94A1-5E3B38C8B4B6}"/>
          </ac:spMkLst>
        </pc:spChg>
        <pc:spChg chg="add mod">
          <ac:chgData name="Sujoy Sikdar" userId="461f446da299a2d6" providerId="LiveId" clId="{4396BAE8-D8C7-42EC-8757-EF7A884D09C4}" dt="2022-02-02T15:10:38.923" v="918" actId="1076"/>
          <ac:spMkLst>
            <pc:docMk/>
            <pc:sldMk cId="2363967789" sldId="332"/>
            <ac:spMk id="122" creationId="{55A0746D-EFD4-4378-A1C1-42348AF0DDDE}"/>
          </ac:spMkLst>
        </pc:spChg>
        <pc:spChg chg="add mod">
          <ac:chgData name="Sujoy Sikdar" userId="461f446da299a2d6" providerId="LiveId" clId="{4396BAE8-D8C7-42EC-8757-EF7A884D09C4}" dt="2022-02-02T15:10:43.443" v="920" actId="1076"/>
          <ac:spMkLst>
            <pc:docMk/>
            <pc:sldMk cId="2363967789" sldId="332"/>
            <ac:spMk id="123" creationId="{8A3C22D8-0639-43F5-BEF1-1B03518F6853}"/>
          </ac:spMkLst>
        </pc:spChg>
        <pc:spChg chg="add mod">
          <ac:chgData name="Sujoy Sikdar" userId="461f446da299a2d6" providerId="LiveId" clId="{4396BAE8-D8C7-42EC-8757-EF7A884D09C4}" dt="2022-02-02T15:10:56.702" v="926" actId="1076"/>
          <ac:spMkLst>
            <pc:docMk/>
            <pc:sldMk cId="2363967789" sldId="332"/>
            <ac:spMk id="124" creationId="{1D32D004-CC05-492E-B3EA-4CD4C10C9FE0}"/>
          </ac:spMkLst>
        </pc:spChg>
        <pc:spChg chg="add mod">
          <ac:chgData name="Sujoy Sikdar" userId="461f446da299a2d6" providerId="LiveId" clId="{4396BAE8-D8C7-42EC-8757-EF7A884D09C4}" dt="2022-02-02T15:11:05.725" v="930" actId="1038"/>
          <ac:spMkLst>
            <pc:docMk/>
            <pc:sldMk cId="2363967789" sldId="332"/>
            <ac:spMk id="125" creationId="{B71C7FDD-A7B2-49B6-9F7E-3D583CF3B001}"/>
          </ac:spMkLst>
        </pc:spChg>
        <pc:spChg chg="add mod">
          <ac:chgData name="Sujoy Sikdar" userId="461f446da299a2d6" providerId="LiveId" clId="{4396BAE8-D8C7-42EC-8757-EF7A884D09C4}" dt="2022-02-02T15:11:18.666" v="933" actId="1076"/>
          <ac:spMkLst>
            <pc:docMk/>
            <pc:sldMk cId="2363967789" sldId="332"/>
            <ac:spMk id="126" creationId="{661B14E4-4729-4985-8F84-6299491BE9FA}"/>
          </ac:spMkLst>
        </pc:spChg>
        <pc:spChg chg="add mod">
          <ac:chgData name="Sujoy Sikdar" userId="461f446da299a2d6" providerId="LiveId" clId="{4396BAE8-D8C7-42EC-8757-EF7A884D09C4}" dt="2022-02-02T15:11:23.061" v="935" actId="1076"/>
          <ac:spMkLst>
            <pc:docMk/>
            <pc:sldMk cId="2363967789" sldId="332"/>
            <ac:spMk id="127" creationId="{BB5CC9AD-5EB0-400A-B01E-CB1B0028F25B}"/>
          </ac:spMkLst>
        </pc:spChg>
        <pc:spChg chg="add mod">
          <ac:chgData name="Sujoy Sikdar" userId="461f446da299a2d6" providerId="LiveId" clId="{4396BAE8-D8C7-42EC-8757-EF7A884D09C4}" dt="2022-02-02T15:11:28.178" v="937" actId="1076"/>
          <ac:spMkLst>
            <pc:docMk/>
            <pc:sldMk cId="2363967789" sldId="332"/>
            <ac:spMk id="128" creationId="{CDAC030D-BB6E-4FC5-9393-5AB7000E8E5D}"/>
          </ac:spMkLst>
        </pc:spChg>
        <pc:spChg chg="add mod">
          <ac:chgData name="Sujoy Sikdar" userId="461f446da299a2d6" providerId="LiveId" clId="{4396BAE8-D8C7-42EC-8757-EF7A884D09C4}" dt="2022-02-02T15:11:32.795" v="939" actId="1076"/>
          <ac:spMkLst>
            <pc:docMk/>
            <pc:sldMk cId="2363967789" sldId="332"/>
            <ac:spMk id="129" creationId="{BE44709C-9153-489F-8C89-F43BCF8535F9}"/>
          </ac:spMkLst>
        </pc:spChg>
        <pc:spChg chg="add mod">
          <ac:chgData name="Sujoy Sikdar" userId="461f446da299a2d6" providerId="LiveId" clId="{4396BAE8-D8C7-42EC-8757-EF7A884D09C4}" dt="2022-02-02T15:11:45.834" v="951" actId="1036"/>
          <ac:spMkLst>
            <pc:docMk/>
            <pc:sldMk cId="2363967789" sldId="332"/>
            <ac:spMk id="130" creationId="{DB974C05-B34A-4BED-A22B-6DA339FF828B}"/>
          </ac:spMkLst>
        </pc:spChg>
        <pc:spChg chg="add mod">
          <ac:chgData name="Sujoy Sikdar" userId="461f446da299a2d6" providerId="LiveId" clId="{4396BAE8-D8C7-42EC-8757-EF7A884D09C4}" dt="2022-02-02T15:12:58.729" v="981" actId="1037"/>
          <ac:spMkLst>
            <pc:docMk/>
            <pc:sldMk cId="2363967789" sldId="332"/>
            <ac:spMk id="131" creationId="{4FAE6B19-6FA5-4E95-8327-3471A6053803}"/>
          </ac:spMkLst>
        </pc:spChg>
        <pc:spChg chg="add mod">
          <ac:chgData name="Sujoy Sikdar" userId="461f446da299a2d6" providerId="LiveId" clId="{4396BAE8-D8C7-42EC-8757-EF7A884D09C4}" dt="2022-02-02T15:12:17.559" v="957" actId="1076"/>
          <ac:spMkLst>
            <pc:docMk/>
            <pc:sldMk cId="2363967789" sldId="332"/>
            <ac:spMk id="132" creationId="{B20C5668-4914-4DA6-A969-80180B0DB42E}"/>
          </ac:spMkLst>
        </pc:spChg>
        <pc:spChg chg="add mod">
          <ac:chgData name="Sujoy Sikdar" userId="461f446da299a2d6" providerId="LiveId" clId="{4396BAE8-D8C7-42EC-8757-EF7A884D09C4}" dt="2022-02-02T15:12:28.076" v="961" actId="1076"/>
          <ac:spMkLst>
            <pc:docMk/>
            <pc:sldMk cId="2363967789" sldId="332"/>
            <ac:spMk id="133" creationId="{30C9718F-7C89-47A6-B0B4-9C3DDC04039E}"/>
          </ac:spMkLst>
        </pc:spChg>
        <pc:spChg chg="add mod">
          <ac:chgData name="Sujoy Sikdar" userId="461f446da299a2d6" providerId="LiveId" clId="{4396BAE8-D8C7-42EC-8757-EF7A884D09C4}" dt="2022-02-02T15:12:39.520" v="965" actId="1037"/>
          <ac:spMkLst>
            <pc:docMk/>
            <pc:sldMk cId="2363967789" sldId="332"/>
            <ac:spMk id="134" creationId="{B985A641-BF65-431F-B37F-53917CBEB397}"/>
          </ac:spMkLst>
        </pc:spChg>
        <pc:spChg chg="add mod">
          <ac:chgData name="Sujoy Sikdar" userId="461f446da299a2d6" providerId="LiveId" clId="{4396BAE8-D8C7-42EC-8757-EF7A884D09C4}" dt="2022-02-02T15:12:53.828" v="978" actId="1037"/>
          <ac:spMkLst>
            <pc:docMk/>
            <pc:sldMk cId="2363967789" sldId="332"/>
            <ac:spMk id="135" creationId="{7F4329BE-E894-4A86-9F2C-C26E4D35F346}"/>
          </ac:spMkLst>
        </pc:spChg>
        <pc:spChg chg="add mod">
          <ac:chgData name="Sujoy Sikdar" userId="461f446da299a2d6" providerId="LiveId" clId="{4396BAE8-D8C7-42EC-8757-EF7A884D09C4}" dt="2022-02-02T15:13:19.171" v="992" actId="1035"/>
          <ac:spMkLst>
            <pc:docMk/>
            <pc:sldMk cId="2363967789" sldId="332"/>
            <ac:spMk id="136" creationId="{36813747-B348-4E19-968D-164BA2E5DB96}"/>
          </ac:spMkLst>
        </pc:spChg>
        <pc:spChg chg="add mod">
          <ac:chgData name="Sujoy Sikdar" userId="461f446da299a2d6" providerId="LiveId" clId="{4396BAE8-D8C7-42EC-8757-EF7A884D09C4}" dt="2022-02-02T15:13:13.803" v="991" actId="1035"/>
          <ac:spMkLst>
            <pc:docMk/>
            <pc:sldMk cId="2363967789" sldId="332"/>
            <ac:spMk id="137" creationId="{68431478-3A7F-4B07-A6C3-C8D030F52E2C}"/>
          </ac:spMkLst>
        </pc:spChg>
        <pc:spChg chg="add mod">
          <ac:chgData name="Sujoy Sikdar" userId="461f446da299a2d6" providerId="LiveId" clId="{4396BAE8-D8C7-42EC-8757-EF7A884D09C4}" dt="2022-02-02T15:13:27.344" v="995" actId="1076"/>
          <ac:spMkLst>
            <pc:docMk/>
            <pc:sldMk cId="2363967789" sldId="332"/>
            <ac:spMk id="138" creationId="{D654912C-3EAF-477A-8341-63EA0C96A377}"/>
          </ac:spMkLst>
        </pc:spChg>
        <pc:spChg chg="add mod">
          <ac:chgData name="Sujoy Sikdar" userId="461f446da299a2d6" providerId="LiveId" clId="{4396BAE8-D8C7-42EC-8757-EF7A884D09C4}" dt="2022-02-02T15:13:39.772" v="998" actId="1076"/>
          <ac:spMkLst>
            <pc:docMk/>
            <pc:sldMk cId="2363967789" sldId="332"/>
            <ac:spMk id="139" creationId="{037E0C62-861F-4267-9933-AB45447C9890}"/>
          </ac:spMkLst>
        </pc:spChg>
        <pc:spChg chg="add mod">
          <ac:chgData name="Sujoy Sikdar" userId="461f446da299a2d6" providerId="LiveId" clId="{4396BAE8-D8C7-42EC-8757-EF7A884D09C4}" dt="2022-02-02T15:13:49.155" v="1000" actId="1076"/>
          <ac:spMkLst>
            <pc:docMk/>
            <pc:sldMk cId="2363967789" sldId="332"/>
            <ac:spMk id="140" creationId="{DAB07AF8-713E-42C8-941A-D4EE16C42AA1}"/>
          </ac:spMkLst>
        </pc:spChg>
        <pc:spChg chg="add mod">
          <ac:chgData name="Sujoy Sikdar" userId="461f446da299a2d6" providerId="LiveId" clId="{4396BAE8-D8C7-42EC-8757-EF7A884D09C4}" dt="2022-02-02T15:13:57.004" v="1002" actId="1076"/>
          <ac:spMkLst>
            <pc:docMk/>
            <pc:sldMk cId="2363967789" sldId="332"/>
            <ac:spMk id="141" creationId="{FE0D74A1-9C80-4A95-B7CD-8FDA91D173F3}"/>
          </ac:spMkLst>
        </pc:spChg>
        <pc:spChg chg="add mod">
          <ac:chgData name="Sujoy Sikdar" userId="461f446da299a2d6" providerId="LiveId" clId="{4396BAE8-D8C7-42EC-8757-EF7A884D09C4}" dt="2022-02-02T15:14:09.893" v="1006" actId="1076"/>
          <ac:spMkLst>
            <pc:docMk/>
            <pc:sldMk cId="2363967789" sldId="332"/>
            <ac:spMk id="142" creationId="{9CB8E061-8281-48D1-B985-FE489662D45D}"/>
          </ac:spMkLst>
        </pc:spChg>
        <pc:spChg chg="add mod">
          <ac:chgData name="Sujoy Sikdar" userId="461f446da299a2d6" providerId="LiveId" clId="{4396BAE8-D8C7-42EC-8757-EF7A884D09C4}" dt="2022-02-02T15:14:15.718" v="1008" actId="1076"/>
          <ac:spMkLst>
            <pc:docMk/>
            <pc:sldMk cId="2363967789" sldId="332"/>
            <ac:spMk id="143" creationId="{3043A940-A095-4B42-BCE8-BA304861D829}"/>
          </ac:spMkLst>
        </pc:spChg>
        <pc:spChg chg="add mod">
          <ac:chgData name="Sujoy Sikdar" userId="461f446da299a2d6" providerId="LiveId" clId="{4396BAE8-D8C7-42EC-8757-EF7A884D09C4}" dt="2022-02-02T15:14:22.970" v="1010" actId="1076"/>
          <ac:spMkLst>
            <pc:docMk/>
            <pc:sldMk cId="2363967789" sldId="332"/>
            <ac:spMk id="144" creationId="{247CA980-081C-49B4-815F-6705122794D0}"/>
          </ac:spMkLst>
        </pc:spChg>
        <pc:spChg chg="add mod">
          <ac:chgData name="Sujoy Sikdar" userId="461f446da299a2d6" providerId="LiveId" clId="{4396BAE8-D8C7-42EC-8757-EF7A884D09C4}" dt="2022-02-02T15:14:28.912" v="1012" actId="1076"/>
          <ac:spMkLst>
            <pc:docMk/>
            <pc:sldMk cId="2363967789" sldId="332"/>
            <ac:spMk id="145" creationId="{2B70564E-D939-4A8E-AD47-996E60BA3089}"/>
          </ac:spMkLst>
        </pc:spChg>
        <pc:spChg chg="add mod">
          <ac:chgData name="Sujoy Sikdar" userId="461f446da299a2d6" providerId="LiveId" clId="{4396BAE8-D8C7-42EC-8757-EF7A884D09C4}" dt="2022-02-02T15:15:04.618" v="1017" actId="2085"/>
          <ac:spMkLst>
            <pc:docMk/>
            <pc:sldMk cId="2363967789" sldId="332"/>
            <ac:spMk id="146" creationId="{E52FE2CB-83A0-40A3-87E8-F50C7588C521}"/>
          </ac:spMkLst>
        </pc:spChg>
        <pc:spChg chg="add mod">
          <ac:chgData name="Sujoy Sikdar" userId="461f446da299a2d6" providerId="LiveId" clId="{4396BAE8-D8C7-42EC-8757-EF7A884D09C4}" dt="2022-02-02T15:15:36.471" v="1033" actId="1076"/>
          <ac:spMkLst>
            <pc:docMk/>
            <pc:sldMk cId="2363967789" sldId="332"/>
            <ac:spMk id="147" creationId="{25674242-8D20-43D7-9CE8-11850F080C79}"/>
          </ac:spMkLst>
        </pc:spChg>
        <pc:picChg chg="add mod">
          <ac:chgData name="Sujoy Sikdar" userId="461f446da299a2d6" providerId="LiveId" clId="{4396BAE8-D8C7-42EC-8757-EF7A884D09C4}" dt="2022-02-02T14:36:07.190" v="797" actId="1035"/>
          <ac:picMkLst>
            <pc:docMk/>
            <pc:sldMk cId="2363967789" sldId="332"/>
            <ac:picMk id="6" creationId="{405FD380-B8A1-47DD-9D02-E860F0877A61}"/>
          </ac:picMkLst>
        </pc:picChg>
        <pc:picChg chg="add mod">
          <ac:chgData name="Sujoy Sikdar" userId="461f446da299a2d6" providerId="LiveId" clId="{4396BAE8-D8C7-42EC-8757-EF7A884D09C4}" dt="2022-02-02T15:14:03.830" v="1004" actId="1076"/>
          <ac:picMkLst>
            <pc:docMk/>
            <pc:sldMk cId="2363967789" sldId="332"/>
            <ac:picMk id="7" creationId="{BD05A203-6A59-43FD-8759-1EE4C6772C21}"/>
          </ac:picMkLst>
        </pc:picChg>
        <pc:picChg chg="add mod">
          <ac:chgData name="Sujoy Sikdar" userId="461f446da299a2d6" providerId="LiveId" clId="{4396BAE8-D8C7-42EC-8757-EF7A884D09C4}" dt="2022-02-02T15:15:21.217" v="1030" actId="1076"/>
          <ac:picMkLst>
            <pc:docMk/>
            <pc:sldMk cId="2363967789" sldId="332"/>
            <ac:picMk id="8" creationId="{052CC1CA-50E9-48D4-A3EF-8F356F1B655E}"/>
          </ac:picMkLst>
        </pc:picChg>
        <pc:picChg chg="add mod">
          <ac:chgData name="Sujoy Sikdar" userId="461f446da299a2d6" providerId="LiveId" clId="{4396BAE8-D8C7-42EC-8757-EF7A884D09C4}" dt="2022-02-02T15:12:50.786" v="975" actId="1076"/>
          <ac:picMkLst>
            <pc:docMk/>
            <pc:sldMk cId="2363967789" sldId="332"/>
            <ac:picMk id="9" creationId="{CCC111F7-99FB-4BDD-80C3-C40C930E396A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8" creationId="{D55CF76A-830A-4885-A65C-49BE2316D488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9" creationId="{17B6C126-6625-4866-9A08-B4358BEDECC6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0" creationId="{CB007BD0-A7C1-478C-B065-EF445D17E6B9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1" creationId="{C11C504F-2930-4A30-9F09-A68AFDAFCD59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38" creationId="{DFF42975-98F7-42D9-847F-4E0083DFE64E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3" creationId="{A44706D5-64F1-4FA3-ACBE-6025B7958E75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4" creationId="{84DF9378-5D25-4CF2-BDFE-6E8B745DBBE1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5" creationId="{29F84414-38E5-4EF0-B888-D3B6037617F1}"/>
          </ac:picMkLst>
        </pc:picChg>
        <pc:inkChg chg="ord">
          <ac:chgData name="Sujoy Sikdar" userId="461f446da299a2d6" providerId="LiveId" clId="{4396BAE8-D8C7-42EC-8757-EF7A884D09C4}" dt="2022-02-02T14:52:41.970" v="871" actId="167"/>
          <ac:inkMkLst>
            <pc:docMk/>
            <pc:sldMk cId="2363967789" sldId="332"/>
            <ac:inkMk id="4" creationId="{C4502792-545B-4C6C-8590-52D8E3CFEE9C}"/>
          </ac:inkMkLst>
        </pc:inkChg>
        <pc:inkChg chg="ord">
          <ac:chgData name="Sujoy Sikdar" userId="461f446da299a2d6" providerId="LiveId" clId="{4396BAE8-D8C7-42EC-8757-EF7A884D09C4}" dt="2022-02-02T14:52:38.955" v="870" actId="167"/>
          <ac:inkMkLst>
            <pc:docMk/>
            <pc:sldMk cId="2363967789" sldId="332"/>
            <ac:inkMk id="12" creationId="{5E41AF5D-733D-48A3-9759-FDD396BE104A}"/>
          </ac:inkMkLst>
        </pc:inkChg>
        <pc:inkChg chg="ord">
          <ac:chgData name="Sujoy Sikdar" userId="461f446da299a2d6" providerId="LiveId" clId="{4396BAE8-D8C7-42EC-8757-EF7A884D09C4}" dt="2022-02-02T14:51:51.133" v="858" actId="167"/>
          <ac:inkMkLst>
            <pc:docMk/>
            <pc:sldMk cId="2363967789" sldId="332"/>
            <ac:inkMk id="18" creationId="{15A5C99F-A11E-4857-9E2B-7EC37C70840F}"/>
          </ac:inkMkLst>
        </pc:inkChg>
        <pc:inkChg chg="ord">
          <ac:chgData name="Sujoy Sikdar" userId="461f446da299a2d6" providerId="LiveId" clId="{4396BAE8-D8C7-42EC-8757-EF7A884D09C4}" dt="2022-02-02T14:51:55.014" v="859" actId="167"/>
          <ac:inkMkLst>
            <pc:docMk/>
            <pc:sldMk cId="2363967789" sldId="332"/>
            <ac:inkMk id="19" creationId="{631484A6-987D-43CB-8781-BDFA840816C4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20" creationId="{75902CDA-F6D4-408C-9091-88E2A01BCF6B}"/>
          </ac:inkMkLst>
        </pc:inkChg>
        <pc:inkChg chg="ord">
          <ac:chgData name="Sujoy Sikdar" userId="461f446da299a2d6" providerId="LiveId" clId="{4396BAE8-D8C7-42EC-8757-EF7A884D09C4}" dt="2022-02-02T14:51:43.768" v="857" actId="167"/>
          <ac:inkMkLst>
            <pc:docMk/>
            <pc:sldMk cId="2363967789" sldId="332"/>
            <ac:inkMk id="21" creationId="{877ABE32-8BBE-4791-9B2F-A94DB2452F38}"/>
          </ac:inkMkLst>
        </pc:inkChg>
        <pc:inkChg chg="ord">
          <ac:chgData name="Sujoy Sikdar" userId="461f446da299a2d6" providerId="LiveId" clId="{4396BAE8-D8C7-42EC-8757-EF7A884D09C4}" dt="2022-02-02T14:51:39.988" v="856" actId="167"/>
          <ac:inkMkLst>
            <pc:docMk/>
            <pc:sldMk cId="2363967789" sldId="332"/>
            <ac:inkMk id="26" creationId="{E217DE89-8B3E-454D-81F6-120D025C3EB2}"/>
          </ac:inkMkLst>
        </pc:inkChg>
        <pc:inkChg chg="ord">
          <ac:chgData name="Sujoy Sikdar" userId="461f446da299a2d6" providerId="LiveId" clId="{4396BAE8-D8C7-42EC-8757-EF7A884D09C4}" dt="2022-02-02T14:52:32.943" v="869" actId="167"/>
          <ac:inkMkLst>
            <pc:docMk/>
            <pc:sldMk cId="2363967789" sldId="332"/>
            <ac:inkMk id="32" creationId="{E49EC83F-7838-4EC5-B723-6742F33AEE82}"/>
          </ac:inkMkLst>
        </pc:inkChg>
        <pc:inkChg chg="ord">
          <ac:chgData name="Sujoy Sikdar" userId="461f446da299a2d6" providerId="LiveId" clId="{4396BAE8-D8C7-42EC-8757-EF7A884D09C4}" dt="2022-02-02T14:52:15.731" v="863" actId="167"/>
          <ac:inkMkLst>
            <pc:docMk/>
            <pc:sldMk cId="2363967789" sldId="332"/>
            <ac:inkMk id="34" creationId="{1FCBF818-A281-4B78-A041-4ABC9FC405AA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36" creationId="{8990553E-BCE3-4456-BA65-018DD7AE7271}"/>
          </ac:inkMkLst>
        </pc:inkChg>
        <pc:inkChg chg="ord">
          <ac:chgData name="Sujoy Sikdar" userId="461f446da299a2d6" providerId="LiveId" clId="{4396BAE8-D8C7-42EC-8757-EF7A884D09C4}" dt="2022-02-02T14:52:01.414" v="860" actId="167"/>
          <ac:inkMkLst>
            <pc:docMk/>
            <pc:sldMk cId="2363967789" sldId="332"/>
            <ac:inkMk id="37" creationId="{DF83AADF-D760-4834-8489-392FF004ED39}"/>
          </ac:inkMkLst>
        </pc:inkChg>
        <pc:inkChg chg="ord">
          <ac:chgData name="Sujoy Sikdar" userId="461f446da299a2d6" providerId="LiveId" clId="{4396BAE8-D8C7-42EC-8757-EF7A884D09C4}" dt="2022-02-02T14:52:04.535" v="861" actId="167"/>
          <ac:inkMkLst>
            <pc:docMk/>
            <pc:sldMk cId="2363967789" sldId="332"/>
            <ac:inkMk id="42" creationId="{36C96868-2755-4B25-A044-B28CDC12557B}"/>
          </ac:inkMkLst>
        </pc:inkChg>
        <pc:inkChg chg="ord">
          <ac:chgData name="Sujoy Sikdar" userId="461f446da299a2d6" providerId="LiveId" clId="{4396BAE8-D8C7-42EC-8757-EF7A884D09C4}" dt="2022-02-02T14:52:48.148" v="872" actId="167"/>
          <ac:inkMkLst>
            <pc:docMk/>
            <pc:sldMk cId="2363967789" sldId="332"/>
            <ac:inkMk id="83" creationId="{6917827E-FDB4-4E70-A793-79E9F36A1394}"/>
          </ac:inkMkLst>
        </pc:inkChg>
        <pc:inkChg chg="ord">
          <ac:chgData name="Sujoy Sikdar" userId="461f446da299a2d6" providerId="LiveId" clId="{4396BAE8-D8C7-42EC-8757-EF7A884D09C4}" dt="2022-02-02T14:52:20.498" v="864" actId="167"/>
          <ac:inkMkLst>
            <pc:docMk/>
            <pc:sldMk cId="2363967789" sldId="332"/>
            <ac:inkMk id="104" creationId="{DA2B1481-CF01-443D-A3FF-EA70FC1117F7}"/>
          </ac:inkMkLst>
        </pc:inkChg>
        <pc:inkChg chg="mod ord">
          <ac:chgData name="Sujoy Sikdar" userId="461f446da299a2d6" providerId="LiveId" clId="{4396BAE8-D8C7-42EC-8757-EF7A884D09C4}" dt="2022-02-02T14:52:29.082" v="868" actId="167"/>
          <ac:inkMkLst>
            <pc:docMk/>
            <pc:sldMk cId="2363967789" sldId="332"/>
            <ac:inkMk id="106" creationId="{F8B5EB75-AE55-4791-BF01-5341A54BA07E}"/>
          </ac:inkMkLst>
        </pc:inkChg>
        <pc:inkChg chg="mod ord">
          <ac:chgData name="Sujoy Sikdar" userId="461f446da299a2d6" providerId="LiveId" clId="{4396BAE8-D8C7-42EC-8757-EF7A884D09C4}" dt="2022-02-02T14:52:24.543" v="867" actId="167"/>
          <ac:inkMkLst>
            <pc:docMk/>
            <pc:sldMk cId="2363967789" sldId="332"/>
            <ac:inkMk id="107" creationId="{055040DE-852C-44E2-B122-82D3A959795D}"/>
          </ac:inkMkLst>
        </pc:ink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1" creationId="{FB3FC332-852B-45C3-A95C-CF22FA306A00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6" creationId="{51785DBC-8F86-473B-ADBA-864D29216C7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2" creationId="{72743DB4-7EFC-4F42-B677-33D7F7750FE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5" creationId="{66D8F224-AE49-4D87-9AD1-9E579049BB6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3" creationId="{780BD3F2-4D5B-4A39-A3E4-53B9A3E144C7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4" creationId="{7556D24C-4D05-4411-BC79-4F373379EFA1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5" creationId="{CD1F470C-5834-4E5F-8BC0-8F98FF0F743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6" creationId="{24E7ABC8-3665-4DC2-A8EC-DEE1BEA28676}"/>
          </ac:cxnSpMkLst>
        </pc:cxnChg>
      </pc:sldChg>
      <pc:sldChg chg="addSp delSp modSp new mod">
        <pc:chgData name="Sujoy Sikdar" userId="461f446da299a2d6" providerId="LiveId" clId="{4396BAE8-D8C7-42EC-8757-EF7A884D09C4}" dt="2022-02-02T14:16:28.458" v="344" actId="20577"/>
        <pc:sldMkLst>
          <pc:docMk/>
          <pc:sldMk cId="3627048190" sldId="333"/>
        </pc:sldMkLst>
        <pc:spChg chg="mod">
          <ac:chgData name="Sujoy Sikdar" userId="461f446da299a2d6" providerId="LiveId" clId="{4396BAE8-D8C7-42EC-8757-EF7A884D09C4}" dt="2022-02-02T14:16:10.233" v="308" actId="1036"/>
          <ac:spMkLst>
            <pc:docMk/>
            <pc:sldMk cId="3627048190" sldId="333"/>
            <ac:spMk id="2" creationId="{262A3D8D-C241-4541-8267-D1E8D1F8B3A9}"/>
          </ac:spMkLst>
        </pc:spChg>
        <pc:spChg chg="mod">
          <ac:chgData name="Sujoy Sikdar" userId="461f446da299a2d6" providerId="LiveId" clId="{4396BAE8-D8C7-42EC-8757-EF7A884D09C4}" dt="2022-02-02T14:16:28.458" v="344" actId="20577"/>
          <ac:spMkLst>
            <pc:docMk/>
            <pc:sldMk cId="3627048190" sldId="333"/>
            <ac:spMk id="3" creationId="{597F15E7-1281-4A57-BB8F-ACE49884CD4B}"/>
          </ac:spMkLst>
        </pc:spChg>
        <pc:spChg chg="add del">
          <ac:chgData name="Sujoy Sikdar" userId="461f446da299a2d6" providerId="LiveId" clId="{4396BAE8-D8C7-42EC-8757-EF7A884D09C4}" dt="2022-02-02T14:14:27.720" v="154"/>
          <ac:spMkLst>
            <pc:docMk/>
            <pc:sldMk cId="3627048190" sldId="333"/>
            <ac:spMk id="5" creationId="{44968103-F4DE-43FF-A4A2-BCD190A42BD9}"/>
          </ac:spMkLst>
        </pc:spChg>
        <pc:spChg chg="add del">
          <ac:chgData name="Sujoy Sikdar" userId="461f446da299a2d6" providerId="LiveId" clId="{4396BAE8-D8C7-42EC-8757-EF7A884D09C4}" dt="2022-02-02T14:14:30.422" v="156"/>
          <ac:spMkLst>
            <pc:docMk/>
            <pc:sldMk cId="3627048190" sldId="333"/>
            <ac:spMk id="6" creationId="{62B87BD4-E38C-4EDC-A1BF-11A0482C0FAA}"/>
          </ac:spMkLst>
        </pc:spChg>
      </pc:sldChg>
      <pc:sldChg chg="modSp new mod modAnim">
        <pc:chgData name="Sujoy Sikdar" userId="461f446da299a2d6" providerId="LiveId" clId="{4396BAE8-D8C7-42EC-8757-EF7A884D09C4}" dt="2022-02-02T17:53:11.403" v="6219"/>
        <pc:sldMkLst>
          <pc:docMk/>
          <pc:sldMk cId="2620346079" sldId="334"/>
        </pc:sldMkLst>
        <pc:spChg chg="mod">
          <ac:chgData name="Sujoy Sikdar" userId="461f446da299a2d6" providerId="LiveId" clId="{4396BAE8-D8C7-42EC-8757-EF7A884D09C4}" dt="2022-02-02T15:36:41.640" v="2386" actId="1036"/>
          <ac:spMkLst>
            <pc:docMk/>
            <pc:sldMk cId="2620346079" sldId="334"/>
            <ac:spMk id="2" creationId="{3A66A1F3-A93F-4956-82E1-44E61619C7A2}"/>
          </ac:spMkLst>
        </pc:spChg>
        <pc:spChg chg="mod">
          <ac:chgData name="Sujoy Sikdar" userId="461f446da299a2d6" providerId="LiveId" clId="{4396BAE8-D8C7-42EC-8757-EF7A884D09C4}" dt="2022-02-02T15:47:24.081" v="2638" actId="122"/>
          <ac:spMkLst>
            <pc:docMk/>
            <pc:sldMk cId="2620346079" sldId="334"/>
            <ac:spMk id="3" creationId="{7203DA10-D37E-4BC6-BDF5-A61ACEF494F4}"/>
          </ac:spMkLst>
        </pc:spChg>
      </pc:sldChg>
      <pc:sldChg chg="addSp delSp modSp new mod modAnim">
        <pc:chgData name="Sujoy Sikdar" userId="461f446da299a2d6" providerId="LiveId" clId="{4396BAE8-D8C7-42EC-8757-EF7A884D09C4}" dt="2022-02-02T17:51:16.962" v="6206"/>
        <pc:sldMkLst>
          <pc:docMk/>
          <pc:sldMk cId="3966919622" sldId="335"/>
        </pc:sldMkLst>
        <pc:spChg chg="mod">
          <ac:chgData name="Sujoy Sikdar" userId="461f446da299a2d6" providerId="LiveId" clId="{4396BAE8-D8C7-42EC-8757-EF7A884D09C4}" dt="2022-02-02T15:23:14.307" v="1608" actId="1035"/>
          <ac:spMkLst>
            <pc:docMk/>
            <pc:sldMk cId="3966919622" sldId="335"/>
            <ac:spMk id="2" creationId="{74CCEE73-4743-4E37-A6E7-C95281C395C1}"/>
          </ac:spMkLst>
        </pc:spChg>
        <pc:spChg chg="add del mod">
          <ac:chgData name="Sujoy Sikdar" userId="461f446da299a2d6" providerId="LiveId" clId="{4396BAE8-D8C7-42EC-8757-EF7A884D09C4}" dt="2022-02-02T17:49:42.018" v="6201" actId="20577"/>
          <ac:spMkLst>
            <pc:docMk/>
            <pc:sldMk cId="3966919622" sldId="335"/>
            <ac:spMk id="3" creationId="{B3BFA662-16C8-402F-80F6-EBAE7FFF6042}"/>
          </ac:spMkLst>
        </pc:spChg>
        <pc:spChg chg="add del mod">
          <ac:chgData name="Sujoy Sikdar" userId="461f446da299a2d6" providerId="LiveId" clId="{4396BAE8-D8C7-42EC-8757-EF7A884D09C4}" dt="2022-02-02T15:24:33.242" v="1692" actId="478"/>
          <ac:spMkLst>
            <pc:docMk/>
            <pc:sldMk cId="3966919622" sldId="335"/>
            <ac:spMk id="6" creationId="{1350F29E-41B4-44C4-93F2-9114D27F0198}"/>
          </ac:spMkLst>
        </pc:spChg>
      </pc:sldChg>
      <pc:sldChg chg="add ord modAnim">
        <pc:chgData name="Sujoy Sikdar" userId="461f446da299a2d6" providerId="LiveId" clId="{4396BAE8-D8C7-42EC-8757-EF7A884D09C4}" dt="2022-02-02T17:51:41.070" v="6209"/>
        <pc:sldMkLst>
          <pc:docMk/>
          <pc:sldMk cId="636898494" sldId="336"/>
        </pc:sldMkLst>
      </pc:sldChg>
      <pc:sldChg chg="modSp new mod">
        <pc:chgData name="Sujoy Sikdar" userId="461f446da299a2d6" providerId="LiveId" clId="{4396BAE8-D8C7-42EC-8757-EF7A884D09C4}" dt="2022-02-02T16:13:45.883" v="3733" actId="1036"/>
        <pc:sldMkLst>
          <pc:docMk/>
          <pc:sldMk cId="1425101593" sldId="337"/>
        </pc:sldMkLst>
        <pc:spChg chg="mod">
          <ac:chgData name="Sujoy Sikdar" userId="461f446da299a2d6" providerId="LiveId" clId="{4396BAE8-D8C7-42EC-8757-EF7A884D09C4}" dt="2022-02-02T16:13:45.883" v="3733" actId="1036"/>
          <ac:spMkLst>
            <pc:docMk/>
            <pc:sldMk cId="1425101593" sldId="337"/>
            <ac:spMk id="2" creationId="{4D0BC5BF-6A6C-4F1C-9FF6-85BDB66C1311}"/>
          </ac:spMkLst>
        </pc:spChg>
        <pc:spChg chg="mod">
          <ac:chgData name="Sujoy Sikdar" userId="461f446da299a2d6" providerId="LiveId" clId="{4396BAE8-D8C7-42EC-8757-EF7A884D09C4}" dt="2022-02-02T16:13:34.732" v="3696" actId="20577"/>
          <ac:spMkLst>
            <pc:docMk/>
            <pc:sldMk cId="1425101593" sldId="337"/>
            <ac:spMk id="3" creationId="{9A883950-C396-475C-9838-6FD8817106C8}"/>
          </ac:spMkLst>
        </pc:spChg>
      </pc:sldChg>
      <pc:sldChg chg="delSp modSp add mod modAnim">
        <pc:chgData name="Sujoy Sikdar" userId="461f446da299a2d6" providerId="LiveId" clId="{4396BAE8-D8C7-42EC-8757-EF7A884D09C4}" dt="2022-02-02T17:53:30.139" v="6222"/>
        <pc:sldMkLst>
          <pc:docMk/>
          <pc:sldMk cId="140612084" sldId="338"/>
        </pc:sldMkLst>
        <pc:spChg chg="mod">
          <ac:chgData name="Sujoy Sikdar" userId="461f446da299a2d6" providerId="LiveId" clId="{4396BAE8-D8C7-42EC-8757-EF7A884D09C4}" dt="2022-02-02T15:55:11.798" v="2913" actId="20577"/>
          <ac:spMkLst>
            <pc:docMk/>
            <pc:sldMk cId="140612084" sldId="338"/>
            <ac:spMk id="2" creationId="{2F19B2C9-C9D9-4F8D-9759-7BAD0E2BFE82}"/>
          </ac:spMkLst>
        </pc:spChg>
        <pc:spChg chg="mod">
          <ac:chgData name="Sujoy Sikdar" userId="461f446da299a2d6" providerId="LiveId" clId="{4396BAE8-D8C7-42EC-8757-EF7A884D09C4}" dt="2022-02-02T16:59:18.734" v="4588" actId="1036"/>
          <ac:spMkLst>
            <pc:docMk/>
            <pc:sldMk cId="140612084" sldId="338"/>
            <ac:spMk id="3" creationId="{2221DB0C-5E43-4AA3-BEB7-6713C3A41667}"/>
          </ac:spMkLst>
        </pc:spChg>
        <pc:spChg chg="del mod">
          <ac:chgData name="Sujoy Sikdar" userId="461f446da299a2d6" providerId="LiveId" clId="{4396BAE8-D8C7-42EC-8757-EF7A884D09C4}" dt="2022-02-02T15:51:16.921" v="2748" actId="478"/>
          <ac:spMkLst>
            <pc:docMk/>
            <pc:sldMk cId="140612084" sldId="338"/>
            <ac:spMk id="5" creationId="{5C9488BB-94AD-4686-87A0-BB02B5851F68}"/>
          </ac:spMkLst>
        </pc:spChg>
        <pc:spChg chg="del mod">
          <ac:chgData name="Sujoy Sikdar" userId="461f446da299a2d6" providerId="LiveId" clId="{4396BAE8-D8C7-42EC-8757-EF7A884D09C4}" dt="2022-02-02T15:51:20.517" v="2749" actId="478"/>
          <ac:spMkLst>
            <pc:docMk/>
            <pc:sldMk cId="140612084" sldId="338"/>
            <ac:spMk id="6" creationId="{DCA05E52-820F-44A6-BACA-823461216E63}"/>
          </ac:spMkLst>
        </pc:spChg>
      </pc:sldChg>
      <pc:sldChg chg="addSp delSp modSp new mod modAnim">
        <pc:chgData name="Sujoy Sikdar" userId="461f446da299a2d6" providerId="LiveId" clId="{4396BAE8-D8C7-42EC-8757-EF7A884D09C4}" dt="2022-02-02T17:53:43.733" v="6224"/>
        <pc:sldMkLst>
          <pc:docMk/>
          <pc:sldMk cId="2171843261" sldId="339"/>
        </pc:sldMkLst>
        <pc:spChg chg="del">
          <ac:chgData name="Sujoy Sikdar" userId="461f446da299a2d6" providerId="LiveId" clId="{4396BAE8-D8C7-42EC-8757-EF7A884D09C4}" dt="2022-02-02T15:58:20.471" v="3139" actId="478"/>
          <ac:spMkLst>
            <pc:docMk/>
            <pc:sldMk cId="2171843261" sldId="339"/>
            <ac:spMk id="2" creationId="{285745DF-606F-49CE-AC11-383B31E69E92}"/>
          </ac:spMkLst>
        </pc:spChg>
        <pc:spChg chg="mod">
          <ac:chgData name="Sujoy Sikdar" userId="461f446da299a2d6" providerId="LiveId" clId="{4396BAE8-D8C7-42EC-8757-EF7A884D09C4}" dt="2022-02-02T16:58:46.061" v="4544"/>
          <ac:spMkLst>
            <pc:docMk/>
            <pc:sldMk cId="2171843261" sldId="339"/>
            <ac:spMk id="3" creationId="{1D55F755-0A6C-4C56-966E-C0B43C08BD87}"/>
          </ac:spMkLst>
        </pc:spChg>
        <pc:spChg chg="add mod">
          <ac:chgData name="Sujoy Sikdar" userId="461f446da299a2d6" providerId="LiveId" clId="{4396BAE8-D8C7-42EC-8757-EF7A884D09C4}" dt="2022-02-02T15:58:16.912" v="3138"/>
          <ac:spMkLst>
            <pc:docMk/>
            <pc:sldMk cId="2171843261" sldId="339"/>
            <ac:spMk id="5" creationId="{00910F6C-88C3-4F72-B751-A67FD66D371D}"/>
          </ac:spMkLst>
        </pc:spChg>
        <pc:spChg chg="add del mod">
          <ac:chgData name="Sujoy Sikdar" userId="461f446da299a2d6" providerId="LiveId" clId="{4396BAE8-D8C7-42EC-8757-EF7A884D09C4}" dt="2022-02-02T15:59:18.967" v="3236"/>
          <ac:spMkLst>
            <pc:docMk/>
            <pc:sldMk cId="2171843261" sldId="339"/>
            <ac:spMk id="6" creationId="{F20D6ED9-4CA4-48F7-9616-9401DB064AD4}"/>
          </ac:spMkLst>
        </pc:spChg>
        <pc:spChg chg="add del mod">
          <ac:chgData name="Sujoy Sikdar" userId="461f446da299a2d6" providerId="LiveId" clId="{4396BAE8-D8C7-42EC-8757-EF7A884D09C4}" dt="2022-02-02T16:04:46.918" v="3369" actId="478"/>
          <ac:spMkLst>
            <pc:docMk/>
            <pc:sldMk cId="2171843261" sldId="339"/>
            <ac:spMk id="7" creationId="{D6FC5544-8971-4B7C-B410-08570D7518B1}"/>
          </ac:spMkLst>
        </pc:spChg>
        <pc:spChg chg="add mod">
          <ac:chgData name="Sujoy Sikdar" userId="461f446da299a2d6" providerId="LiveId" clId="{4396BAE8-D8C7-42EC-8757-EF7A884D09C4}" dt="2022-02-02T16:58:54.567" v="4566" actId="1036"/>
          <ac:spMkLst>
            <pc:docMk/>
            <pc:sldMk cId="2171843261" sldId="339"/>
            <ac:spMk id="8" creationId="{D4AB4332-8F02-46B1-A04A-ABCD97658BFE}"/>
          </ac:spMkLst>
        </pc:spChg>
      </pc:sldChg>
      <pc:sldChg chg="addSp modSp new mod modAnim">
        <pc:chgData name="Sujoy Sikdar" userId="461f446da299a2d6" providerId="LiveId" clId="{4396BAE8-D8C7-42EC-8757-EF7A884D09C4}" dt="2022-02-02T17:54:30.012" v="6229"/>
        <pc:sldMkLst>
          <pc:docMk/>
          <pc:sldMk cId="647329770" sldId="340"/>
        </pc:sldMkLst>
        <pc:spChg chg="mod">
          <ac:chgData name="Sujoy Sikdar" userId="461f446da299a2d6" providerId="LiveId" clId="{4396BAE8-D8C7-42EC-8757-EF7A884D09C4}" dt="2022-02-02T16:14:34.676" v="3759" actId="20577"/>
          <ac:spMkLst>
            <pc:docMk/>
            <pc:sldMk cId="647329770" sldId="340"/>
            <ac:spMk id="2" creationId="{9A15F915-F2D5-4424-A6A0-260B760DCBFE}"/>
          </ac:spMkLst>
        </pc:spChg>
        <pc:spChg chg="mod">
          <ac:chgData name="Sujoy Sikdar" userId="461f446da299a2d6" providerId="LiveId" clId="{4396BAE8-D8C7-42EC-8757-EF7A884D09C4}" dt="2022-02-02T17:15:43.446" v="4912" actId="20577"/>
          <ac:spMkLst>
            <pc:docMk/>
            <pc:sldMk cId="647329770" sldId="340"/>
            <ac:spMk id="3" creationId="{EB1D7B5C-586B-4B0B-8465-EEC4B6AF6DDA}"/>
          </ac:spMkLst>
        </pc:spChg>
        <pc:spChg chg="add mod">
          <ac:chgData name="Sujoy Sikdar" userId="461f446da299a2d6" providerId="LiveId" clId="{4396BAE8-D8C7-42EC-8757-EF7A884D09C4}" dt="2022-02-02T17:12:15.805" v="4874" actId="14100"/>
          <ac:spMkLst>
            <pc:docMk/>
            <pc:sldMk cId="647329770" sldId="340"/>
            <ac:spMk id="5" creationId="{282D386C-799E-4A4C-B4E3-C5D98CB0AD65}"/>
          </ac:spMkLst>
        </pc:spChg>
      </pc:sldChg>
      <pc:sldChg chg="modSp new mod">
        <pc:chgData name="Sujoy Sikdar" userId="461f446da299a2d6" providerId="LiveId" clId="{4396BAE8-D8C7-42EC-8757-EF7A884D09C4}" dt="2022-02-02T16:26:22.075" v="4418" actId="20577"/>
        <pc:sldMkLst>
          <pc:docMk/>
          <pc:sldMk cId="2902097287" sldId="341"/>
        </pc:sldMkLst>
        <pc:spChg chg="mod">
          <ac:chgData name="Sujoy Sikdar" userId="461f446da299a2d6" providerId="LiveId" clId="{4396BAE8-D8C7-42EC-8757-EF7A884D09C4}" dt="2022-02-02T16:21:10.620" v="4062" actId="20577"/>
          <ac:spMkLst>
            <pc:docMk/>
            <pc:sldMk cId="2902097287" sldId="341"/>
            <ac:spMk id="2" creationId="{AE8FB474-68B6-4E75-B443-926F3934DAB6}"/>
          </ac:spMkLst>
        </pc:spChg>
        <pc:spChg chg="mod">
          <ac:chgData name="Sujoy Sikdar" userId="461f446da299a2d6" providerId="LiveId" clId="{4396BAE8-D8C7-42EC-8757-EF7A884D09C4}" dt="2022-02-02T16:26:22.075" v="4418" actId="20577"/>
          <ac:spMkLst>
            <pc:docMk/>
            <pc:sldMk cId="2902097287" sldId="341"/>
            <ac:spMk id="3" creationId="{0502BEC2-16A6-4B65-A156-7255EAFE5063}"/>
          </ac:spMkLst>
        </pc:spChg>
      </pc:sldChg>
      <pc:sldChg chg="addSp delSp modSp new mod modAnim">
        <pc:chgData name="Sujoy Sikdar" userId="461f446da299a2d6" providerId="LiveId" clId="{4396BAE8-D8C7-42EC-8757-EF7A884D09C4}" dt="2022-02-02T17:55:27.854" v="6236"/>
        <pc:sldMkLst>
          <pc:docMk/>
          <pc:sldMk cId="84957844" sldId="342"/>
        </pc:sldMkLst>
        <pc:spChg chg="mod">
          <ac:chgData name="Sujoy Sikdar" userId="461f446da299a2d6" providerId="LiveId" clId="{4396BAE8-D8C7-42EC-8757-EF7A884D09C4}" dt="2022-02-02T17:40:51.016" v="5808" actId="1035"/>
          <ac:spMkLst>
            <pc:docMk/>
            <pc:sldMk cId="84957844" sldId="342"/>
            <ac:spMk id="2" creationId="{92F63BD0-067A-440F-AB6A-FB2256907DD1}"/>
          </ac:spMkLst>
        </pc:spChg>
        <pc:spChg chg="mod">
          <ac:chgData name="Sujoy Sikdar" userId="461f446da299a2d6" providerId="LiveId" clId="{4396BAE8-D8C7-42EC-8757-EF7A884D09C4}" dt="2022-02-02T17:40:54.475" v="5832" actId="1036"/>
          <ac:spMkLst>
            <pc:docMk/>
            <pc:sldMk cId="84957844" sldId="342"/>
            <ac:spMk id="3" creationId="{A7B55D17-32D0-4104-9C42-88FAB443BD26}"/>
          </ac:spMkLst>
        </pc:spChg>
        <pc:spChg chg="add del">
          <ac:chgData name="Sujoy Sikdar" userId="461f446da299a2d6" providerId="LiveId" clId="{4396BAE8-D8C7-42EC-8757-EF7A884D09C4}" dt="2022-02-02T17:00:31.568" v="4591" actId="478"/>
          <ac:spMkLst>
            <pc:docMk/>
            <pc:sldMk cId="84957844" sldId="342"/>
            <ac:spMk id="12" creationId="{8ED9206D-44E4-4822-99B7-8529D98DB653}"/>
          </ac:spMkLst>
        </pc:spChg>
        <pc:spChg chg="add del">
          <ac:chgData name="Sujoy Sikdar" userId="461f446da299a2d6" providerId="LiveId" clId="{4396BAE8-D8C7-42EC-8757-EF7A884D09C4}" dt="2022-02-02T17:00:50.258" v="4593" actId="478"/>
          <ac:spMkLst>
            <pc:docMk/>
            <pc:sldMk cId="84957844" sldId="342"/>
            <ac:spMk id="13" creationId="{FA90579C-0893-472A-8951-F572695AB34F}"/>
          </ac:spMkLst>
        </pc:spChg>
        <pc:spChg chg="add del">
          <ac:chgData name="Sujoy Sikdar" userId="461f446da299a2d6" providerId="LiveId" clId="{4396BAE8-D8C7-42EC-8757-EF7A884D09C4}" dt="2022-02-02T17:01:08.685" v="4595" actId="478"/>
          <ac:spMkLst>
            <pc:docMk/>
            <pc:sldMk cId="84957844" sldId="342"/>
            <ac:spMk id="14" creationId="{18135A53-86AF-4EBC-848A-1815905E6F63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5" creationId="{DB9A77C7-0EA7-48AF-BD3A-AC06F11D322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6" creationId="{5792B06F-E3C1-43E2-98EA-5EAB53DB57B0}"/>
          </ac:spMkLst>
        </pc:spChg>
        <pc:spChg chg="add del">
          <ac:chgData name="Sujoy Sikdar" userId="461f446da299a2d6" providerId="LiveId" clId="{4396BAE8-D8C7-42EC-8757-EF7A884D09C4}" dt="2022-02-02T17:03:58.672" v="4736" actId="478"/>
          <ac:spMkLst>
            <pc:docMk/>
            <pc:sldMk cId="84957844" sldId="342"/>
            <ac:spMk id="22" creationId="{C015CE63-680A-4ED8-82D8-DA330B5E72E5}"/>
          </ac:spMkLst>
        </pc:spChg>
        <pc:spChg chg="add del">
          <ac:chgData name="Sujoy Sikdar" userId="461f446da299a2d6" providerId="LiveId" clId="{4396BAE8-D8C7-42EC-8757-EF7A884D09C4}" dt="2022-02-02T17:04:40.174" v="4738" actId="478"/>
          <ac:spMkLst>
            <pc:docMk/>
            <pc:sldMk cId="84957844" sldId="342"/>
            <ac:spMk id="23" creationId="{693D41B7-14F2-4C60-9F9D-59E0D5507DD2}"/>
          </ac:spMkLst>
        </pc:spChg>
        <pc:spChg chg="add del">
          <ac:chgData name="Sujoy Sikdar" userId="461f446da299a2d6" providerId="LiveId" clId="{4396BAE8-D8C7-42EC-8757-EF7A884D09C4}" dt="2022-02-02T17:04:47.715" v="4740" actId="478"/>
          <ac:spMkLst>
            <pc:docMk/>
            <pc:sldMk cId="84957844" sldId="342"/>
            <ac:spMk id="24" creationId="{FC9CFCC3-7B50-4D0F-B418-56BE01AF44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5" creationId="{EAA6804C-4C38-4D4D-A732-071882FC643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6" creationId="{DA3631EA-CAB8-40C6-A7A6-7C4B6998CB70}"/>
          </ac:spMkLst>
        </pc:spChg>
        <pc:spChg chg="add del">
          <ac:chgData name="Sujoy Sikdar" userId="461f446da299a2d6" providerId="LiveId" clId="{4396BAE8-D8C7-42EC-8757-EF7A884D09C4}" dt="2022-02-02T17:06:55.996" v="4754" actId="478"/>
          <ac:spMkLst>
            <pc:docMk/>
            <pc:sldMk cId="84957844" sldId="342"/>
            <ac:spMk id="27" creationId="{59EB15D6-2845-4D35-9BD2-225082ECB8EE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8" creationId="{F2450EDE-F089-42A7-BD62-507CF872CA8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9" creationId="{7FB0465D-5245-4329-8D3D-7148E66CF6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0" creationId="{4521BC49-CBBB-44AF-B30A-699D50826DA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1" creationId="{6C852331-4B8A-4B99-BB73-7CF21199A6F4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2" creationId="{7695A80D-980C-4BCF-81F6-A8075809610B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3" creationId="{FCA68B49-7E80-4B2E-BF89-1F76686D45B8}"/>
          </ac:spMkLst>
        </pc:spChg>
        <pc:picChg chg="add del mod">
          <ac:chgData name="Sujoy Sikdar" userId="461f446da299a2d6" providerId="LiveId" clId="{4396BAE8-D8C7-42EC-8757-EF7A884D09C4}" dt="2022-02-02T16:39:26.589" v="4452" actId="478"/>
          <ac:picMkLst>
            <pc:docMk/>
            <pc:sldMk cId="84957844" sldId="342"/>
            <ac:picMk id="5" creationId="{B6FFC66B-45A4-4BE2-B3F4-7B98975650F8}"/>
          </ac:picMkLst>
        </pc:pic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7" creationId="{D8F731B5-79AC-40DC-9EEF-4A73F4B6407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8" creationId="{2632D538-D50C-4778-ACDC-CA8506523B2C}"/>
          </ac:cxnSpMkLst>
        </pc:cxnChg>
        <pc:cxnChg chg="add del mod">
          <ac:chgData name="Sujoy Sikdar" userId="461f446da299a2d6" providerId="LiveId" clId="{4396BAE8-D8C7-42EC-8757-EF7A884D09C4}" dt="2022-02-02T17:03:16.874" v="4731" actId="478"/>
          <ac:cxnSpMkLst>
            <pc:docMk/>
            <pc:sldMk cId="84957844" sldId="342"/>
            <ac:cxnSpMk id="18" creationId="{879BB2ED-4D53-4721-ADCE-550701EE93D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19" creationId="{AC43D3CC-5F31-460F-B80F-028F9247BD16}"/>
          </ac:cxnSpMkLst>
        </pc:cxnChg>
      </pc:sldChg>
      <pc:sldChg chg="modSp new mod modAnim">
        <pc:chgData name="Sujoy Sikdar" userId="461f446da299a2d6" providerId="LiveId" clId="{4396BAE8-D8C7-42EC-8757-EF7A884D09C4}" dt="2022-02-02T17:55:54.365" v="6240"/>
        <pc:sldMkLst>
          <pc:docMk/>
          <pc:sldMk cId="1047981910" sldId="343"/>
        </pc:sldMkLst>
        <pc:spChg chg="mod">
          <ac:chgData name="Sujoy Sikdar" userId="461f446da299a2d6" providerId="LiveId" clId="{4396BAE8-D8C7-42EC-8757-EF7A884D09C4}" dt="2022-02-02T17:25:43.382" v="5180" actId="20577"/>
          <ac:spMkLst>
            <pc:docMk/>
            <pc:sldMk cId="1047981910" sldId="343"/>
            <ac:spMk id="2" creationId="{E198B4E9-D577-42E5-88C2-7CAAA655E314}"/>
          </ac:spMkLst>
        </pc:spChg>
        <pc:spChg chg="mod">
          <ac:chgData name="Sujoy Sikdar" userId="461f446da299a2d6" providerId="LiveId" clId="{4396BAE8-D8C7-42EC-8757-EF7A884D09C4}" dt="2022-02-02T17:44:24.265" v="6010" actId="20577"/>
          <ac:spMkLst>
            <pc:docMk/>
            <pc:sldMk cId="1047981910" sldId="343"/>
            <ac:spMk id="3" creationId="{6B04072E-941C-4853-AA0B-2A4C6410424F}"/>
          </ac:spMkLst>
        </pc:spChg>
      </pc:sldChg>
      <pc:sldChg chg="modSp new mod modAnim">
        <pc:chgData name="Sujoy Sikdar" userId="461f446da299a2d6" providerId="LiveId" clId="{4396BAE8-D8C7-42EC-8757-EF7A884D09C4}" dt="2022-02-02T17:56:06.623" v="6242"/>
        <pc:sldMkLst>
          <pc:docMk/>
          <pc:sldMk cId="664901858" sldId="344"/>
        </pc:sldMkLst>
        <pc:spChg chg="mod">
          <ac:chgData name="Sujoy Sikdar" userId="461f446da299a2d6" providerId="LiveId" clId="{4396BAE8-D8C7-42EC-8757-EF7A884D09C4}" dt="2022-02-02T17:32:53.845" v="5642" actId="20577"/>
          <ac:spMkLst>
            <pc:docMk/>
            <pc:sldMk cId="664901858" sldId="344"/>
            <ac:spMk id="2" creationId="{AA02DFB1-6F1F-4C9B-9B5D-96D6AADF3753}"/>
          </ac:spMkLst>
        </pc:spChg>
        <pc:spChg chg="mod">
          <ac:chgData name="Sujoy Sikdar" userId="461f446da299a2d6" providerId="LiveId" clId="{4396BAE8-D8C7-42EC-8757-EF7A884D09C4}" dt="2022-02-02T17:46:27.142" v="6181" actId="20577"/>
          <ac:spMkLst>
            <pc:docMk/>
            <pc:sldMk cId="664901858" sldId="344"/>
            <ac:spMk id="3" creationId="{3A0A0F50-CC88-46F2-B3E5-945367EB382F}"/>
          </ac:spMkLst>
        </pc:spChg>
      </pc:sldChg>
    </pc:docChg>
  </pc:docChgLst>
  <pc:docChgLst>
    <pc:chgData name="Sujoy Sikdar" userId="461f446da299a2d6" providerId="LiveId" clId="{1C7EE93A-AAD9-4A91-BEBF-471454068B73}"/>
    <pc:docChg chg="addSld delSld modSld">
      <pc:chgData name="Sujoy Sikdar" userId="461f446da299a2d6" providerId="LiveId" clId="{1C7EE93A-AAD9-4A91-BEBF-471454068B73}" dt="2024-11-06T19:29:30.910" v="10"/>
      <pc:docMkLst>
        <pc:docMk/>
      </pc:docMkLst>
      <pc:sldChg chg="modSp mod">
        <pc:chgData name="Sujoy Sikdar" userId="461f446da299a2d6" providerId="LiveId" clId="{1C7EE93A-AAD9-4A91-BEBF-471454068B73}" dt="2024-11-06T19:17:05.254" v="7" actId="20577"/>
        <pc:sldMkLst>
          <pc:docMk/>
          <pc:sldMk cId="2831053087" sldId="256"/>
        </pc:sldMkLst>
        <pc:spChg chg="mod">
          <ac:chgData name="Sujoy Sikdar" userId="461f446da299a2d6" providerId="LiveId" clId="{1C7EE93A-AAD9-4A91-BEBF-471454068B73}" dt="2024-11-06T19:17:05.254" v="7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473423849" sldId="1757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810804731" sldId="1758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2784653375" sldId="1759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837579264" sldId="1760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4213336272" sldId="1762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574574761" sldId="1763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80545174" sldId="1856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205770330" sldId="1863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129830701" sldId="1864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665145355" sldId="1865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70351880" sldId="1887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2470562283" sldId="1894"/>
        </pc:sldMkLst>
      </pc:sldChg>
      <pc:sldChg chg="add">
        <pc:chgData name="Sujoy Sikdar" userId="461f446da299a2d6" providerId="LiveId" clId="{1C7EE93A-AAD9-4A91-BEBF-471454068B73}" dt="2024-11-06T19:16:47.998" v="0"/>
        <pc:sldMkLst>
          <pc:docMk/>
          <pc:sldMk cId="1976739301" sldId="1895"/>
        </pc:sldMkLst>
      </pc:sldChg>
      <pc:sldChg chg="add">
        <pc:chgData name="Sujoy Sikdar" userId="461f446da299a2d6" providerId="LiveId" clId="{1C7EE93A-AAD9-4A91-BEBF-471454068B73}" dt="2024-11-06T19:26:39.396" v="8"/>
        <pc:sldMkLst>
          <pc:docMk/>
          <pc:sldMk cId="733363742" sldId="1900"/>
        </pc:sldMkLst>
      </pc:sldChg>
      <pc:sldChg chg="add">
        <pc:chgData name="Sujoy Sikdar" userId="461f446da299a2d6" providerId="LiveId" clId="{1C7EE93A-AAD9-4A91-BEBF-471454068B73}" dt="2024-11-06T19:26:39.396" v="8"/>
        <pc:sldMkLst>
          <pc:docMk/>
          <pc:sldMk cId="2161020963" sldId="1901"/>
        </pc:sldMkLst>
      </pc:sldChg>
      <pc:sldChg chg="add">
        <pc:chgData name="Sujoy Sikdar" userId="461f446da299a2d6" providerId="LiveId" clId="{1C7EE93A-AAD9-4A91-BEBF-471454068B73}" dt="2024-11-06T19:26:39.396" v="8"/>
        <pc:sldMkLst>
          <pc:docMk/>
          <pc:sldMk cId="3611844430" sldId="1902"/>
        </pc:sldMkLst>
      </pc:sldChg>
      <pc:sldChg chg="add">
        <pc:chgData name="Sujoy Sikdar" userId="461f446da299a2d6" providerId="LiveId" clId="{1C7EE93A-AAD9-4A91-BEBF-471454068B73}" dt="2024-11-06T19:26:39.396" v="8"/>
        <pc:sldMkLst>
          <pc:docMk/>
          <pc:sldMk cId="117886348" sldId="1908"/>
        </pc:sldMkLst>
      </pc:sldChg>
      <pc:sldChg chg="add">
        <pc:chgData name="Sujoy Sikdar" userId="461f446da299a2d6" providerId="LiveId" clId="{1C7EE93A-AAD9-4A91-BEBF-471454068B73}" dt="2024-11-06T19:29:30.910" v="10"/>
        <pc:sldMkLst>
          <pc:docMk/>
          <pc:sldMk cId="569977313" sldId="1910"/>
        </pc:sldMkLst>
      </pc:sldChg>
      <pc:sldChg chg="del">
        <pc:chgData name="Sujoy Sikdar" userId="461f446da299a2d6" providerId="LiveId" clId="{1C7EE93A-AAD9-4A91-BEBF-471454068B73}" dt="2024-11-06T19:29:24.674" v="9" actId="2696"/>
        <pc:sldMkLst>
          <pc:docMk/>
          <pc:sldMk cId="4170142423" sldId="1910"/>
        </pc:sldMkLst>
      </pc:sldChg>
    </pc:docChg>
  </pc:docChgLst>
  <pc:docChgLst>
    <pc:chgData name="Sujoy Sikdar" userId="461f446da299a2d6" providerId="LiveId" clId="{80C0AA5F-0B5F-4ECC-9705-D96080A014B1}"/>
    <pc:docChg chg="undo redo custSel addSld delSld modSld">
      <pc:chgData name="Sujoy Sikdar" userId="461f446da299a2d6" providerId="LiveId" clId="{80C0AA5F-0B5F-4ECC-9705-D96080A014B1}" dt="2024-03-25T21:02:00.982" v="335" actId="2696"/>
      <pc:docMkLst>
        <pc:docMk/>
      </pc:docMkLst>
      <pc:sldChg chg="modSp mod">
        <pc:chgData name="Sujoy Sikdar" userId="461f446da299a2d6" providerId="LiveId" clId="{80C0AA5F-0B5F-4ECC-9705-D96080A014B1}" dt="2024-03-19T13:50:33.833" v="1" actId="20577"/>
        <pc:sldMkLst>
          <pc:docMk/>
          <pc:sldMk cId="2831053087" sldId="256"/>
        </pc:sldMkLst>
        <pc:spChg chg="mod">
          <ac:chgData name="Sujoy Sikdar" userId="461f446da299a2d6" providerId="LiveId" clId="{80C0AA5F-0B5F-4ECC-9705-D96080A014B1}" dt="2024-03-19T13:50:33.8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28855838" sldId="257"/>
        </pc:sldMkLst>
      </pc:sldChg>
      <pc:sldChg chg="modSp new mod">
        <pc:chgData name="Sujoy Sikdar" userId="461f446da299a2d6" providerId="LiveId" clId="{80C0AA5F-0B5F-4ECC-9705-D96080A014B1}" dt="2024-03-19T13:55:26.914" v="249" actId="27636"/>
        <pc:sldMkLst>
          <pc:docMk/>
          <pc:sldMk cId="1660392846" sldId="257"/>
        </pc:sldMkLst>
        <pc:spChg chg="mod">
          <ac:chgData name="Sujoy Sikdar" userId="461f446da299a2d6" providerId="LiveId" clId="{80C0AA5F-0B5F-4ECC-9705-D96080A014B1}" dt="2024-03-19T13:52:26.427" v="116" actId="20577"/>
          <ac:spMkLst>
            <pc:docMk/>
            <pc:sldMk cId="1660392846" sldId="257"/>
            <ac:spMk id="2" creationId="{23180235-0342-2AD7-FCEF-DB03BD7CA461}"/>
          </ac:spMkLst>
        </pc:spChg>
        <pc:spChg chg="mod">
          <ac:chgData name="Sujoy Sikdar" userId="461f446da299a2d6" providerId="LiveId" clId="{80C0AA5F-0B5F-4ECC-9705-D96080A014B1}" dt="2024-03-19T13:55:26.914" v="249" actId="27636"/>
          <ac:spMkLst>
            <pc:docMk/>
            <pc:sldMk cId="1660392846" sldId="257"/>
            <ac:spMk id="3" creationId="{4823DA7B-2246-0C39-67AE-953919D3B368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40455771" sldId="25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19885806" sldId="258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92930335" sldId="25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36626175" sldId="25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982284842" sldId="2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79406408" sldId="26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240068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62939231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14239443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370453369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708428244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86882370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85214333" sldId="26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79910078" sldId="26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009334" sldId="26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606463903" sldId="2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656122149" sldId="26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9985929" sldId="2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6286213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816243776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88942002" sldId="2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08862617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801785649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51144787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01020739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9155211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28601203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814169" sldId="2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76179639" sldId="27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31625580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5299151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78673321" sldId="27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41163105" sldId="2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64390298" sldId="27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037905604" sldId="2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54135431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75347350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98584968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42221007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29405639" sldId="2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28568480" sldId="279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65592645" sldId="279"/>
        </pc:sldMkLst>
      </pc:sldChg>
      <pc:sldChg chg="addSp modSp add mod modAnim">
        <pc:chgData name="Sujoy Sikdar" userId="461f446da299a2d6" providerId="LiveId" clId="{80C0AA5F-0B5F-4ECC-9705-D96080A014B1}" dt="2024-03-21T13:53:00.853" v="328"/>
        <pc:sldMkLst>
          <pc:docMk/>
          <pc:sldMk cId="1579403807" sldId="280"/>
        </pc:sldMkLst>
        <pc:spChg chg="add mod">
          <ac:chgData name="Sujoy Sikdar" userId="461f446da299a2d6" providerId="LiveId" clId="{80C0AA5F-0B5F-4ECC-9705-D96080A014B1}" dt="2024-03-21T13:51:28.672" v="324" actId="207"/>
          <ac:spMkLst>
            <pc:docMk/>
            <pc:sldMk cId="1579403807" sldId="280"/>
            <ac:spMk id="9" creationId="{525E0C2D-C826-767A-9CD6-A333EF2DB9E3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21517105" sldId="28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70633092" sldId="2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91086027" sldId="281"/>
        </pc:sldMkLst>
      </pc:sldChg>
      <pc:sldChg chg="modSp add del mod">
        <pc:chgData name="Sujoy Sikdar" userId="461f446da299a2d6" providerId="LiveId" clId="{80C0AA5F-0B5F-4ECC-9705-D96080A014B1}" dt="2024-03-19T13:53:56.854" v="220" actId="47"/>
        <pc:sldMkLst>
          <pc:docMk/>
          <pc:sldMk cId="1364788724" sldId="282"/>
        </pc:sldMkLst>
        <pc:spChg chg="mod">
          <ac:chgData name="Sujoy Sikdar" userId="461f446da299a2d6" providerId="LiveId" clId="{80C0AA5F-0B5F-4ECC-9705-D96080A014B1}" dt="2024-03-19T13:51:21.068" v="6" actId="27636"/>
          <ac:spMkLst>
            <pc:docMk/>
            <pc:sldMk cId="1364788724" sldId="282"/>
            <ac:spMk id="3" creationId="{04FD6ED8-B389-4290-A5DC-F553EDB92093}"/>
          </ac:spMkLst>
        </pc:spChg>
      </pc:sldChg>
      <pc:sldChg chg="add del">
        <pc:chgData name="Sujoy Sikdar" userId="461f446da299a2d6" providerId="LiveId" clId="{80C0AA5F-0B5F-4ECC-9705-D96080A014B1}" dt="2024-03-21T13:55:32.770" v="329" actId="47"/>
        <pc:sldMkLst>
          <pc:docMk/>
          <pc:sldMk cId="1966567622" sldId="282"/>
        </pc:sldMkLst>
      </pc:sldChg>
      <pc:sldChg chg="add">
        <pc:chgData name="Sujoy Sikdar" userId="461f446da299a2d6" providerId="LiveId" clId="{80C0AA5F-0B5F-4ECC-9705-D96080A014B1}" dt="2024-03-19T13:51:00.420" v="4"/>
        <pc:sldMkLst>
          <pc:docMk/>
          <pc:sldMk cId="980297647" sldId="283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233616921" sldId="284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12574321" sldId="28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570246446" sldId="29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21083105" sldId="292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374161576" sldId="305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24082773" sldId="306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02284855" sldId="30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24966747" sldId="3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3246126" sldId="353"/>
        </pc:sldMkLst>
      </pc:sldChg>
      <pc:sldChg chg="modSp add mod">
        <pc:chgData name="Sujoy Sikdar" userId="461f446da299a2d6" providerId="LiveId" clId="{80C0AA5F-0B5F-4ECC-9705-D96080A014B1}" dt="2024-03-19T13:54:11.486" v="230" actId="20577"/>
        <pc:sldMkLst>
          <pc:docMk/>
          <pc:sldMk cId="179731877" sldId="387"/>
        </pc:sldMkLst>
        <pc:spChg chg="mod">
          <ac:chgData name="Sujoy Sikdar" userId="461f446da299a2d6" providerId="LiveId" clId="{80C0AA5F-0B5F-4ECC-9705-D96080A014B1}" dt="2024-03-19T13:54:07.566" v="228" actId="20577"/>
          <ac:spMkLst>
            <pc:docMk/>
            <pc:sldMk cId="179731877" sldId="387"/>
            <ac:spMk id="2" creationId="{1F783C5B-06A5-64DF-B4BA-5A90F55E04AA}"/>
          </ac:spMkLst>
        </pc:spChg>
        <pc:spChg chg="mod">
          <ac:chgData name="Sujoy Sikdar" userId="461f446da299a2d6" providerId="LiveId" clId="{80C0AA5F-0B5F-4ECC-9705-D96080A014B1}" dt="2024-03-19T13:54:11.486" v="230" actId="20577"/>
          <ac:spMkLst>
            <pc:docMk/>
            <pc:sldMk cId="179731877" sldId="387"/>
            <ac:spMk id="3" creationId="{3580F004-2F04-B24D-4496-D1A5AD4B24BF}"/>
          </ac:spMkLst>
        </pc:spChg>
      </pc:sldChg>
      <pc:sldChg chg="modSp new mod">
        <pc:chgData name="Sujoy Sikdar" userId="461f446da299a2d6" providerId="LiveId" clId="{80C0AA5F-0B5F-4ECC-9705-D96080A014B1}" dt="2024-03-19T13:53:49.506" v="219" actId="113"/>
        <pc:sldMkLst>
          <pc:docMk/>
          <pc:sldMk cId="3812814033" sldId="388"/>
        </pc:sldMkLst>
        <pc:spChg chg="mod">
          <ac:chgData name="Sujoy Sikdar" userId="461f446da299a2d6" providerId="LiveId" clId="{80C0AA5F-0B5F-4ECC-9705-D96080A014B1}" dt="2024-03-19T13:52:48.611" v="133" actId="20577"/>
          <ac:spMkLst>
            <pc:docMk/>
            <pc:sldMk cId="3812814033" sldId="388"/>
            <ac:spMk id="2" creationId="{A2EE7614-2737-AB40-FF65-08DFE09DF810}"/>
          </ac:spMkLst>
        </pc:spChg>
        <pc:spChg chg="mod">
          <ac:chgData name="Sujoy Sikdar" userId="461f446da299a2d6" providerId="LiveId" clId="{80C0AA5F-0B5F-4ECC-9705-D96080A014B1}" dt="2024-03-19T13:53:49.506" v="219" actId="113"/>
          <ac:spMkLst>
            <pc:docMk/>
            <pc:sldMk cId="3812814033" sldId="388"/>
            <ac:spMk id="3" creationId="{8DF43E12-D107-D97B-D09C-8C7BD754EF51}"/>
          </ac:spMkLst>
        </pc:spChg>
      </pc:sldChg>
      <pc:sldChg chg="modSp new mod">
        <pc:chgData name="Sujoy Sikdar" userId="461f446da299a2d6" providerId="LiveId" clId="{80C0AA5F-0B5F-4ECC-9705-D96080A014B1}" dt="2024-03-19T13:56:51.935" v="283" actId="20577"/>
        <pc:sldMkLst>
          <pc:docMk/>
          <pc:sldMk cId="1702961743" sldId="389"/>
        </pc:sldMkLst>
        <pc:spChg chg="mod">
          <ac:chgData name="Sujoy Sikdar" userId="461f446da299a2d6" providerId="LiveId" clId="{80C0AA5F-0B5F-4ECC-9705-D96080A014B1}" dt="2024-03-19T13:55:40.162" v="258" actId="20577"/>
          <ac:spMkLst>
            <pc:docMk/>
            <pc:sldMk cId="1702961743" sldId="389"/>
            <ac:spMk id="2" creationId="{3E4753BB-6F82-235B-9AAE-0E0342A61082}"/>
          </ac:spMkLst>
        </pc:spChg>
        <pc:spChg chg="mod">
          <ac:chgData name="Sujoy Sikdar" userId="461f446da299a2d6" providerId="LiveId" clId="{80C0AA5F-0B5F-4ECC-9705-D96080A014B1}" dt="2024-03-19T13:56:51.935" v="283" actId="20577"/>
          <ac:spMkLst>
            <pc:docMk/>
            <pc:sldMk cId="1702961743" sldId="389"/>
            <ac:spMk id="3" creationId="{0DFAA073-5AD9-4A4D-E4DE-AA826557D046}"/>
          </ac:spMkLst>
        </pc:spChg>
      </pc:sldChg>
      <pc:sldChg chg="modSp new mod">
        <pc:chgData name="Sujoy Sikdar" userId="461f446da299a2d6" providerId="LiveId" clId="{80C0AA5F-0B5F-4ECC-9705-D96080A014B1}" dt="2024-03-19T13:58:07.332" v="305" actId="20577"/>
        <pc:sldMkLst>
          <pc:docMk/>
          <pc:sldMk cId="2220060826" sldId="390"/>
        </pc:sldMkLst>
        <pc:spChg chg="mod">
          <ac:chgData name="Sujoy Sikdar" userId="461f446da299a2d6" providerId="LiveId" clId="{80C0AA5F-0B5F-4ECC-9705-D96080A014B1}" dt="2024-03-19T13:56:58.974" v="292" actId="20577"/>
          <ac:spMkLst>
            <pc:docMk/>
            <pc:sldMk cId="2220060826" sldId="390"/>
            <ac:spMk id="2" creationId="{F7E711C2-23FC-7E10-6894-0C6EBD6292F8}"/>
          </ac:spMkLst>
        </pc:spChg>
        <pc:spChg chg="mod">
          <ac:chgData name="Sujoy Sikdar" userId="461f446da299a2d6" providerId="LiveId" clId="{80C0AA5F-0B5F-4ECC-9705-D96080A014B1}" dt="2024-03-19T13:58:07.332" v="305" actId="20577"/>
          <ac:spMkLst>
            <pc:docMk/>
            <pc:sldMk cId="2220060826" sldId="390"/>
            <ac:spMk id="3" creationId="{89048A4C-C9C2-7686-9009-900D4198B52C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47682642" sldId="391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3619272202" sldId="392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2110445254" sldId="393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963651222" sldId="394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649611315" sldId="395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1718272041" sldId="396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3386758610" sldId="39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1827442430" sldId="398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4132783792" sldId="399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82571290" sldId="4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50726657" sldId="400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1724392082" sldId="401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670141384" sldId="402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804056428" sldId="403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026177870" sldId="4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25072446" sldId="4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9404590" sldId="4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14527141" sldId="48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19695120" sldId="49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71926276" sldId="49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20000407" sldId="49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30300616" sldId="49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6744074" sldId="49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63145862" sldId="5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47948383" sldId="50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767485236" sldId="50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6474684" sldId="50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69149294" sldId="5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43677031" sldId="50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127197" sldId="50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23103578" sldId="50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8511259" sldId="5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41603683" sldId="50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33843202" sldId="51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87445380" sldId="51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66113356" sldId="51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31088735" sldId="51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79069021" sldId="51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873284" sldId="51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764331" sldId="51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4821104" sldId="51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6308251" sldId="52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83554613" sldId="52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94088694" sldId="52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622199" sldId="53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42221088" sldId="53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50073226" sldId="53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8887088" sldId="54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209508596" sldId="54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23842756" sldId="54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90403065" sldId="54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4044784" sldId="54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78307515" sldId="54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98987442" sldId="54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63730631" sldId="54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431576" sldId="54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11851339" sldId="54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60330603" sldId="55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51939796" sldId="55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65939212" sldId="55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1284268" sldId="55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78022920" sldId="55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92324330" sldId="55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7288884" sldId="5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20562127" sldId="5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76189513" sldId="56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5806885" sldId="5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6389669" sldId="5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998587" sldId="5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364721" sldId="56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293649" sldId="5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76030910" sldId="56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07787031" sldId="5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9527548" sldId="5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071103352" sldId="5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5367407" sldId="5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22365930" sldId="5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25474941" sldId="5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59966067" sldId="5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9894763" sldId="5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805004476" sldId="57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18792292" sldId="58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161938132" sldId="581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473423849" sldId="175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10804731" sldId="1758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784653375" sldId="1759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837579264" sldId="1760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4213336272" sldId="1762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574574761" sldId="17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0545174" sldId="1856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205770330" sldId="18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129830701" sldId="186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665145355" sldId="1865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70351880" sldId="188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470562283" sldId="189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976739301" sldId="1895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733363742" sldId="1900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2161020963" sldId="1901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3611844430" sldId="1902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117886348" sldId="19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4963796" sldId="1915"/>
        </pc:sldMkLst>
      </pc:sldChg>
      <pc:sldChg chg="add">
        <pc:chgData name="Sujoy Sikdar" userId="461f446da299a2d6" providerId="LiveId" clId="{80C0AA5F-0B5F-4ECC-9705-D96080A014B1}" dt="2024-03-21T18:19:59.391" v="332"/>
        <pc:sldMkLst>
          <pc:docMk/>
          <pc:sldMk cId="2137820163" sldId="1933"/>
        </pc:sldMkLst>
      </pc:sldChg>
      <pc:sldMasterChg chg="addSldLayout delSldLayout">
        <pc:chgData name="Sujoy Sikdar" userId="461f446da299a2d6" providerId="LiveId" clId="{80C0AA5F-0B5F-4ECC-9705-D96080A014B1}" dt="2024-03-25T21:02:00.982" v="335" actId="2696"/>
        <pc:sldMasterMkLst>
          <pc:docMk/>
          <pc:sldMasterMk cId="2255991273" sldId="2147483648"/>
        </pc:sldMasterMkLst>
        <pc:sldLayoutChg chg="add del">
          <pc:chgData name="Sujoy Sikdar" userId="461f446da299a2d6" providerId="LiveId" clId="{80C0AA5F-0B5F-4ECC-9705-D96080A014B1}" dt="2024-03-25T21:02:00.982" v="335" actId="2696"/>
          <pc:sldLayoutMkLst>
            <pc:docMk/>
            <pc:sldMasterMk cId="2255991273" sldId="2147483648"/>
            <pc:sldLayoutMk cId="1445863729" sldId="2147483661"/>
          </pc:sldLayoutMkLst>
        </pc:sldLayoutChg>
      </pc:sldMasterChg>
    </pc:docChg>
  </pc:docChgLst>
  <pc:docChgLst>
    <pc:chgData name="Sujoy Sikdar" userId="461f446da299a2d6" providerId="LiveId" clId="{964B923D-227B-484C-BBD9-090A732E18A9}"/>
    <pc:docChg chg="undo redo custSel addSld delSld modSld">
      <pc:chgData name="Sujoy Sikdar" userId="461f446da299a2d6" providerId="LiveId" clId="{964B923D-227B-484C-BBD9-090A732E18A9}" dt="2022-02-09T17:57:04.139" v="5884"/>
      <pc:docMkLst>
        <pc:docMk/>
      </pc:docMkLst>
      <pc:sldChg chg="modSp mod">
        <pc:chgData name="Sujoy Sikdar" userId="461f446da299a2d6" providerId="LiveId" clId="{964B923D-227B-484C-BBD9-090A732E18A9}" dt="2022-02-09T14:10:00.933" v="1" actId="20577"/>
        <pc:sldMkLst>
          <pc:docMk/>
          <pc:sldMk cId="2831053087" sldId="256"/>
        </pc:sldMkLst>
        <pc:spChg chg="mod">
          <ac:chgData name="Sujoy Sikdar" userId="461f446da299a2d6" providerId="LiveId" clId="{964B923D-227B-484C-BBD9-090A732E18A9}" dt="2022-02-09T14:10:00.9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2363967789" sldId="332"/>
        </pc:sldMkLst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173246126" sldId="353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1779733153" sldId="362"/>
        </pc:sldMkLst>
      </pc:sldChg>
      <pc:sldChg chg="modAnim">
        <pc:chgData name="Sujoy Sikdar" userId="461f446da299a2d6" providerId="LiveId" clId="{964B923D-227B-484C-BBD9-090A732E18A9}" dt="2022-02-09T17:56:30.393" v="5880"/>
        <pc:sldMkLst>
          <pc:docMk/>
          <pc:sldMk cId="1243076957" sldId="363"/>
        </pc:sldMkLst>
      </pc:sldChg>
      <pc:sldChg chg="del">
        <pc:chgData name="Sujoy Sikdar" userId="461f446da299a2d6" providerId="LiveId" clId="{964B923D-227B-484C-BBD9-090A732E18A9}" dt="2022-02-09T14:10:39.601" v="3" actId="47"/>
        <pc:sldMkLst>
          <pc:docMk/>
          <pc:sldMk cId="838892486" sldId="365"/>
        </pc:sldMkLst>
      </pc:sldChg>
      <pc:sldChg chg="modAnim">
        <pc:chgData name="Sujoy Sikdar" userId="461f446da299a2d6" providerId="LiveId" clId="{964B923D-227B-484C-BBD9-090A732E18A9}" dt="2022-02-09T17:56:47.782" v="5881"/>
        <pc:sldMkLst>
          <pc:docMk/>
          <pc:sldMk cId="3249232056" sldId="366"/>
        </pc:sldMkLst>
      </pc:sldChg>
      <pc:sldChg chg="modAnim">
        <pc:chgData name="Sujoy Sikdar" userId="461f446da299a2d6" providerId="LiveId" clId="{964B923D-227B-484C-BBD9-090A732E18A9}" dt="2022-02-09T17:56:52.696" v="5882"/>
        <pc:sldMkLst>
          <pc:docMk/>
          <pc:sldMk cId="1824180883" sldId="367"/>
        </pc:sldMkLst>
      </pc:sldChg>
      <pc:sldChg chg="modAnim">
        <pc:chgData name="Sujoy Sikdar" userId="461f446da299a2d6" providerId="LiveId" clId="{964B923D-227B-484C-BBD9-090A732E18A9}" dt="2022-02-09T17:56:56.835" v="5883"/>
        <pc:sldMkLst>
          <pc:docMk/>
          <pc:sldMk cId="1828791347" sldId="369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2654066107" sldId="37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645112049" sldId="37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259181080" sldId="372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22885384" sldId="373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1885222" sldId="37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769433532" sldId="375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191782214" sldId="376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833829038" sldId="377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217982948" sldId="379"/>
        </pc:sldMkLst>
      </pc:sldChg>
      <pc:sldChg chg="add del modAnim">
        <pc:chgData name="Sujoy Sikdar" userId="461f446da299a2d6" providerId="LiveId" clId="{964B923D-227B-484C-BBD9-090A732E18A9}" dt="2022-02-09T17:57:04.139" v="5884"/>
        <pc:sldMkLst>
          <pc:docMk/>
          <pc:sldMk cId="4167474984" sldId="38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4152560597" sldId="38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803076653" sldId="382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517759937" sldId="383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26044715" sldId="38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649824564" sldId="385"/>
        </pc:sldMkLst>
      </pc:sldChg>
      <pc:sldChg chg="addSp delSp modSp new mod modAnim">
        <pc:chgData name="Sujoy Sikdar" userId="461f446da299a2d6" providerId="LiveId" clId="{964B923D-227B-484C-BBD9-090A732E18A9}" dt="2022-02-09T17:56:17.145" v="5879"/>
        <pc:sldMkLst>
          <pc:docMk/>
          <pc:sldMk cId="3836377567" sldId="385"/>
        </pc:sldMkLst>
        <pc:spChg chg="mod">
          <ac:chgData name="Sujoy Sikdar" userId="461f446da299a2d6" providerId="LiveId" clId="{964B923D-227B-484C-BBD9-090A732E18A9}" dt="2022-02-09T14:53:14.521" v="396" actId="1036"/>
          <ac:spMkLst>
            <pc:docMk/>
            <pc:sldMk cId="3836377567" sldId="385"/>
            <ac:spMk id="2" creationId="{8BB0F5BB-E3C7-46E6-B2B5-3B5ECB4B7D08}"/>
          </ac:spMkLst>
        </pc:spChg>
        <pc:spChg chg="del">
          <ac:chgData name="Sujoy Sikdar" userId="461f446da299a2d6" providerId="LiveId" clId="{964B923D-227B-484C-BBD9-090A732E18A9}" dt="2022-02-09T14:39:53.170" v="32" actId="478"/>
          <ac:spMkLst>
            <pc:docMk/>
            <pc:sldMk cId="3836377567" sldId="385"/>
            <ac:spMk id="3" creationId="{F10CE99D-D4CF-4C5F-89AC-F857464EC191}"/>
          </ac:spMkLst>
        </pc:spChg>
        <pc:spChg chg="add mod">
          <ac:chgData name="Sujoy Sikdar" userId="461f446da299a2d6" providerId="LiveId" clId="{964B923D-227B-484C-BBD9-090A732E18A9}" dt="2022-02-09T14:54:14.319" v="517" actId="20577"/>
          <ac:spMkLst>
            <pc:docMk/>
            <pc:sldMk cId="3836377567" sldId="385"/>
            <ac:spMk id="6" creationId="{EF001E35-A0D3-485C-82F5-18DF12FE20FD}"/>
          </ac:spMkLst>
        </pc:spChg>
        <pc:spChg chg="add del mod">
          <ac:chgData name="Sujoy Sikdar" userId="461f446da299a2d6" providerId="LiveId" clId="{964B923D-227B-484C-BBD9-090A732E18A9}" dt="2022-02-09T14:53:36.597" v="427" actId="478"/>
          <ac:spMkLst>
            <pc:docMk/>
            <pc:sldMk cId="3836377567" sldId="385"/>
            <ac:spMk id="7" creationId="{14E030B0-03FB-4D5C-B6A0-76AFC2813D26}"/>
          </ac:spMkLst>
        </pc:spChg>
        <pc:graphicFrameChg chg="add mod modGraphic">
          <ac:chgData name="Sujoy Sikdar" userId="461f446da299a2d6" providerId="LiveId" clId="{964B923D-227B-484C-BBD9-090A732E18A9}" dt="2022-02-09T14:53:26.045" v="424" actId="1076"/>
          <ac:graphicFrameMkLst>
            <pc:docMk/>
            <pc:sldMk cId="3836377567" sldId="385"/>
            <ac:graphicFrameMk id="5" creationId="{EDFC3C7C-316C-4574-BC75-BF19142E4E15}"/>
          </ac:graphicFrameMkLst>
        </pc:graphicFrameChg>
      </pc:sldChg>
      <pc:sldChg chg="addSp delSp modSp new mod modAnim">
        <pc:chgData name="Sujoy Sikdar" userId="461f446da299a2d6" providerId="LiveId" clId="{964B923D-227B-484C-BBD9-090A732E18A9}" dt="2022-02-09T17:55:53.720" v="5876"/>
        <pc:sldMkLst>
          <pc:docMk/>
          <pc:sldMk cId="1503922349" sldId="386"/>
        </pc:sldMkLst>
        <pc:spChg chg="mod">
          <ac:chgData name="Sujoy Sikdar" userId="461f446da299a2d6" providerId="LiveId" clId="{964B923D-227B-484C-BBD9-090A732E18A9}" dt="2022-02-09T14:56:22.497" v="633" actId="20577"/>
          <ac:spMkLst>
            <pc:docMk/>
            <pc:sldMk cId="1503922349" sldId="386"/>
            <ac:spMk id="2" creationId="{BDCD3189-3256-4F55-ABAF-6AEB71048605}"/>
          </ac:spMkLst>
        </pc:spChg>
        <pc:spChg chg="mod">
          <ac:chgData name="Sujoy Sikdar" userId="461f446da299a2d6" providerId="LiveId" clId="{964B923D-227B-484C-BBD9-090A732E18A9}" dt="2022-02-09T15:44:33.683" v="2135" actId="1076"/>
          <ac:spMkLst>
            <pc:docMk/>
            <pc:sldMk cId="1503922349" sldId="386"/>
            <ac:spMk id="3" creationId="{CF032018-DBEB-4C70-A08B-10665621813B}"/>
          </ac:spMkLst>
        </pc:spChg>
        <pc:spChg chg="add del mod">
          <ac:chgData name="Sujoy Sikdar" userId="461f446da299a2d6" providerId="LiveId" clId="{964B923D-227B-484C-BBD9-090A732E18A9}" dt="2022-02-09T15:00:54.769" v="841" actId="478"/>
          <ac:spMkLst>
            <pc:docMk/>
            <pc:sldMk cId="1503922349" sldId="386"/>
            <ac:spMk id="5" creationId="{E2A96A65-24E1-40A7-9D89-AA3E1C865A2C}"/>
          </ac:spMkLst>
        </pc:spChg>
        <pc:spChg chg="mod">
          <ac:chgData name="Sujoy Sikdar" userId="461f446da299a2d6" providerId="LiveId" clId="{964B923D-227B-484C-BBD9-090A732E18A9}" dt="2022-02-09T15:03:04.021" v="888" actId="20577"/>
          <ac:spMkLst>
            <pc:docMk/>
            <pc:sldMk cId="1503922349" sldId="386"/>
            <ac:spMk id="7" creationId="{36504D7E-22A2-4EE4-A93D-FB8727529AF9}"/>
          </ac:spMkLst>
        </pc:spChg>
        <pc:spChg chg="mod">
          <ac:chgData name="Sujoy Sikdar" userId="461f446da299a2d6" providerId="LiveId" clId="{964B923D-227B-484C-BBD9-090A732E18A9}" dt="2022-02-09T15:02:45.772" v="876"/>
          <ac:spMkLst>
            <pc:docMk/>
            <pc:sldMk cId="1503922349" sldId="386"/>
            <ac:spMk id="8" creationId="{D066C1FC-A981-45E2-BED0-4E1D0FC821FD}"/>
          </ac:spMkLst>
        </pc:spChg>
        <pc:grpChg chg="add mod">
          <ac:chgData name="Sujoy Sikdar" userId="461f446da299a2d6" providerId="LiveId" clId="{964B923D-227B-484C-BBD9-090A732E18A9}" dt="2022-02-09T15:04:25.404" v="932" actId="1076"/>
          <ac:grpSpMkLst>
            <pc:docMk/>
            <pc:sldMk cId="1503922349" sldId="386"/>
            <ac:grpSpMk id="6" creationId="{6ACBBEA0-DFF1-4D35-B176-8031BE029302}"/>
          </ac:grpSpMkLst>
        </pc:grpChg>
      </pc:sldChg>
      <pc:sldChg chg="modSp new mod modAnim">
        <pc:chgData name="Sujoy Sikdar" userId="461f446da299a2d6" providerId="LiveId" clId="{964B923D-227B-484C-BBD9-090A732E18A9}" dt="2022-02-09T17:55:00.871" v="5873"/>
        <pc:sldMkLst>
          <pc:docMk/>
          <pc:sldMk cId="2802771632" sldId="387"/>
        </pc:sldMkLst>
        <pc:spChg chg="mod">
          <ac:chgData name="Sujoy Sikdar" userId="461f446da299a2d6" providerId="LiveId" clId="{964B923D-227B-484C-BBD9-090A732E18A9}" dt="2022-02-09T15:03:35.502" v="907" actId="20577"/>
          <ac:spMkLst>
            <pc:docMk/>
            <pc:sldMk cId="2802771632" sldId="387"/>
            <ac:spMk id="2" creationId="{EDD5A922-A7EA-431D-A210-E5D2A865F244}"/>
          </ac:spMkLst>
        </pc:spChg>
        <pc:spChg chg="mod">
          <ac:chgData name="Sujoy Sikdar" userId="461f446da299a2d6" providerId="LiveId" clId="{964B923D-227B-484C-BBD9-090A732E18A9}" dt="2022-02-09T15:51:18.043" v="2377" actId="20577"/>
          <ac:spMkLst>
            <pc:docMk/>
            <pc:sldMk cId="2802771632" sldId="387"/>
            <ac:spMk id="3" creationId="{06271AA5-9976-4958-8723-17495115DA47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5:27.430" v="5875"/>
        <pc:sldMkLst>
          <pc:docMk/>
          <pc:sldMk cId="3232163308" sldId="388"/>
        </pc:sldMkLst>
        <pc:spChg chg="mod">
          <ac:chgData name="Sujoy Sikdar" userId="461f446da299a2d6" providerId="LiveId" clId="{964B923D-227B-484C-BBD9-090A732E18A9}" dt="2022-02-09T15:39:38.684" v="2051" actId="122"/>
          <ac:spMkLst>
            <pc:docMk/>
            <pc:sldMk cId="3232163308" sldId="388"/>
            <ac:spMk id="2" creationId="{1A42A14A-55E6-4C18-BA2B-432ACDDC355E}"/>
          </ac:spMkLst>
        </pc:spChg>
        <pc:spChg chg="del">
          <ac:chgData name="Sujoy Sikdar" userId="461f446da299a2d6" providerId="LiveId" clId="{964B923D-227B-484C-BBD9-090A732E18A9}" dt="2022-02-09T15:23:58.177" v="1309" actId="478"/>
          <ac:spMkLst>
            <pc:docMk/>
            <pc:sldMk cId="3232163308" sldId="388"/>
            <ac:spMk id="3" creationId="{D88CFB88-8ABD-4F11-9295-AEE965133461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7" creationId="{1FACE060-1652-4DF4-A164-26647376AD9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8" creationId="{208A4C21-2441-4D8F-8029-732F6999CAAC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0" creationId="{C72ED15F-73B8-4525-92A0-6D01B2998054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1" creationId="{45231C61-9F79-4370-B466-BACE5FA63B4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2" creationId="{DA5C5BF6-377D-4DA2-9912-499F28D7BA7A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3" creationId="{58930BF9-03E9-4331-BFDE-F9173A5ABC9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4" creationId="{06108F82-EE08-4BF3-9795-070029F8099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5" creationId="{C6BBAC0A-9F01-473D-A748-74AB1C68C49B}"/>
          </ac:spMkLst>
        </pc:spChg>
        <pc:spChg chg="add del mod">
          <ac:chgData name="Sujoy Sikdar" userId="461f446da299a2d6" providerId="LiveId" clId="{964B923D-227B-484C-BBD9-090A732E18A9}" dt="2022-02-09T15:25:17.275" v="1383" actId="478"/>
          <ac:spMkLst>
            <pc:docMk/>
            <pc:sldMk cId="3232163308" sldId="388"/>
            <ac:spMk id="16" creationId="{3425904D-63FB-4DE1-BD4A-96A2367AAC92}"/>
          </ac:spMkLst>
        </pc:spChg>
        <pc:spChg chg="add del mod">
          <ac:chgData name="Sujoy Sikdar" userId="461f446da299a2d6" providerId="LiveId" clId="{964B923D-227B-484C-BBD9-090A732E18A9}" dt="2022-02-09T15:25:26.531" v="1385" actId="478"/>
          <ac:spMkLst>
            <pc:docMk/>
            <pc:sldMk cId="3232163308" sldId="388"/>
            <ac:spMk id="17" creationId="{7EA7E519-03C4-4B1D-90F7-F5E737094771}"/>
          </ac:spMkLst>
        </pc:spChg>
        <pc:spChg chg="add del">
          <ac:chgData name="Sujoy Sikdar" userId="461f446da299a2d6" providerId="LiveId" clId="{964B923D-227B-484C-BBD9-090A732E18A9}" dt="2022-02-09T15:27:20.807" v="1393" actId="478"/>
          <ac:spMkLst>
            <pc:docMk/>
            <pc:sldMk cId="3232163308" sldId="388"/>
            <ac:spMk id="20" creationId="{43176231-D2CF-4AC2-B934-01FB56A00A6E}"/>
          </ac:spMkLst>
        </pc:spChg>
        <pc:spChg chg="add del">
          <ac:chgData name="Sujoy Sikdar" userId="461f446da299a2d6" providerId="LiveId" clId="{964B923D-227B-484C-BBD9-090A732E18A9}" dt="2022-02-09T15:27:35.508" v="1395" actId="478"/>
          <ac:spMkLst>
            <pc:docMk/>
            <pc:sldMk cId="3232163308" sldId="388"/>
            <ac:spMk id="21" creationId="{C2556DEF-CDFA-4A5E-A50A-C5164BCE7AC7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2" creationId="{859881F7-20BD-425D-AA47-AAFF2CF5C169}"/>
          </ac:spMkLst>
        </pc:spChg>
        <pc:spChg chg="add mod">
          <ac:chgData name="Sujoy Sikdar" userId="461f446da299a2d6" providerId="LiveId" clId="{964B923D-227B-484C-BBD9-090A732E18A9}" dt="2022-02-09T15:42:37.338" v="2119" actId="1036"/>
          <ac:spMkLst>
            <pc:docMk/>
            <pc:sldMk cId="3232163308" sldId="388"/>
            <ac:spMk id="25" creationId="{571AE353-E3C9-43CF-964E-27E3459E02A6}"/>
          </ac:spMkLst>
        </pc:spChg>
        <pc:spChg chg="add mod">
          <ac:chgData name="Sujoy Sikdar" userId="461f446da299a2d6" providerId="LiveId" clId="{964B923D-227B-484C-BBD9-090A732E18A9}" dt="2022-02-09T15:42:42.115" v="2133" actId="1036"/>
          <ac:spMkLst>
            <pc:docMk/>
            <pc:sldMk cId="3232163308" sldId="388"/>
            <ac:spMk id="26" creationId="{C13525B3-F14F-48FC-88BC-83E839FCA32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7" creationId="{E3D51901-5C70-46B5-97E4-765DDFB967FE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8" creationId="{1765D833-A6BA-4ED2-A0D4-1D80A04F30DA}"/>
          </ac:spMkLst>
        </pc:spChg>
        <pc:spChg chg="add mod">
          <ac:chgData name="Sujoy Sikdar" userId="461f446da299a2d6" providerId="LiveId" clId="{964B923D-227B-484C-BBD9-090A732E18A9}" dt="2022-02-09T15:34:31.100" v="1744" actId="1076"/>
          <ac:spMkLst>
            <pc:docMk/>
            <pc:sldMk cId="3232163308" sldId="388"/>
            <ac:spMk id="29" creationId="{57184179-322C-4A83-9A4A-A5FCCF364AB8}"/>
          </ac:spMkLst>
        </pc:spChg>
        <pc:spChg chg="add del mod">
          <ac:chgData name="Sujoy Sikdar" userId="461f446da299a2d6" providerId="LiveId" clId="{964B923D-227B-484C-BBD9-090A732E18A9}" dt="2022-02-09T15:35:19.232" v="1748" actId="478"/>
          <ac:spMkLst>
            <pc:docMk/>
            <pc:sldMk cId="3232163308" sldId="388"/>
            <ac:spMk id="30" creationId="{B4824E9E-C49A-4CE6-92F0-9CE093E150C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31" creationId="{8CDECE52-F86E-42E0-9724-25076AB4BA49}"/>
          </ac:spMkLst>
        </pc:spChg>
        <pc:spChg chg="add mod">
          <ac:chgData name="Sujoy Sikdar" userId="461f446da299a2d6" providerId="LiveId" clId="{964B923D-227B-484C-BBD9-090A732E18A9}" dt="2022-02-09T15:40:55.075" v="2078" actId="20577"/>
          <ac:spMkLst>
            <pc:docMk/>
            <pc:sldMk cId="3232163308" sldId="388"/>
            <ac:spMk id="32" creationId="{5D3F1E4C-43CA-47F7-94D9-50E3181527BE}"/>
          </ac:spMkLst>
        </pc:sp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5" creationId="{1FE8CD2D-32A3-4144-AD89-7F17800D34BA}"/>
          </ac:cxnSpMkLst>
        </pc:cxn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6" creationId="{8EC43E84-D24A-4A2F-BCCD-D2379DE4103C}"/>
          </ac:cxnSpMkLst>
        </pc:cxnChg>
        <pc:cxnChg chg="add del mod">
          <ac:chgData name="Sujoy Sikdar" userId="461f446da299a2d6" providerId="LiveId" clId="{964B923D-227B-484C-BBD9-090A732E18A9}" dt="2022-02-09T15:25:32.890" v="1387" actId="478"/>
          <ac:cxnSpMkLst>
            <pc:docMk/>
            <pc:sldMk cId="3232163308" sldId="388"/>
            <ac:cxnSpMk id="9" creationId="{F38AE7F5-CE2C-46A5-8C3D-F3FB1F99B690}"/>
          </ac:cxnSpMkLst>
        </pc:cxnChg>
        <pc:cxnChg chg="add mod or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19" creationId="{18A8006D-1AA6-43B8-8420-814551912D87}"/>
          </ac:cxnSpMkLst>
        </pc:cxnChg>
      </pc:sldChg>
      <pc:sldChg chg="modSp new mod modAnim">
        <pc:chgData name="Sujoy Sikdar" userId="461f446da299a2d6" providerId="LiveId" clId="{964B923D-227B-484C-BBD9-090A732E18A9}" dt="2022-02-09T17:54:53.265" v="5872"/>
        <pc:sldMkLst>
          <pc:docMk/>
          <pc:sldMk cId="425986384" sldId="389"/>
        </pc:sldMkLst>
        <pc:spChg chg="mod">
          <ac:chgData name="Sujoy Sikdar" userId="461f446da299a2d6" providerId="LiveId" clId="{964B923D-227B-484C-BBD9-090A732E18A9}" dt="2022-02-09T15:44:56.584" v="2180" actId="20577"/>
          <ac:spMkLst>
            <pc:docMk/>
            <pc:sldMk cId="425986384" sldId="389"/>
            <ac:spMk id="2" creationId="{19BBA0F8-8DA7-483A-9799-4EE7D6671F4E}"/>
          </ac:spMkLst>
        </pc:spChg>
        <pc:spChg chg="mod">
          <ac:chgData name="Sujoy Sikdar" userId="461f446da299a2d6" providerId="LiveId" clId="{964B923D-227B-484C-BBD9-090A732E18A9}" dt="2022-02-09T15:50:38.582" v="2376" actId="20577"/>
          <ac:spMkLst>
            <pc:docMk/>
            <pc:sldMk cId="425986384" sldId="389"/>
            <ac:spMk id="3" creationId="{B6692306-D89D-43A4-A3F3-F541686D39D9}"/>
          </ac:spMkLst>
        </pc:spChg>
      </pc:sldChg>
      <pc:sldChg chg="modSp new mod">
        <pc:chgData name="Sujoy Sikdar" userId="461f446da299a2d6" providerId="LiveId" clId="{964B923D-227B-484C-BBD9-090A732E18A9}" dt="2022-02-09T17:39:18.510" v="5403" actId="20577"/>
        <pc:sldMkLst>
          <pc:docMk/>
          <pc:sldMk cId="904993165" sldId="390"/>
        </pc:sldMkLst>
        <pc:spChg chg="mod">
          <ac:chgData name="Sujoy Sikdar" userId="461f446da299a2d6" providerId="LiveId" clId="{964B923D-227B-484C-BBD9-090A732E18A9}" dt="2022-02-09T15:46:56.657" v="2240" actId="20577"/>
          <ac:spMkLst>
            <pc:docMk/>
            <pc:sldMk cId="904993165" sldId="390"/>
            <ac:spMk id="2" creationId="{23B6BA2E-96BB-4549-BED3-9B6C94C5A3A2}"/>
          </ac:spMkLst>
        </pc:spChg>
        <pc:spChg chg="mod">
          <ac:chgData name="Sujoy Sikdar" userId="461f446da299a2d6" providerId="LiveId" clId="{964B923D-227B-484C-BBD9-090A732E18A9}" dt="2022-02-09T17:39:18.510" v="5403" actId="20577"/>
          <ac:spMkLst>
            <pc:docMk/>
            <pc:sldMk cId="904993165" sldId="390"/>
            <ac:spMk id="3" creationId="{6FCBBD60-D919-4922-A705-70F8C2CDCB4F}"/>
          </ac:spMkLst>
        </pc:spChg>
      </pc:sldChg>
      <pc:sldChg chg="modSp new mod modAnim">
        <pc:chgData name="Sujoy Sikdar" userId="461f446da299a2d6" providerId="LiveId" clId="{964B923D-227B-484C-BBD9-090A732E18A9}" dt="2022-02-09T17:54:32.077" v="5870"/>
        <pc:sldMkLst>
          <pc:docMk/>
          <pc:sldMk cId="3168080854" sldId="391"/>
        </pc:sldMkLst>
        <pc:spChg chg="mod">
          <ac:chgData name="Sujoy Sikdar" userId="461f446da299a2d6" providerId="LiveId" clId="{964B923D-227B-484C-BBD9-090A732E18A9}" dt="2022-02-09T16:16:49.812" v="2809" actId="20577"/>
          <ac:spMkLst>
            <pc:docMk/>
            <pc:sldMk cId="3168080854" sldId="391"/>
            <ac:spMk id="2" creationId="{F9C75C8A-7B50-4A70-A638-4BA28D8851D0}"/>
          </ac:spMkLst>
        </pc:spChg>
        <pc:spChg chg="mod">
          <ac:chgData name="Sujoy Sikdar" userId="461f446da299a2d6" providerId="LiveId" clId="{964B923D-227B-484C-BBD9-090A732E18A9}" dt="2022-02-09T17:18:54.149" v="4244" actId="20577"/>
          <ac:spMkLst>
            <pc:docMk/>
            <pc:sldMk cId="3168080854" sldId="391"/>
            <ac:spMk id="3" creationId="{34D56700-A2B6-4C54-B290-2E6219D91605}"/>
          </ac:spMkLst>
        </pc:spChg>
      </pc:sldChg>
      <pc:sldChg chg="modSp new mod modAnim">
        <pc:chgData name="Sujoy Sikdar" userId="461f446da299a2d6" providerId="LiveId" clId="{964B923D-227B-484C-BBD9-090A732E18A9}" dt="2022-02-09T17:54:23.358" v="5869"/>
        <pc:sldMkLst>
          <pc:docMk/>
          <pc:sldMk cId="1505868959" sldId="392"/>
        </pc:sldMkLst>
        <pc:spChg chg="mod">
          <ac:chgData name="Sujoy Sikdar" userId="461f446da299a2d6" providerId="LiveId" clId="{964B923D-227B-484C-BBD9-090A732E18A9}" dt="2022-02-09T16:35:57.123" v="2838"/>
          <ac:spMkLst>
            <pc:docMk/>
            <pc:sldMk cId="1505868959" sldId="392"/>
            <ac:spMk id="2" creationId="{6277E169-A4FF-448E-AB8D-5CA2103C9C95}"/>
          </ac:spMkLst>
        </pc:spChg>
        <pc:spChg chg="mod">
          <ac:chgData name="Sujoy Sikdar" userId="461f446da299a2d6" providerId="LiveId" clId="{964B923D-227B-484C-BBD9-090A732E18A9}" dt="2022-02-09T16:39:00.159" v="3068" actId="20577"/>
          <ac:spMkLst>
            <pc:docMk/>
            <pc:sldMk cId="1505868959" sldId="392"/>
            <ac:spMk id="3" creationId="{23C42C89-833F-4258-AC26-DED290299C92}"/>
          </ac:spMkLst>
        </pc:spChg>
      </pc:sldChg>
      <pc:sldChg chg="modSp new mod modAnim">
        <pc:chgData name="Sujoy Sikdar" userId="461f446da299a2d6" providerId="LiveId" clId="{964B923D-227B-484C-BBD9-090A732E18A9}" dt="2022-02-09T17:53:50.545" v="5866"/>
        <pc:sldMkLst>
          <pc:docMk/>
          <pc:sldMk cId="1352827313" sldId="393"/>
        </pc:sldMkLst>
        <pc:spChg chg="mod">
          <ac:chgData name="Sujoy Sikdar" userId="461f446da299a2d6" providerId="LiveId" clId="{964B923D-227B-484C-BBD9-090A732E18A9}" dt="2022-02-09T16:49:35.702" v="3444" actId="1036"/>
          <ac:spMkLst>
            <pc:docMk/>
            <pc:sldMk cId="1352827313" sldId="393"/>
            <ac:spMk id="2" creationId="{71B9244B-1A66-49D3-B048-F42FD228A1C7}"/>
          </ac:spMkLst>
        </pc:spChg>
        <pc:spChg chg="mod">
          <ac:chgData name="Sujoy Sikdar" userId="461f446da299a2d6" providerId="LiveId" clId="{964B923D-227B-484C-BBD9-090A732E18A9}" dt="2022-02-09T16:52:44.252" v="3554" actId="207"/>
          <ac:spMkLst>
            <pc:docMk/>
            <pc:sldMk cId="1352827313" sldId="393"/>
            <ac:spMk id="3" creationId="{9B230B16-10B3-4D1A-9556-E4B4C47CAA4A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3:29.577" v="5863"/>
        <pc:sldMkLst>
          <pc:docMk/>
          <pc:sldMk cId="1231244777" sldId="394"/>
        </pc:sldMkLst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2" creationId="{C9D06275-0041-42C7-A440-9973756BBE42}"/>
          </ac:spMkLst>
        </pc:spChg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3" creationId="{2B2D61C7-AF37-43AE-9DF3-48A480C5F760}"/>
          </ac:spMkLst>
        </pc:spChg>
        <pc:spChg chg="mod">
          <ac:chgData name="Sujoy Sikdar" userId="461f446da299a2d6" providerId="LiveId" clId="{964B923D-227B-484C-BBD9-090A732E18A9}" dt="2022-02-09T17:01:32.238" v="3989" actId="1038"/>
          <ac:spMkLst>
            <pc:docMk/>
            <pc:sldMk cId="1231244777" sldId="394"/>
            <ac:spMk id="4" creationId="{764CDB02-F17B-42C8-81EC-3EFBEC5EE5FA}"/>
          </ac:spMkLst>
        </pc:spChg>
        <pc:spChg chg="add mod">
          <ac:chgData name="Sujoy Sikdar" userId="461f446da299a2d6" providerId="LiveId" clId="{964B923D-227B-484C-BBD9-090A732E18A9}" dt="2022-02-09T17:02:21.724" v="4046" actId="14100"/>
          <ac:spMkLst>
            <pc:docMk/>
            <pc:sldMk cId="1231244777" sldId="394"/>
            <ac:spMk id="5" creationId="{B5A1358C-6D12-4F58-ACF5-F3EDAE918E00}"/>
          </ac:spMkLst>
        </pc:spChg>
        <pc:spChg chg="add mod">
          <ac:chgData name="Sujoy Sikdar" userId="461f446da299a2d6" providerId="LiveId" clId="{964B923D-227B-484C-BBD9-090A732E18A9}" dt="2022-02-09T17:05:11.767" v="4135" actId="20577"/>
          <ac:spMkLst>
            <pc:docMk/>
            <pc:sldMk cId="1231244777" sldId="394"/>
            <ac:spMk id="6" creationId="{FBBB2902-CAC2-426D-AAA5-2F54018C930C}"/>
          </ac:spMkLst>
        </pc:spChg>
        <pc:spChg chg="add mod">
          <ac:chgData name="Sujoy Sikdar" userId="461f446da299a2d6" providerId="LiveId" clId="{964B923D-227B-484C-BBD9-090A732E18A9}" dt="2022-02-09T16:59:19.569" v="3932" actId="1038"/>
          <ac:spMkLst>
            <pc:docMk/>
            <pc:sldMk cId="1231244777" sldId="394"/>
            <ac:spMk id="9" creationId="{CEB697EE-9541-4226-A184-F56300C18332}"/>
          </ac:spMkLst>
        </pc:spChg>
        <pc:spChg chg="add mod">
          <ac:chgData name="Sujoy Sikdar" userId="461f446da299a2d6" providerId="LiveId" clId="{964B923D-227B-484C-BBD9-090A732E18A9}" dt="2022-02-09T16:59:33.984" v="3934" actId="1076"/>
          <ac:spMkLst>
            <pc:docMk/>
            <pc:sldMk cId="1231244777" sldId="394"/>
            <ac:spMk id="10" creationId="{2DADA8A0-9903-402B-9F48-A81A7D6524DF}"/>
          </ac:spMkLst>
        </pc:spChg>
        <pc:spChg chg="add mod">
          <ac:chgData name="Sujoy Sikdar" userId="461f446da299a2d6" providerId="LiveId" clId="{964B923D-227B-484C-BBD9-090A732E18A9}" dt="2022-02-09T16:59:01.026" v="3925" actId="1038"/>
          <ac:spMkLst>
            <pc:docMk/>
            <pc:sldMk cId="1231244777" sldId="394"/>
            <ac:spMk id="12" creationId="{D5988E5D-E7C0-4F0A-9F3C-75DB8FE72CDB}"/>
          </ac:spMkLst>
        </pc:spChg>
        <pc:spChg chg="add mod">
          <ac:chgData name="Sujoy Sikdar" userId="461f446da299a2d6" providerId="LiveId" clId="{964B923D-227B-484C-BBD9-090A732E18A9}" dt="2022-02-09T16:58:52.300" v="3909" actId="1076"/>
          <ac:spMkLst>
            <pc:docMk/>
            <pc:sldMk cId="1231244777" sldId="394"/>
            <ac:spMk id="13" creationId="{0BAA3780-59AB-480F-BCE0-093FEA006086}"/>
          </ac:spMkLst>
        </pc:spChg>
        <pc:spChg chg="add mod">
          <ac:chgData name="Sujoy Sikdar" userId="461f446da299a2d6" providerId="LiveId" clId="{964B923D-227B-484C-BBD9-090A732E18A9}" dt="2022-02-09T16:59:12.341" v="3926" actId="688"/>
          <ac:spMkLst>
            <pc:docMk/>
            <pc:sldMk cId="1231244777" sldId="394"/>
            <ac:spMk id="14" creationId="{18ABB476-17B9-4FC1-B45A-CA198BE11B26}"/>
          </ac:spMkLst>
        </pc:spChg>
        <pc:spChg chg="add mod">
          <ac:chgData name="Sujoy Sikdar" userId="461f446da299a2d6" providerId="LiveId" clId="{964B923D-227B-484C-BBD9-090A732E18A9}" dt="2022-02-09T16:59:30.534" v="3933" actId="1076"/>
          <ac:spMkLst>
            <pc:docMk/>
            <pc:sldMk cId="1231244777" sldId="394"/>
            <ac:spMk id="15" creationId="{87D26CA3-2514-4BEC-9822-661B143BF746}"/>
          </ac:spMkLst>
        </pc:spChg>
        <pc:spChg chg="add mod">
          <ac:chgData name="Sujoy Sikdar" userId="461f446da299a2d6" providerId="LiveId" clId="{964B923D-227B-484C-BBD9-090A732E18A9}" dt="2022-02-09T16:59:45.318" v="3935" actId="1076"/>
          <ac:spMkLst>
            <pc:docMk/>
            <pc:sldMk cId="1231244777" sldId="394"/>
            <ac:spMk id="16" creationId="{8B43D1BE-395A-4248-B675-AE280378653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0" creationId="{89400A75-C17A-4FD0-ACA0-247C75F47DB1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1" creationId="{A65A8564-574B-4E97-9D30-67FB66C4457B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3" creationId="{4DE62608-8546-4C62-9B9E-91FBF01C0CC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4" creationId="{39127610-203D-40B8-9A5C-EBB40ACE5FF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5" creationId="{252A176B-823D-4B02-AFB2-EB805D4C8562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6" creationId="{80B1E614-817D-457E-8407-D0F332FA580F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7" creationId="{FD1B863B-40D2-4B1A-BD58-9EB25C0BA516}"/>
          </ac:spMkLst>
        </pc:spChg>
        <pc:spChg chg="add mod">
          <ac:chgData name="Sujoy Sikdar" userId="461f446da299a2d6" providerId="LiveId" clId="{964B923D-227B-484C-BBD9-090A732E18A9}" dt="2022-02-09T17:00:23.838" v="3952" actId="1076"/>
          <ac:spMkLst>
            <pc:docMk/>
            <pc:sldMk cId="1231244777" sldId="394"/>
            <ac:spMk id="34" creationId="{8635DBB1-31D3-4271-8238-30E51BDFA9FB}"/>
          </ac:spMkLst>
        </pc:spChg>
        <pc:spChg chg="add mod">
          <ac:chgData name="Sujoy Sikdar" userId="461f446da299a2d6" providerId="LiveId" clId="{964B923D-227B-484C-BBD9-090A732E18A9}" dt="2022-02-09T17:00:33.367" v="3957" actId="20577"/>
          <ac:spMkLst>
            <pc:docMk/>
            <pc:sldMk cId="1231244777" sldId="394"/>
            <ac:spMk id="35" creationId="{5683F080-99C1-47F4-BFA6-2D1650B57AB9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38" creationId="{1B83EADB-F63E-42CF-AAB9-949438051A1C}"/>
          </ac:spMkLst>
        </pc:spChg>
        <pc:spChg chg="add mod">
          <ac:chgData name="Sujoy Sikdar" userId="461f446da299a2d6" providerId="LiveId" clId="{964B923D-227B-484C-BBD9-090A732E18A9}" dt="2022-02-09T17:02:36.033" v="4062" actId="20577"/>
          <ac:spMkLst>
            <pc:docMk/>
            <pc:sldMk cId="1231244777" sldId="394"/>
            <ac:spMk id="39" creationId="{F49ED30F-FD05-4066-BF56-DE4204C205E7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1" creationId="{5521A142-334E-4736-8A38-2E0D9F28424F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2" creationId="{72ECA4BE-D72C-463A-A2E0-2ED0307AD97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3" creationId="{9EF9D193-F11C-4902-B342-CB79F84F78D5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4" creationId="{FF6DEF82-FA0F-45C8-B2FB-3AC117ABE1C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5" creationId="{C7036EAB-5055-4AA7-966F-4D7FF907C5E0}"/>
          </ac:spMkLst>
        </pc:spChg>
        <pc:spChg chg="add mod">
          <ac:chgData name="Sujoy Sikdar" userId="461f446da299a2d6" providerId="LiveId" clId="{964B923D-227B-484C-BBD9-090A732E18A9}" dt="2022-02-09T17:01:27.089" v="3973" actId="20577"/>
          <ac:spMkLst>
            <pc:docMk/>
            <pc:sldMk cId="1231244777" sldId="394"/>
            <ac:spMk id="46" creationId="{019D9786-A3B4-45F8-9B05-0173C3463B1B}"/>
          </ac:spMkLst>
        </pc:spChg>
        <pc:spChg chg="add mod">
          <ac:chgData name="Sujoy Sikdar" userId="461f446da299a2d6" providerId="LiveId" clId="{964B923D-227B-484C-BBD9-090A732E18A9}" dt="2022-02-09T17:01:22.800" v="3968" actId="20577"/>
          <ac:spMkLst>
            <pc:docMk/>
            <pc:sldMk cId="1231244777" sldId="394"/>
            <ac:spMk id="47" creationId="{5948C545-98E6-400E-900D-31EA8EB364B6}"/>
          </ac:spMkLst>
        </pc:sp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7" creationId="{948E8EFD-F0EA-4EAF-8AE5-1B5AFE423E63}"/>
          </ac:cxnSpMkLst>
        </pc:cxn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8" creationId="{727C2F0F-6CC6-40A4-8920-281927EB2851}"/>
          </ac:cxnSpMkLst>
        </pc:cxnChg>
        <pc:cxnChg chg="add mod">
          <ac:chgData name="Sujoy Sikdar" userId="461f446da299a2d6" providerId="LiveId" clId="{964B923D-227B-484C-BBD9-090A732E18A9}" dt="2022-02-09T16:58:28.704" v="3903" actId="14100"/>
          <ac:cxnSpMkLst>
            <pc:docMk/>
            <pc:sldMk cId="1231244777" sldId="394"/>
            <ac:cxnSpMk id="11" creationId="{5D0B0356-A00B-4182-BFE4-D95C92D2C4BD}"/>
          </ac:cxnSpMkLst>
        </pc:cxnChg>
        <pc:cxnChg chg="add mod">
          <ac:chgData name="Sujoy Sikdar" userId="461f446da299a2d6" providerId="LiveId" clId="{964B923D-227B-484C-BBD9-090A732E18A9}" dt="2022-02-09T17:02:27.741" v="4060" actId="1036"/>
          <ac:cxnSpMkLst>
            <pc:docMk/>
            <pc:sldMk cId="1231244777" sldId="394"/>
            <ac:cxnSpMk id="17" creationId="{61D51BDE-A8D2-4341-92AF-5AAAB27B884F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8" creationId="{1A5CD3BA-EFA9-4185-AC80-3B787D67A063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9" creationId="{AC2B5E1B-3E15-473C-8D26-59D838B63799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22" creationId="{8219D4F0-2249-4610-ADF8-338CC08F9BE1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6" creationId="{5A4F2CC3-F5CE-4BA8-A397-0CFC4727B618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7" creationId="{456441C2-B297-495F-B563-69FA9F5FFC7B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40" creationId="{94FC9964-DF5F-4F43-9B18-6FEC7F82A090}"/>
          </ac:cxnSpMkLst>
        </pc:cxnChg>
      </pc:sldChg>
      <pc:sldChg chg="modSp new add del mod modAnim">
        <pc:chgData name="Sujoy Sikdar" userId="461f446da299a2d6" providerId="LiveId" clId="{964B923D-227B-484C-BBD9-090A732E18A9}" dt="2022-02-09T17:53:22.120" v="5862"/>
        <pc:sldMkLst>
          <pc:docMk/>
          <pc:sldMk cId="1612248097" sldId="395"/>
        </pc:sldMkLst>
        <pc:spChg chg="mod">
          <ac:chgData name="Sujoy Sikdar" userId="461f446da299a2d6" providerId="LiveId" clId="{964B923D-227B-484C-BBD9-090A732E18A9}" dt="2022-02-09T17:22:49.100" v="4565" actId="1035"/>
          <ac:spMkLst>
            <pc:docMk/>
            <pc:sldMk cId="1612248097" sldId="395"/>
            <ac:spMk id="2" creationId="{4E7D27CE-2330-447C-8814-5F8A41FE2AA5}"/>
          </ac:spMkLst>
        </pc:spChg>
        <pc:spChg chg="mod">
          <ac:chgData name="Sujoy Sikdar" userId="461f446da299a2d6" providerId="LiveId" clId="{964B923D-227B-484C-BBD9-090A732E18A9}" dt="2022-02-09T17:24:12.475" v="4640" actId="20577"/>
          <ac:spMkLst>
            <pc:docMk/>
            <pc:sldMk cId="1612248097" sldId="395"/>
            <ac:spMk id="3" creationId="{C7EFA671-550A-4391-B504-1ED397E6EE37}"/>
          </ac:spMkLst>
        </pc:spChg>
      </pc:sldChg>
      <pc:sldChg chg="modSp new mod modAnim">
        <pc:chgData name="Sujoy Sikdar" userId="461f446da299a2d6" providerId="LiveId" clId="{964B923D-227B-484C-BBD9-090A732E18A9}" dt="2022-02-09T17:53:06.680" v="5860"/>
        <pc:sldMkLst>
          <pc:docMk/>
          <pc:sldMk cId="3147337885" sldId="396"/>
        </pc:sldMkLst>
        <pc:spChg chg="mod">
          <ac:chgData name="Sujoy Sikdar" userId="461f446da299a2d6" providerId="LiveId" clId="{964B923D-227B-484C-BBD9-090A732E18A9}" dt="2022-02-09T17:31:48.817" v="5047" actId="1035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964B923D-227B-484C-BBD9-090A732E18A9}" dt="2022-02-09T17:52:44.485" v="5857" actId="207"/>
          <ac:spMkLst>
            <pc:docMk/>
            <pc:sldMk cId="3147337885" sldId="396"/>
            <ac:spMk id="3" creationId="{EB3129C8-DFB0-4194-9F67-0717B00207CB}"/>
          </ac:spMkLst>
        </pc:spChg>
      </pc:sldChg>
      <pc:sldChg chg="modSp new mod">
        <pc:chgData name="Sujoy Sikdar" userId="461f446da299a2d6" providerId="LiveId" clId="{964B923D-227B-484C-BBD9-090A732E18A9}" dt="2022-02-09T17:41:26.777" v="5457" actId="21"/>
        <pc:sldMkLst>
          <pc:docMk/>
          <pc:sldMk cId="1333297927" sldId="397"/>
        </pc:sldMkLst>
        <pc:spChg chg="mod">
          <ac:chgData name="Sujoy Sikdar" userId="461f446da299a2d6" providerId="LiveId" clId="{964B923D-227B-484C-BBD9-090A732E18A9}" dt="2022-02-09T17:33:40.716" v="5083" actId="20577"/>
          <ac:spMkLst>
            <pc:docMk/>
            <pc:sldMk cId="1333297927" sldId="397"/>
            <ac:spMk id="2" creationId="{AF535CF7-1301-4AE0-8EBF-4BA708E947B1}"/>
          </ac:spMkLst>
        </pc:spChg>
        <pc:spChg chg="mod">
          <ac:chgData name="Sujoy Sikdar" userId="461f446da299a2d6" providerId="LiveId" clId="{964B923D-227B-484C-BBD9-090A732E18A9}" dt="2022-02-09T17:41:26.777" v="5457" actId="21"/>
          <ac:spMkLst>
            <pc:docMk/>
            <pc:sldMk cId="1333297927" sldId="397"/>
            <ac:spMk id="3" creationId="{01A59A02-CF3A-4075-9804-0645CA572057}"/>
          </ac:spMkLst>
        </pc:spChg>
      </pc:sldChg>
      <pc:sldChg chg="modSp new mod modAnim">
        <pc:chgData name="Sujoy Sikdar" userId="461f446da299a2d6" providerId="LiveId" clId="{964B923D-227B-484C-BBD9-090A732E18A9}" dt="2022-02-09T17:52:30.842" v="5856"/>
        <pc:sldMkLst>
          <pc:docMk/>
          <pc:sldMk cId="2056374954" sldId="398"/>
        </pc:sldMkLst>
        <pc:spChg chg="mod">
          <ac:chgData name="Sujoy Sikdar" userId="461f446da299a2d6" providerId="LiveId" clId="{964B923D-227B-484C-BBD9-090A732E18A9}" dt="2022-02-09T17:46:18.010" v="5700" actId="1035"/>
          <ac:spMkLst>
            <pc:docMk/>
            <pc:sldMk cId="2056374954" sldId="398"/>
            <ac:spMk id="2" creationId="{5242057F-7520-4C66-8F2A-C2E1D1449D63}"/>
          </ac:spMkLst>
        </pc:spChg>
        <pc:spChg chg="mod">
          <ac:chgData name="Sujoy Sikdar" userId="461f446da299a2d6" providerId="LiveId" clId="{964B923D-227B-484C-BBD9-090A732E18A9}" dt="2022-02-09T17:48:28.563" v="5852" actId="20577"/>
          <ac:spMkLst>
            <pc:docMk/>
            <pc:sldMk cId="2056374954" sldId="398"/>
            <ac:spMk id="3" creationId="{492A8E2A-5E88-475F-BEE7-4A9C4D49C4F6}"/>
          </ac:spMkLst>
        </pc:spChg>
      </pc:sldChg>
    </pc:docChg>
  </pc:docChgLst>
  <pc:docChgLst>
    <pc:chgData name="Sujoy Sikdar" userId="461f446da299a2d6" providerId="LiveId" clId="{02B104DD-2C67-4960-875B-34708CBF9DFC}"/>
    <pc:docChg chg="modSld">
      <pc:chgData name="Sujoy Sikdar" userId="461f446da299a2d6" providerId="LiveId" clId="{02B104DD-2C67-4960-875B-34708CBF9DFC}" dt="2024-04-04T14:16:22.334" v="5" actId="20577"/>
      <pc:docMkLst>
        <pc:docMk/>
      </pc:docMkLst>
      <pc:sldChg chg="modSp">
        <pc:chgData name="Sujoy Sikdar" userId="461f446da299a2d6" providerId="LiveId" clId="{02B104DD-2C67-4960-875B-34708CBF9DFC}" dt="2024-04-04T14:16:22.334" v="5" actId="20577"/>
        <pc:sldMkLst>
          <pc:docMk/>
          <pc:sldMk cId="2086434666" sldId="482"/>
        </pc:sldMkLst>
        <pc:spChg chg="mod">
          <ac:chgData name="Sujoy Sikdar" userId="461f446da299a2d6" providerId="LiveId" clId="{02B104DD-2C67-4960-875B-34708CBF9DFC}" dt="2024-04-04T14:16:22.334" v="5" actId="20577"/>
          <ac:spMkLst>
            <pc:docMk/>
            <pc:sldMk cId="2086434666" sldId="482"/>
            <ac:spMk id="3" creationId="{AD7678E1-BC1A-D264-9876-AAC3C84F6FBB}"/>
          </ac:spMkLst>
        </pc:spChg>
        <pc:spChg chg="mod">
          <ac:chgData name="Sujoy Sikdar" userId="461f446da299a2d6" providerId="LiveId" clId="{02B104DD-2C67-4960-875B-34708CBF9DFC}" dt="2024-04-04T14:08:13.522" v="4" actId="207"/>
          <ac:spMkLst>
            <pc:docMk/>
            <pc:sldMk cId="2086434666" sldId="482"/>
            <ac:spMk id="9" creationId="{AA7A0872-4923-E870-E68A-DA811E138916}"/>
          </ac:spMkLst>
        </pc:spChg>
      </pc:sldChg>
      <pc:sldChg chg="modSp mod">
        <pc:chgData name="Sujoy Sikdar" userId="461f446da299a2d6" providerId="LiveId" clId="{02B104DD-2C67-4960-875B-34708CBF9DFC}" dt="2024-03-28T19:04:07.792" v="1" actId="6549"/>
        <pc:sldMkLst>
          <pc:docMk/>
          <pc:sldMk cId="665145355" sldId="1865"/>
        </pc:sldMkLst>
        <pc:graphicFrameChg chg="modGraphic">
          <ac:chgData name="Sujoy Sikdar" userId="461f446da299a2d6" providerId="LiveId" clId="{02B104DD-2C67-4960-875B-34708CBF9DFC}" dt="2024-03-28T19:04:07.792" v="1" actId="6549"/>
          <ac:graphicFrameMkLst>
            <pc:docMk/>
            <pc:sldMk cId="665145355" sldId="1865"/>
            <ac:graphicFrameMk id="2" creationId="{99A7E4EC-1C4E-0092-CBAB-65E56E824B99}"/>
          </ac:graphicFrameMkLst>
        </pc:graphicFrameChg>
      </pc:sldChg>
      <pc:sldChg chg="modSp mod">
        <pc:chgData name="Sujoy Sikdar" userId="461f446da299a2d6" providerId="LiveId" clId="{02B104DD-2C67-4960-875B-34708CBF9DFC}" dt="2024-03-28T19:04:01.084" v="0" actId="2164"/>
        <pc:sldMkLst>
          <pc:docMk/>
          <pc:sldMk cId="70351880" sldId="1887"/>
        </pc:sldMkLst>
        <pc:graphicFrameChg chg="modGraphic">
          <ac:chgData name="Sujoy Sikdar" userId="461f446da299a2d6" providerId="LiveId" clId="{02B104DD-2C67-4960-875B-34708CBF9DFC}" dt="2024-03-28T19:04:01.084" v="0" actId="2164"/>
          <ac:graphicFrameMkLst>
            <pc:docMk/>
            <pc:sldMk cId="70351880" sldId="1887"/>
            <ac:graphicFrameMk id="2" creationId="{0292802B-1F5C-AE88-9CF1-99914133DF92}"/>
          </ac:graphicFrameMkLst>
        </pc:graphicFrameChg>
      </pc:sldChg>
    </pc:docChg>
  </pc:docChgLst>
  <pc:docChgLst>
    <pc:chgData name="Sujoy Sikdar" userId="461f446da299a2d6" providerId="LiveId" clId="{E5B4F167-6C26-46D0-ABFB-05D5A5AF55A5}"/>
    <pc:docChg chg="modSld">
      <pc:chgData name="Sujoy Sikdar" userId="461f446da299a2d6" providerId="LiveId" clId="{E5B4F167-6C26-46D0-ABFB-05D5A5AF55A5}" dt="2022-02-02T15:08:01.682" v="81"/>
      <pc:docMkLst>
        <pc:docMk/>
      </pc:docMkLst>
      <pc:sldChg chg="addSp delSp modSp mod">
        <pc:chgData name="Sujoy Sikdar" userId="461f446da299a2d6" providerId="LiveId" clId="{E5B4F167-6C26-46D0-ABFB-05D5A5AF55A5}" dt="2022-02-02T15:08:01.682" v="81"/>
        <pc:sldMkLst>
          <pc:docMk/>
          <pc:sldMk cId="2363967789" sldId="332"/>
        </pc:sldMkLst>
        <pc:grpChg chg="del mod">
          <ac:chgData name="Sujoy Sikdar" userId="461f446da299a2d6" providerId="LiveId" clId="{E5B4F167-6C26-46D0-ABFB-05D5A5AF55A5}" dt="2022-02-02T14:29:41.210" v="3"/>
          <ac:grpSpMkLst>
            <pc:docMk/>
            <pc:sldMk cId="2363967789" sldId="332"/>
            <ac:grpSpMk id="4" creationId="{D603465F-E88A-49F8-BB8F-4DD75358C21F}"/>
          </ac:grpSpMkLst>
        </pc:grpChg>
        <pc:grpChg chg="del mod">
          <ac:chgData name="Sujoy Sikdar" userId="461f446da299a2d6" providerId="LiveId" clId="{E5B4F167-6C26-46D0-ABFB-05D5A5AF55A5}" dt="2022-02-02T15:07:59.871" v="80"/>
          <ac:grpSpMkLst>
            <pc:docMk/>
            <pc:sldMk cId="2363967789" sldId="332"/>
            <ac:grpSpMk id="15" creationId="{FC679CBA-35BE-4977-9292-5C55ED382750}"/>
          </ac:grpSpMkLst>
        </pc:grpChg>
        <pc:inkChg chg="add del">
          <ac:chgData name="Sujoy Sikdar" userId="461f446da299a2d6" providerId="LiveId" clId="{E5B4F167-6C26-46D0-ABFB-05D5A5AF55A5}" dt="2022-02-02T15:06:45.735" v="76"/>
          <ac:inkMkLst>
            <pc:docMk/>
            <pc:sldMk cId="2363967789" sldId="332"/>
            <ac:inkMk id="2" creationId="{155F8A79-092C-4CA2-9758-7A5923DC008C}"/>
          </ac:inkMkLst>
        </pc:inkChg>
        <pc:inkChg chg="add del">
          <ac:chgData name="Sujoy Sikdar" userId="461f446da299a2d6" providerId="LiveId" clId="{E5B4F167-6C26-46D0-ABFB-05D5A5AF55A5}" dt="2022-02-02T14:41:42.206" v="8"/>
          <ac:inkMkLst>
            <pc:docMk/>
            <pc:sldMk cId="2363967789" sldId="332"/>
            <ac:inkMk id="2" creationId="{8868D744-2C1D-4CE6-BBDB-93364A786D19}"/>
          </ac:inkMkLst>
        </pc:inkChg>
        <pc:inkChg chg="add del mod">
          <ac:chgData name="Sujoy Sikdar" userId="461f446da299a2d6" providerId="LiveId" clId="{E5B4F167-6C26-46D0-ABFB-05D5A5AF55A5}" dt="2022-02-02T14:29:41.210" v="3"/>
          <ac:inkMkLst>
            <pc:docMk/>
            <pc:sldMk cId="2363967789" sldId="332"/>
            <ac:inkMk id="2" creationId="{934C66FA-A60F-4739-9615-0CFF19682426}"/>
          </ac:inkMkLst>
        </pc:inkChg>
        <pc:inkChg chg="add del mod">
          <ac:chgData name="Sujoy Sikdar" userId="461f446da299a2d6" providerId="LiveId" clId="{E5B4F167-6C26-46D0-ABFB-05D5A5AF55A5}" dt="2022-02-02T14:29:41.211" v="4"/>
          <ac:inkMkLst>
            <pc:docMk/>
            <pc:sldMk cId="2363967789" sldId="332"/>
            <ac:inkMk id="3" creationId="{BF1EF0A2-73C9-4880-9AA3-F54C74FB0A16}"/>
          </ac:inkMkLst>
        </pc:inkChg>
        <pc:inkChg chg="add del mod">
          <ac:chgData name="Sujoy Sikdar" userId="461f446da299a2d6" providerId="LiveId" clId="{E5B4F167-6C26-46D0-ABFB-05D5A5AF55A5}" dt="2022-02-02T15:07:59.871" v="80"/>
          <ac:inkMkLst>
            <pc:docMk/>
            <pc:sldMk cId="2363967789" sldId="332"/>
            <ac:inkMk id="3" creationId="{C778CD5D-69BA-44EE-8D0F-F864B306E78D}"/>
          </ac:inkMkLst>
        </pc:inkChg>
        <pc:inkChg chg="add del">
          <ac:chgData name="Sujoy Sikdar" userId="461f446da299a2d6" providerId="LiveId" clId="{E5B4F167-6C26-46D0-ABFB-05D5A5AF55A5}" dt="2022-02-02T14:41:46.449" v="10"/>
          <ac:inkMkLst>
            <pc:docMk/>
            <pc:sldMk cId="2363967789" sldId="332"/>
            <ac:inkMk id="3" creationId="{EB0345FF-8CFE-486E-8E27-FE216764B168}"/>
          </ac:inkMkLst>
        </pc:inkChg>
        <pc:inkChg chg="add">
          <ac:chgData name="Sujoy Sikdar" userId="461f446da299a2d6" providerId="LiveId" clId="{E5B4F167-6C26-46D0-ABFB-05D5A5AF55A5}" dt="2022-02-02T14:42:06.745" v="11" actId="9405"/>
          <ac:inkMkLst>
            <pc:docMk/>
            <pc:sldMk cId="2363967789" sldId="332"/>
            <ac:inkMk id="4" creationId="{C4502792-545B-4C6C-8590-52D8E3CFEE9C}"/>
          </ac:inkMkLst>
        </pc:inkChg>
        <pc:inkChg chg="add del">
          <ac:chgData name="Sujoy Sikdar" userId="461f446da299a2d6" providerId="LiveId" clId="{E5B4F167-6C26-46D0-ABFB-05D5A5AF55A5}" dt="2022-02-02T14:30:11.069" v="6"/>
          <ac:inkMkLst>
            <pc:docMk/>
            <pc:sldMk cId="2363967789" sldId="332"/>
            <ac:inkMk id="5" creationId="{8205C21A-5DA7-4F20-BB44-F27A98F2FC62}"/>
          </ac:inkMkLst>
        </pc:inkChg>
        <pc:inkChg chg="add del mod">
          <ac:chgData name="Sujoy Sikdar" userId="461f446da299a2d6" providerId="LiveId" clId="{E5B4F167-6C26-46D0-ABFB-05D5A5AF55A5}" dt="2022-02-02T15:08:01.682" v="81"/>
          <ac:inkMkLst>
            <pc:docMk/>
            <pc:sldMk cId="2363967789" sldId="332"/>
            <ac:inkMk id="5" creationId="{8EEFC07E-70CE-4145-8AC5-855F7AD6AAD2}"/>
          </ac:inkMkLst>
        </pc:inkChg>
        <pc:inkChg chg="add del">
          <ac:chgData name="Sujoy Sikdar" userId="461f446da299a2d6" providerId="LiveId" clId="{E5B4F167-6C26-46D0-ABFB-05D5A5AF55A5}" dt="2022-02-02T14:42:24.543" v="13"/>
          <ac:inkMkLst>
            <pc:docMk/>
            <pc:sldMk cId="2363967789" sldId="332"/>
            <ac:inkMk id="5" creationId="{F0D648E2-F880-4CC0-9239-310495B37312}"/>
          </ac:inkMkLst>
        </pc:inkChg>
        <pc:inkChg chg="add">
          <ac:chgData name="Sujoy Sikdar" userId="461f446da299a2d6" providerId="LiveId" clId="{E5B4F167-6C26-46D0-ABFB-05D5A5AF55A5}" dt="2022-02-02T14:42:30.674" v="14" actId="9405"/>
          <ac:inkMkLst>
            <pc:docMk/>
            <pc:sldMk cId="2363967789" sldId="332"/>
            <ac:inkMk id="12" creationId="{5E41AF5D-733D-48A3-9759-FDD396BE104A}"/>
          </ac:inkMkLst>
        </pc:inkChg>
        <pc:inkChg chg="add">
          <ac:chgData name="Sujoy Sikdar" userId="461f446da299a2d6" providerId="LiveId" clId="{E5B4F167-6C26-46D0-ABFB-05D5A5AF55A5}" dt="2022-02-02T14:42:32.415" v="15" actId="9405"/>
          <ac:inkMkLst>
            <pc:docMk/>
            <pc:sldMk cId="2363967789" sldId="332"/>
            <ac:inkMk id="13" creationId="{3AA89EED-FC8E-4FBB-8A98-D90744207A3C}"/>
          </ac:inkMkLst>
        </pc:inkChg>
        <pc:inkChg chg="add">
          <ac:chgData name="Sujoy Sikdar" userId="461f446da299a2d6" providerId="LiveId" clId="{E5B4F167-6C26-46D0-ABFB-05D5A5AF55A5}" dt="2022-02-02T14:42:33.944" v="16" actId="9405"/>
          <ac:inkMkLst>
            <pc:docMk/>
            <pc:sldMk cId="2363967789" sldId="332"/>
            <ac:inkMk id="14" creationId="{569B2735-C3A4-4923-8C43-3109F28D8D39}"/>
          </ac:inkMkLst>
        </pc:inkChg>
        <pc:inkChg chg="add del">
          <ac:chgData name="Sujoy Sikdar" userId="461f446da299a2d6" providerId="LiveId" clId="{E5B4F167-6C26-46D0-ABFB-05D5A5AF55A5}" dt="2022-02-02T14:42:44.012" v="18"/>
          <ac:inkMkLst>
            <pc:docMk/>
            <pc:sldMk cId="2363967789" sldId="332"/>
            <ac:inkMk id="15" creationId="{7D753D08-5917-422D-B496-97652D02B44D}"/>
          </ac:inkMkLst>
        </pc:inkChg>
        <pc:inkChg chg="add">
          <ac:chgData name="Sujoy Sikdar" userId="461f446da299a2d6" providerId="LiveId" clId="{E5B4F167-6C26-46D0-ABFB-05D5A5AF55A5}" dt="2022-02-02T14:42:48.790" v="19" actId="9405"/>
          <ac:inkMkLst>
            <pc:docMk/>
            <pc:sldMk cId="2363967789" sldId="332"/>
            <ac:inkMk id="17" creationId="{A46308DD-5858-4036-9C5F-58A75FB5FDCC}"/>
          </ac:inkMkLst>
        </pc:inkChg>
        <pc:inkChg chg="add">
          <ac:chgData name="Sujoy Sikdar" userId="461f446da299a2d6" providerId="LiveId" clId="{E5B4F167-6C26-46D0-ABFB-05D5A5AF55A5}" dt="2022-02-02T14:43:12.694" v="20" actId="9405"/>
          <ac:inkMkLst>
            <pc:docMk/>
            <pc:sldMk cId="2363967789" sldId="332"/>
            <ac:inkMk id="18" creationId="{15A5C99F-A11E-4857-9E2B-7EC37C70840F}"/>
          </ac:inkMkLst>
        </pc:inkChg>
        <pc:inkChg chg="add">
          <ac:chgData name="Sujoy Sikdar" userId="461f446da299a2d6" providerId="LiveId" clId="{E5B4F167-6C26-46D0-ABFB-05D5A5AF55A5}" dt="2022-02-02T14:43:17.660" v="21" actId="9405"/>
          <ac:inkMkLst>
            <pc:docMk/>
            <pc:sldMk cId="2363967789" sldId="332"/>
            <ac:inkMk id="19" creationId="{631484A6-987D-43CB-8781-BDFA840816C4}"/>
          </ac:inkMkLst>
        </pc:inkChg>
        <pc:inkChg chg="add">
          <ac:chgData name="Sujoy Sikdar" userId="461f446da299a2d6" providerId="LiveId" clId="{E5B4F167-6C26-46D0-ABFB-05D5A5AF55A5}" dt="2022-02-02T14:43:40.664" v="22" actId="9405"/>
          <ac:inkMkLst>
            <pc:docMk/>
            <pc:sldMk cId="2363967789" sldId="332"/>
            <ac:inkMk id="20" creationId="{75902CDA-F6D4-408C-9091-88E2A01BCF6B}"/>
          </ac:inkMkLst>
        </pc:inkChg>
        <pc:inkChg chg="add">
          <ac:chgData name="Sujoy Sikdar" userId="461f446da299a2d6" providerId="LiveId" clId="{E5B4F167-6C26-46D0-ABFB-05D5A5AF55A5}" dt="2022-02-02T14:44:14.315" v="23" actId="9405"/>
          <ac:inkMkLst>
            <pc:docMk/>
            <pc:sldMk cId="2363967789" sldId="332"/>
            <ac:inkMk id="21" creationId="{877ABE32-8BBE-4791-9B2F-A94DB2452F38}"/>
          </ac:inkMkLst>
        </pc:inkChg>
        <pc:inkChg chg="add del">
          <ac:chgData name="Sujoy Sikdar" userId="461f446da299a2d6" providerId="LiveId" clId="{E5B4F167-6C26-46D0-ABFB-05D5A5AF55A5}" dt="2022-02-02T14:44:31.713" v="25"/>
          <ac:inkMkLst>
            <pc:docMk/>
            <pc:sldMk cId="2363967789" sldId="332"/>
            <ac:inkMk id="23" creationId="{34795F35-74AB-4254-A561-D799B7CBF53D}"/>
          </ac:inkMkLst>
        </pc:inkChg>
        <pc:inkChg chg="add del">
          <ac:chgData name="Sujoy Sikdar" userId="461f446da299a2d6" providerId="LiveId" clId="{E5B4F167-6C26-46D0-ABFB-05D5A5AF55A5}" dt="2022-02-02T14:44:35.308" v="27"/>
          <ac:inkMkLst>
            <pc:docMk/>
            <pc:sldMk cId="2363967789" sldId="332"/>
            <ac:inkMk id="24" creationId="{FA661702-5434-4EE9-9440-15D7A39EF32D}"/>
          </ac:inkMkLst>
        </pc:inkChg>
        <pc:inkChg chg="add">
          <ac:chgData name="Sujoy Sikdar" userId="461f446da299a2d6" providerId="LiveId" clId="{E5B4F167-6C26-46D0-ABFB-05D5A5AF55A5}" dt="2022-02-02T14:45:10.865" v="28" actId="9405"/>
          <ac:inkMkLst>
            <pc:docMk/>
            <pc:sldMk cId="2363967789" sldId="332"/>
            <ac:inkMk id="26" creationId="{E217DE89-8B3E-454D-81F6-120D025C3EB2}"/>
          </ac:inkMkLst>
        </pc:inkChg>
        <pc:inkChg chg="add">
          <ac:chgData name="Sujoy Sikdar" userId="461f446da299a2d6" providerId="LiveId" clId="{E5B4F167-6C26-46D0-ABFB-05D5A5AF55A5}" dt="2022-02-02T14:45:12.940" v="29" actId="9405"/>
          <ac:inkMkLst>
            <pc:docMk/>
            <pc:sldMk cId="2363967789" sldId="332"/>
            <ac:inkMk id="27" creationId="{FC383C54-B1AA-4B5E-B5D9-878345E30E2D}"/>
          </ac:inkMkLst>
        </pc:inkChg>
        <pc:inkChg chg="add">
          <ac:chgData name="Sujoy Sikdar" userId="461f446da299a2d6" providerId="LiveId" clId="{E5B4F167-6C26-46D0-ABFB-05D5A5AF55A5}" dt="2022-02-02T14:45:23.237" v="30" actId="9405"/>
          <ac:inkMkLst>
            <pc:docMk/>
            <pc:sldMk cId="2363967789" sldId="332"/>
            <ac:inkMk id="28" creationId="{D08DD99D-101E-402A-9676-8A68E8E30223}"/>
          </ac:inkMkLst>
        </pc:inkChg>
        <pc:inkChg chg="add">
          <ac:chgData name="Sujoy Sikdar" userId="461f446da299a2d6" providerId="LiveId" clId="{E5B4F167-6C26-46D0-ABFB-05D5A5AF55A5}" dt="2022-02-02T14:45:27.502" v="31" actId="9405"/>
          <ac:inkMkLst>
            <pc:docMk/>
            <pc:sldMk cId="2363967789" sldId="332"/>
            <ac:inkMk id="29" creationId="{A5F06AA4-85FA-4EB5-89EB-722E9EDDEC41}"/>
          </ac:inkMkLst>
        </pc:inkChg>
        <pc:inkChg chg="add">
          <ac:chgData name="Sujoy Sikdar" userId="461f446da299a2d6" providerId="LiveId" clId="{E5B4F167-6C26-46D0-ABFB-05D5A5AF55A5}" dt="2022-02-02T14:45:35.221" v="32" actId="9405"/>
          <ac:inkMkLst>
            <pc:docMk/>
            <pc:sldMk cId="2363967789" sldId="332"/>
            <ac:inkMk id="30" creationId="{9E8EB97D-3B2C-4E57-A133-A8578F46F83B}"/>
          </ac:inkMkLst>
        </pc:inkChg>
        <pc:inkChg chg="add">
          <ac:chgData name="Sujoy Sikdar" userId="461f446da299a2d6" providerId="LiveId" clId="{E5B4F167-6C26-46D0-ABFB-05D5A5AF55A5}" dt="2022-02-02T14:45:42.148" v="33" actId="9405"/>
          <ac:inkMkLst>
            <pc:docMk/>
            <pc:sldMk cId="2363967789" sldId="332"/>
            <ac:inkMk id="31" creationId="{98CD4C7A-483E-43CA-9E42-6D5E4F738B24}"/>
          </ac:inkMkLst>
        </pc:inkChg>
        <pc:inkChg chg="add">
          <ac:chgData name="Sujoy Sikdar" userId="461f446da299a2d6" providerId="LiveId" clId="{E5B4F167-6C26-46D0-ABFB-05D5A5AF55A5}" dt="2022-02-02T14:46:03.467" v="34" actId="9405"/>
          <ac:inkMkLst>
            <pc:docMk/>
            <pc:sldMk cId="2363967789" sldId="332"/>
            <ac:inkMk id="32" creationId="{E49EC83F-7838-4EC5-B723-6742F33AEE82}"/>
          </ac:inkMkLst>
        </pc:inkChg>
        <pc:inkChg chg="add">
          <ac:chgData name="Sujoy Sikdar" userId="461f446da299a2d6" providerId="LiveId" clId="{E5B4F167-6C26-46D0-ABFB-05D5A5AF55A5}" dt="2022-02-02T14:46:10.060" v="35" actId="9405"/>
          <ac:inkMkLst>
            <pc:docMk/>
            <pc:sldMk cId="2363967789" sldId="332"/>
            <ac:inkMk id="33" creationId="{F7923536-1735-4816-9CB9-01B5804B32C3}"/>
          </ac:inkMkLst>
        </pc:inkChg>
        <pc:inkChg chg="add">
          <ac:chgData name="Sujoy Sikdar" userId="461f446da299a2d6" providerId="LiveId" clId="{E5B4F167-6C26-46D0-ABFB-05D5A5AF55A5}" dt="2022-02-02T14:46:27.975" v="36" actId="9405"/>
          <ac:inkMkLst>
            <pc:docMk/>
            <pc:sldMk cId="2363967789" sldId="332"/>
            <ac:inkMk id="34" creationId="{1FCBF818-A281-4B78-A041-4ABC9FC405AA}"/>
          </ac:inkMkLst>
        </pc:inkChg>
        <pc:inkChg chg="add">
          <ac:chgData name="Sujoy Sikdar" userId="461f446da299a2d6" providerId="LiveId" clId="{E5B4F167-6C26-46D0-ABFB-05D5A5AF55A5}" dt="2022-02-02T14:46:30.659" v="37" actId="9405"/>
          <ac:inkMkLst>
            <pc:docMk/>
            <pc:sldMk cId="2363967789" sldId="332"/>
            <ac:inkMk id="35" creationId="{F2A104EF-8BE2-4B8C-9EDC-7C09193BBF7D}"/>
          </ac:inkMkLst>
        </pc:inkChg>
        <pc:inkChg chg="add">
          <ac:chgData name="Sujoy Sikdar" userId="461f446da299a2d6" providerId="LiveId" clId="{E5B4F167-6C26-46D0-ABFB-05D5A5AF55A5}" dt="2022-02-02T14:46:53.307" v="38" actId="9405"/>
          <ac:inkMkLst>
            <pc:docMk/>
            <pc:sldMk cId="2363967789" sldId="332"/>
            <ac:inkMk id="36" creationId="{8990553E-BCE3-4456-BA65-018DD7AE7271}"/>
          </ac:inkMkLst>
        </pc:inkChg>
        <pc:inkChg chg="add">
          <ac:chgData name="Sujoy Sikdar" userId="461f446da299a2d6" providerId="LiveId" clId="{E5B4F167-6C26-46D0-ABFB-05D5A5AF55A5}" dt="2022-02-02T14:47:09.781" v="39" actId="9405"/>
          <ac:inkMkLst>
            <pc:docMk/>
            <pc:sldMk cId="2363967789" sldId="332"/>
            <ac:inkMk id="37" creationId="{DF83AADF-D760-4834-8489-392FF004ED39}"/>
          </ac:inkMkLst>
        </pc:inkChg>
        <pc:inkChg chg="add del">
          <ac:chgData name="Sujoy Sikdar" userId="461f446da299a2d6" providerId="LiveId" clId="{E5B4F167-6C26-46D0-ABFB-05D5A5AF55A5}" dt="2022-02-02T14:47:13.631" v="41"/>
          <ac:inkMkLst>
            <pc:docMk/>
            <pc:sldMk cId="2363967789" sldId="332"/>
            <ac:inkMk id="39" creationId="{2E9D93DB-69AA-436B-809C-1B4DD8D99403}"/>
          </ac:inkMkLst>
        </pc:inkChg>
        <pc:inkChg chg="add del">
          <ac:chgData name="Sujoy Sikdar" userId="461f446da299a2d6" providerId="LiveId" clId="{E5B4F167-6C26-46D0-ABFB-05D5A5AF55A5}" dt="2022-02-02T14:47:16.604" v="43"/>
          <ac:inkMkLst>
            <pc:docMk/>
            <pc:sldMk cId="2363967789" sldId="332"/>
            <ac:inkMk id="40" creationId="{8624F2A8-98ED-4CC8-8737-5C53DFD8A886}"/>
          </ac:inkMkLst>
        </pc:inkChg>
        <pc:inkChg chg="add">
          <ac:chgData name="Sujoy Sikdar" userId="461f446da299a2d6" providerId="LiveId" clId="{E5B4F167-6C26-46D0-ABFB-05D5A5AF55A5}" dt="2022-02-02T14:47:20.796" v="44" actId="9405"/>
          <ac:inkMkLst>
            <pc:docMk/>
            <pc:sldMk cId="2363967789" sldId="332"/>
            <ac:inkMk id="41" creationId="{70E5CB33-A8A2-4F89-8BE0-D76506F719D0}"/>
          </ac:inkMkLst>
        </pc:inkChg>
        <pc:inkChg chg="add">
          <ac:chgData name="Sujoy Sikdar" userId="461f446da299a2d6" providerId="LiveId" clId="{E5B4F167-6C26-46D0-ABFB-05D5A5AF55A5}" dt="2022-02-02T14:47:30.156" v="45" actId="9405"/>
          <ac:inkMkLst>
            <pc:docMk/>
            <pc:sldMk cId="2363967789" sldId="332"/>
            <ac:inkMk id="42" creationId="{36C96868-2755-4B25-A044-B28CDC12557B}"/>
          </ac:inkMkLst>
        </pc:inkChg>
        <pc:inkChg chg="add del">
          <ac:chgData name="Sujoy Sikdar" userId="461f446da299a2d6" providerId="LiveId" clId="{E5B4F167-6C26-46D0-ABFB-05D5A5AF55A5}" dt="2022-02-02T14:47:42.374" v="47"/>
          <ac:inkMkLst>
            <pc:docMk/>
            <pc:sldMk cId="2363967789" sldId="332"/>
            <ac:inkMk id="48" creationId="{A7BFE6F8-38BF-4071-839C-552612E61D50}"/>
          </ac:inkMkLst>
        </pc:inkChg>
        <pc:inkChg chg="add">
          <ac:chgData name="Sujoy Sikdar" userId="461f446da299a2d6" providerId="LiveId" clId="{E5B4F167-6C26-46D0-ABFB-05D5A5AF55A5}" dt="2022-02-02T14:47:53.999" v="48" actId="9405"/>
          <ac:inkMkLst>
            <pc:docMk/>
            <pc:sldMk cId="2363967789" sldId="332"/>
            <ac:inkMk id="75" creationId="{E707ECFE-95C7-440B-91A9-F3D7D9816A50}"/>
          </ac:inkMkLst>
        </pc:inkChg>
        <pc:inkChg chg="add">
          <ac:chgData name="Sujoy Sikdar" userId="461f446da299a2d6" providerId="LiveId" clId="{E5B4F167-6C26-46D0-ABFB-05D5A5AF55A5}" dt="2022-02-02T14:48:01.803" v="49" actId="9405"/>
          <ac:inkMkLst>
            <pc:docMk/>
            <pc:sldMk cId="2363967789" sldId="332"/>
            <ac:inkMk id="76" creationId="{01E7E56A-21FC-4695-8C79-68F4FF6A3D24}"/>
          </ac:inkMkLst>
        </pc:inkChg>
        <pc:inkChg chg="add del">
          <ac:chgData name="Sujoy Sikdar" userId="461f446da299a2d6" providerId="LiveId" clId="{E5B4F167-6C26-46D0-ABFB-05D5A5AF55A5}" dt="2022-02-02T14:48:07.311" v="57"/>
          <ac:inkMkLst>
            <pc:docMk/>
            <pc:sldMk cId="2363967789" sldId="332"/>
            <ac:inkMk id="77" creationId="{FA74CF36-3E69-419D-910A-3C7285BE36B7}"/>
          </ac:inkMkLst>
        </pc:inkChg>
        <pc:inkChg chg="add del">
          <ac:chgData name="Sujoy Sikdar" userId="461f446da299a2d6" providerId="LiveId" clId="{E5B4F167-6C26-46D0-ABFB-05D5A5AF55A5}" dt="2022-02-02T14:48:07.310" v="55"/>
          <ac:inkMkLst>
            <pc:docMk/>
            <pc:sldMk cId="2363967789" sldId="332"/>
            <ac:inkMk id="78" creationId="{47E667DD-6B1A-4436-998A-A30A3EFC422F}"/>
          </ac:inkMkLst>
        </pc:inkChg>
        <pc:inkChg chg="add del">
          <ac:chgData name="Sujoy Sikdar" userId="461f446da299a2d6" providerId="LiveId" clId="{E5B4F167-6C26-46D0-ABFB-05D5A5AF55A5}" dt="2022-02-02T14:48:07.306" v="54"/>
          <ac:inkMkLst>
            <pc:docMk/>
            <pc:sldMk cId="2363967789" sldId="332"/>
            <ac:inkMk id="79" creationId="{10992146-FDC0-4A58-AB29-415AECC1586D}"/>
          </ac:inkMkLst>
        </pc:inkChg>
        <pc:inkChg chg="add del">
          <ac:chgData name="Sujoy Sikdar" userId="461f446da299a2d6" providerId="LiveId" clId="{E5B4F167-6C26-46D0-ABFB-05D5A5AF55A5}" dt="2022-02-02T14:48:07.310" v="56"/>
          <ac:inkMkLst>
            <pc:docMk/>
            <pc:sldMk cId="2363967789" sldId="332"/>
            <ac:inkMk id="80" creationId="{40E2DDD9-5376-46ED-A5C2-54A44B3302E1}"/>
          </ac:inkMkLst>
        </pc:inkChg>
        <pc:inkChg chg="add">
          <ac:chgData name="Sujoy Sikdar" userId="461f446da299a2d6" providerId="LiveId" clId="{E5B4F167-6C26-46D0-ABFB-05D5A5AF55A5}" dt="2022-02-02T14:48:13.428" v="58" actId="9405"/>
          <ac:inkMkLst>
            <pc:docMk/>
            <pc:sldMk cId="2363967789" sldId="332"/>
            <ac:inkMk id="81" creationId="{C6B973F9-5DDA-48EA-BB76-95DA35455767}"/>
          </ac:inkMkLst>
        </pc:inkChg>
        <pc:inkChg chg="add del">
          <ac:chgData name="Sujoy Sikdar" userId="461f446da299a2d6" providerId="LiveId" clId="{E5B4F167-6C26-46D0-ABFB-05D5A5AF55A5}" dt="2022-02-02T14:48:22.932" v="60"/>
          <ac:inkMkLst>
            <pc:docMk/>
            <pc:sldMk cId="2363967789" sldId="332"/>
            <ac:inkMk id="82" creationId="{EECB91AC-8135-4618-BDD6-16E26365EA72}"/>
          </ac:inkMkLst>
        </pc:inkChg>
        <pc:inkChg chg="add">
          <ac:chgData name="Sujoy Sikdar" userId="461f446da299a2d6" providerId="LiveId" clId="{E5B4F167-6C26-46D0-ABFB-05D5A5AF55A5}" dt="2022-02-02T14:48:56.643" v="61" actId="9405"/>
          <ac:inkMkLst>
            <pc:docMk/>
            <pc:sldMk cId="2363967789" sldId="332"/>
            <ac:inkMk id="83" creationId="{6917827E-FDB4-4E70-A793-79E9F36A1394}"/>
          </ac:inkMkLst>
        </pc:inkChg>
        <pc:inkChg chg="add del">
          <ac:chgData name="Sujoy Sikdar" userId="461f446da299a2d6" providerId="LiveId" clId="{E5B4F167-6C26-46D0-ABFB-05D5A5AF55A5}" dt="2022-02-02T14:49:25.679" v="64"/>
          <ac:inkMkLst>
            <pc:docMk/>
            <pc:sldMk cId="2363967789" sldId="332"/>
            <ac:inkMk id="101" creationId="{D2050223-32B1-4DBD-9931-08E25738A9E0}"/>
          </ac:inkMkLst>
        </pc:inkChg>
        <pc:inkChg chg="add del">
          <ac:chgData name="Sujoy Sikdar" userId="461f446da299a2d6" providerId="LiveId" clId="{E5B4F167-6C26-46D0-ABFB-05D5A5AF55A5}" dt="2022-02-02T14:49:26.715" v="65"/>
          <ac:inkMkLst>
            <pc:docMk/>
            <pc:sldMk cId="2363967789" sldId="332"/>
            <ac:inkMk id="102" creationId="{328BFF78-0F5F-467F-902E-F86AD30C35A6}"/>
          </ac:inkMkLst>
        </pc:inkChg>
        <pc:inkChg chg="add del">
          <ac:chgData name="Sujoy Sikdar" userId="461f446da299a2d6" providerId="LiveId" clId="{E5B4F167-6C26-46D0-ABFB-05D5A5AF55A5}" dt="2022-02-02T14:49:28.256" v="67"/>
          <ac:inkMkLst>
            <pc:docMk/>
            <pc:sldMk cId="2363967789" sldId="332"/>
            <ac:inkMk id="103" creationId="{50378B85-CCC2-4E2D-BFFF-46ACA4AA289C}"/>
          </ac:inkMkLst>
        </pc:inkChg>
        <pc:inkChg chg="add">
          <ac:chgData name="Sujoy Sikdar" userId="461f446da299a2d6" providerId="LiveId" clId="{E5B4F167-6C26-46D0-ABFB-05D5A5AF55A5}" dt="2022-02-02T14:49:52.705" v="68" actId="9405"/>
          <ac:inkMkLst>
            <pc:docMk/>
            <pc:sldMk cId="2363967789" sldId="332"/>
            <ac:inkMk id="104" creationId="{DA2B1481-CF01-443D-A3FF-EA70FC1117F7}"/>
          </ac:inkMkLst>
        </pc:inkChg>
        <pc:inkChg chg="add del">
          <ac:chgData name="Sujoy Sikdar" userId="461f446da299a2d6" providerId="LiveId" clId="{E5B4F167-6C26-46D0-ABFB-05D5A5AF55A5}" dt="2022-02-02T14:49:58.401" v="70"/>
          <ac:inkMkLst>
            <pc:docMk/>
            <pc:sldMk cId="2363967789" sldId="332"/>
            <ac:inkMk id="105" creationId="{8F79697D-5519-46A4-BB35-007560AED63E}"/>
          </ac:inkMkLst>
        </pc:inkChg>
        <pc:inkChg chg="add">
          <ac:chgData name="Sujoy Sikdar" userId="461f446da299a2d6" providerId="LiveId" clId="{E5B4F167-6C26-46D0-ABFB-05D5A5AF55A5}" dt="2022-02-02T14:50:10.182" v="71" actId="9405"/>
          <ac:inkMkLst>
            <pc:docMk/>
            <pc:sldMk cId="2363967789" sldId="332"/>
            <ac:inkMk id="106" creationId="{F8B5EB75-AE55-4791-BF01-5341A54BA07E}"/>
          </ac:inkMkLst>
        </pc:inkChg>
        <pc:inkChg chg="add">
          <ac:chgData name="Sujoy Sikdar" userId="461f446da299a2d6" providerId="LiveId" clId="{E5B4F167-6C26-46D0-ABFB-05D5A5AF55A5}" dt="2022-02-02T14:50:26.185" v="72" actId="9405"/>
          <ac:inkMkLst>
            <pc:docMk/>
            <pc:sldMk cId="2363967789" sldId="332"/>
            <ac:inkMk id="107" creationId="{055040DE-852C-44E2-B122-82D3A959795D}"/>
          </ac:inkMkLst>
        </pc:inkChg>
        <pc:inkChg chg="add">
          <ac:chgData name="Sujoy Sikdar" userId="461f446da299a2d6" providerId="LiveId" clId="{E5B4F167-6C26-46D0-ABFB-05D5A5AF55A5}" dt="2022-02-02T14:50:29.668" v="73" actId="9405"/>
          <ac:inkMkLst>
            <pc:docMk/>
            <pc:sldMk cId="2363967789" sldId="332"/>
            <ac:inkMk id="108" creationId="{B949FEFD-4CE9-4448-BA7E-C3741EC946A9}"/>
          </ac:inkMkLst>
        </pc:inkChg>
        <pc:inkChg chg="add">
          <ac:chgData name="Sujoy Sikdar" userId="461f446da299a2d6" providerId="LiveId" clId="{E5B4F167-6C26-46D0-ABFB-05D5A5AF55A5}" dt="2022-02-02T14:50:33.602" v="74" actId="9405"/>
          <ac:inkMkLst>
            <pc:docMk/>
            <pc:sldMk cId="2363967789" sldId="332"/>
            <ac:inkMk id="109" creationId="{C7B8DC25-C854-4DD9-8AF0-FA775A715116}"/>
          </ac:inkMkLst>
        </pc:inkChg>
      </pc:sldChg>
    </pc:docChg>
  </pc:docChgLst>
  <pc:docChgLst>
    <pc:chgData name="Sujoy Sikdar" userId="461f446da299a2d6" providerId="LiveId" clId="{4E03C7B1-DDBF-4074-9D98-61F615A1060F}"/>
    <pc:docChg chg="addSld modSld sldOrd">
      <pc:chgData name="Sujoy Sikdar" userId="461f446da299a2d6" providerId="LiveId" clId="{4E03C7B1-DDBF-4074-9D98-61F615A1060F}" dt="2023-09-19T18:43:25.513" v="99"/>
      <pc:docMkLst>
        <pc:docMk/>
      </pc:docMkLst>
      <pc:sldChg chg="modSp mod">
        <pc:chgData name="Sujoy Sikdar" userId="461f446da299a2d6" providerId="LiveId" clId="{4E03C7B1-DDBF-4074-9D98-61F615A1060F}" dt="2023-09-19T17:34:37.968" v="9" actId="20577"/>
        <pc:sldMkLst>
          <pc:docMk/>
          <pc:sldMk cId="2831053087" sldId="256"/>
        </pc:sldMkLst>
        <pc:spChg chg="mod">
          <ac:chgData name="Sujoy Sikdar" userId="461f446da299a2d6" providerId="LiveId" clId="{4E03C7B1-DDBF-4074-9D98-61F615A1060F}" dt="2023-09-19T17:34:37.968" v="9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241170565" sldId="2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434617843" sldId="356"/>
        </pc:sldMkLst>
      </pc:sldChg>
      <pc:sldChg chg="modAnim">
        <pc:chgData name="Sujoy Sikdar" userId="461f446da299a2d6" providerId="LiveId" clId="{4E03C7B1-DDBF-4074-9D98-61F615A1060F}" dt="2023-09-19T18:20:25.881" v="12"/>
        <pc:sldMkLst>
          <pc:docMk/>
          <pc:sldMk cId="2552069509" sldId="359"/>
        </pc:sldMkLst>
      </pc:sldChg>
      <pc:sldChg chg="modSp">
        <pc:chgData name="Sujoy Sikdar" userId="461f446da299a2d6" providerId="LiveId" clId="{4E03C7B1-DDBF-4074-9D98-61F615A1060F}" dt="2023-09-19T17:35:51.926" v="11" actId="207"/>
        <pc:sldMkLst>
          <pc:docMk/>
          <pc:sldMk cId="2480216038" sldId="434"/>
        </pc:sldMkLst>
        <pc:spChg chg="mod">
          <ac:chgData name="Sujoy Sikdar" userId="461f446da299a2d6" providerId="LiveId" clId="{4E03C7B1-DDBF-4074-9D98-61F615A1060F}" dt="2023-09-19T17:35:51.926" v="11" actId="207"/>
          <ac:spMkLst>
            <pc:docMk/>
            <pc:sldMk cId="2480216038" sldId="434"/>
            <ac:spMk id="3" creationId="{9D0C5542-AA57-4F2B-8395-9D4CF111AB8A}"/>
          </ac:spMkLst>
        </pc:spChg>
      </pc:sldChg>
      <pc:sldChg chg="modAnim">
        <pc:chgData name="Sujoy Sikdar" userId="461f446da299a2d6" providerId="LiveId" clId="{4E03C7B1-DDBF-4074-9D98-61F615A1060F}" dt="2023-09-19T18:21:30.498" v="15"/>
        <pc:sldMkLst>
          <pc:docMk/>
          <pc:sldMk cId="1376476921" sldId="437"/>
        </pc:sldMkLst>
      </pc:sldChg>
      <pc:sldChg chg="addSp modSp mod modAnim">
        <pc:chgData name="Sujoy Sikdar" userId="461f446da299a2d6" providerId="LiveId" clId="{4E03C7B1-DDBF-4074-9D98-61F615A1060F}" dt="2023-09-19T18:28:45.410" v="27"/>
        <pc:sldMkLst>
          <pc:docMk/>
          <pc:sldMk cId="1709774111" sldId="440"/>
        </pc:sldMkLst>
        <pc:spChg chg="mod">
          <ac:chgData name="Sujoy Sikdar" userId="461f446da299a2d6" providerId="LiveId" clId="{4E03C7B1-DDBF-4074-9D98-61F615A1060F}" dt="2023-09-19T18:25:59.218" v="17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26:13.094" v="22" actId="1076"/>
          <ac:spMkLst>
            <pc:docMk/>
            <pc:sldMk cId="1709774111" sldId="440"/>
            <ac:spMk id="6" creationId="{F9EB68B9-0293-E3E8-3941-61F03793E9CB}"/>
          </ac:spMkLst>
        </pc:spChg>
      </pc:sldChg>
      <pc:sldChg chg="addSp modSp mod modAnim">
        <pc:chgData name="Sujoy Sikdar" userId="461f446da299a2d6" providerId="LiveId" clId="{4E03C7B1-DDBF-4074-9D98-61F615A1060F}" dt="2023-09-19T18:31:10.754" v="72" actId="207"/>
        <pc:sldMkLst>
          <pc:docMk/>
          <pc:sldMk cId="862566703" sldId="441"/>
        </pc:sldMkLst>
        <pc:spChg chg="mod">
          <ac:chgData name="Sujoy Sikdar" userId="461f446da299a2d6" providerId="LiveId" clId="{4E03C7B1-DDBF-4074-9D98-61F615A1060F}" dt="2023-09-19T18:31:10.754" v="72" actId="207"/>
          <ac:spMkLst>
            <pc:docMk/>
            <pc:sldMk cId="862566703" sldId="441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5" creationId="{DDA4558E-7A70-62E2-339F-F031D481012F}"/>
          </ac:spMkLst>
        </pc:spChg>
        <pc:spChg chg="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6" creationId="{9E7279C2-BCD6-419C-B73E-91978CEF0D3B}"/>
          </ac:spMkLst>
        </pc:spChg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241717305" sldId="45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606629128" sldId="462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315628205" sldId="46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72260091" sldId="464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289247049" sldId="465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759866238" sldId="466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9763005" sldId="467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4140244278" sldId="468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79405205" sldId="469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721434380" sldId="470"/>
        </pc:sldMkLst>
      </pc:sldChg>
      <pc:sldChg chg="add ord">
        <pc:chgData name="Sujoy Sikdar" userId="461f446da299a2d6" providerId="LiveId" clId="{4E03C7B1-DDBF-4074-9D98-61F615A1060F}" dt="2023-09-19T17:32:41.831" v="3"/>
        <pc:sldMkLst>
          <pc:docMk/>
          <pc:sldMk cId="343108847" sldId="471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679322746" sldId="472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559388241" sldId="473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586365051" sldId="474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43175862" sldId="475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825072446" sldId="4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731974670" sldId="477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544375361" sldId="478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315863940" sldId="479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836089054" sldId="480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989404590" sldId="481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752565263" sldId="482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171315818" sldId="483"/>
        </pc:sldMkLst>
      </pc:sldChg>
      <pc:sldChg chg="modSp add">
        <pc:chgData name="Sujoy Sikdar" userId="461f446da299a2d6" providerId="LiveId" clId="{4E03C7B1-DDBF-4074-9D98-61F615A1060F}" dt="2023-09-19T17:33:56.754" v="6" actId="1076"/>
        <pc:sldMkLst>
          <pc:docMk/>
          <pc:sldMk cId="95707752" sldId="484"/>
        </pc:sldMkLst>
        <pc:picChg chg="mod">
          <ac:chgData name="Sujoy Sikdar" userId="461f446da299a2d6" providerId="LiveId" clId="{4E03C7B1-DDBF-4074-9D98-61F615A1060F}" dt="2023-09-19T17:33:56.754" v="6" actId="1076"/>
          <ac:picMkLst>
            <pc:docMk/>
            <pc:sldMk cId="95707752" sldId="484"/>
            <ac:picMk id="1028" creationId="{3C2EC37B-6CE4-409D-9DB0-69ED57E29E87}"/>
          </ac:picMkLst>
        </pc:picChg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857591914" sldId="485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898442542" sldId="486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47961769" sldId="487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2514527141" sldId="488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4222218973" sldId="489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572915027" sldId="490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19695120" sldId="491"/>
        </pc:sldMkLst>
      </pc:sldChg>
      <pc:sldChg chg="modSp new mod">
        <pc:chgData name="Sujoy Sikdar" userId="461f446da299a2d6" providerId="LiveId" clId="{4E03C7B1-DDBF-4074-9D98-61F615A1060F}" dt="2023-09-19T18:34:04.704" v="97" actId="20577"/>
        <pc:sldMkLst>
          <pc:docMk/>
          <pc:sldMk cId="2989373832" sldId="492"/>
        </pc:sldMkLst>
        <pc:spChg chg="mod">
          <ac:chgData name="Sujoy Sikdar" userId="461f446da299a2d6" providerId="LiveId" clId="{4E03C7B1-DDBF-4074-9D98-61F615A1060F}" dt="2023-09-19T18:34:04.704" v="97" actId="20577"/>
          <ac:spMkLst>
            <pc:docMk/>
            <pc:sldMk cId="2989373832" sldId="492"/>
            <ac:spMk id="2" creationId="{44F81C5E-7FDD-D5EC-16E4-16DDD31AB29B}"/>
          </ac:spMkLst>
        </pc:spChg>
      </pc:sldChg>
      <pc:sldChg chg="add modAnim">
        <pc:chgData name="Sujoy Sikdar" userId="461f446da299a2d6" providerId="LiveId" clId="{4E03C7B1-DDBF-4074-9D98-61F615A1060F}" dt="2023-09-19T18:43:25.513" v="99"/>
        <pc:sldMkLst>
          <pc:docMk/>
          <pc:sldMk cId="3370482578" sldId="493"/>
        </pc:sldMkLst>
      </pc:sldChg>
    </pc:docChg>
  </pc:docChgLst>
  <pc:docChgLst>
    <pc:chgData name="Sujoy Sikdar" userId="461f446da299a2d6" providerId="LiveId" clId="{027F2E5F-2D36-4926-88DF-74133BE7F465}"/>
    <pc:docChg chg="undo custSel addSld delSld modSld sldOrd">
      <pc:chgData name="Sujoy Sikdar" userId="461f446da299a2d6" providerId="LiveId" clId="{027F2E5F-2D36-4926-88DF-74133BE7F465}" dt="2022-02-14T13:49:04.238" v="6210" actId="20577"/>
      <pc:docMkLst>
        <pc:docMk/>
      </pc:docMkLst>
      <pc:sldChg chg="modSp mod">
        <pc:chgData name="Sujoy Sikdar" userId="461f446da299a2d6" providerId="LiveId" clId="{027F2E5F-2D36-4926-88DF-74133BE7F465}" dt="2022-02-11T14:41:15.763" v="1" actId="20577"/>
        <pc:sldMkLst>
          <pc:docMk/>
          <pc:sldMk cId="2831053087" sldId="256"/>
        </pc:sldMkLst>
        <pc:spChg chg="mod">
          <ac:chgData name="Sujoy Sikdar" userId="461f446da299a2d6" providerId="LiveId" clId="{027F2E5F-2D36-4926-88DF-74133BE7F465}" dt="2022-02-11T14:41:15.76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Sp delSp modSp add mod ord delAnim modAnim">
        <pc:chgData name="Sujoy Sikdar" userId="461f446da299a2d6" providerId="LiveId" clId="{027F2E5F-2D36-4926-88DF-74133BE7F465}" dt="2022-02-14T13:49:04.238" v="6210" actId="20577"/>
        <pc:sldMkLst>
          <pc:docMk/>
          <pc:sldMk cId="3899050996" sldId="354"/>
        </pc:sldMkLst>
        <pc:spChg chg="mod">
          <ac:chgData name="Sujoy Sikdar" userId="461f446da299a2d6" providerId="LiveId" clId="{027F2E5F-2D36-4926-88DF-74133BE7F465}" dt="2022-02-14T13:49:04.238" v="6210" actId="20577"/>
          <ac:spMkLst>
            <pc:docMk/>
            <pc:sldMk cId="3899050996" sldId="354"/>
            <ac:spMk id="2" creationId="{FC7F80FF-BA32-4B10-BA72-BB95DA3E06B9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027F2E5F-2D36-4926-88DF-74133BE7F465}" dt="2022-02-14T13:47:59.767" v="6186" actId="207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8" creationId="{80953AD3-2888-43BF-844B-93B57B28814A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9" creationId="{BBC243E4-409C-4E01-8D90-1E5B49DCBCE8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027F2E5F-2D36-4926-88DF-74133BE7F465}" dt="2022-02-14T13:47:45.816" v="618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027F2E5F-2D36-4926-88DF-74133BE7F465}" dt="2022-02-14T13:48:10.705" v="6187" actId="478"/>
          <ac:spMkLst>
            <pc:docMk/>
            <pc:sldMk cId="3899050996" sldId="354"/>
            <ac:spMk id="55" creationId="{102F9819-A5C1-477D-B01B-52F331286DFF}"/>
          </ac:spMkLst>
        </pc:sp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8" creationId="{0E65DFDE-CB79-4A2A-85C4-1739D0F0627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add del">
        <pc:chgData name="Sujoy Sikdar" userId="461f446da299a2d6" providerId="LiveId" clId="{027F2E5F-2D36-4926-88DF-74133BE7F465}" dt="2022-02-11T18:06:32.218" v="6144" actId="47"/>
        <pc:sldMkLst>
          <pc:docMk/>
          <pc:sldMk cId="2864674882" sldId="358"/>
        </pc:sldMkLst>
      </pc:sldChg>
      <pc:sldChg chg="addSp modSp add mod ord modAnim">
        <pc:chgData name="Sujoy Sikdar" userId="461f446da299a2d6" providerId="LiveId" clId="{027F2E5F-2D36-4926-88DF-74133BE7F465}" dt="2022-02-11T16:00:56.827" v="2132" actId="1076"/>
        <pc:sldMkLst>
          <pc:docMk/>
          <pc:sldMk cId="2552069509" sldId="359"/>
        </pc:sldMkLst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3" creationId="{A5A4A6FA-C0F6-448A-A36B-F8B9A58FE03C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5" creationId="{99C7989D-D5EE-43C0-B72B-F0563AF5026B}"/>
          </ac:spMkLst>
        </pc:spChg>
        <pc:spChg chg="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9" creationId="{9CC79C4D-BB80-4F05-B5E2-7AD20D5366B2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0" creationId="{751D87E2-ACF0-4BD8-946A-CE2D74BDC5F9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1" creationId="{8BB28F89-2F80-4B03-AF84-4910575BF04E}"/>
          </ac:spMkLst>
        </pc:spChg>
      </pc:sldChg>
      <pc:sldChg chg="add ord">
        <pc:chgData name="Sujoy Sikdar" userId="461f446da299a2d6" providerId="LiveId" clId="{027F2E5F-2D36-4926-88DF-74133BE7F465}" dt="2022-02-11T17:20:21.458" v="4402"/>
        <pc:sldMkLst>
          <pc:docMk/>
          <pc:sldMk cId="911030162" sldId="360"/>
        </pc:sldMkLst>
      </pc:sldChg>
      <pc:sldChg chg="del">
        <pc:chgData name="Sujoy Sikdar" userId="461f446da299a2d6" providerId="LiveId" clId="{027F2E5F-2D36-4926-88DF-74133BE7F465}" dt="2022-02-11T15:01:10.594" v="6" actId="47"/>
        <pc:sldMkLst>
          <pc:docMk/>
          <pc:sldMk cId="1243076957" sldId="36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249232056" sldId="36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4180883" sldId="367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8791347" sldId="36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217982948" sldId="37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167474984" sldId="38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17759937" sldId="38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6044715" sldId="384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836377567" sldId="385"/>
        </pc:sldMkLst>
      </pc:sldChg>
      <pc:sldChg chg="add del ord modAnim">
        <pc:chgData name="Sujoy Sikdar" userId="461f446da299a2d6" providerId="LiveId" clId="{027F2E5F-2D36-4926-88DF-74133BE7F465}" dt="2022-02-11T17:58:16.420" v="5978"/>
        <pc:sldMkLst>
          <pc:docMk/>
          <pc:sldMk cId="1503922349" sldId="38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802771632" sldId="387"/>
        </pc:sldMkLst>
      </pc:sldChg>
      <pc:sldChg chg="add del ord modAnim">
        <pc:chgData name="Sujoy Sikdar" userId="461f446da299a2d6" providerId="LiveId" clId="{027F2E5F-2D36-4926-88DF-74133BE7F465}" dt="2022-02-11T17:58:20.959" v="5979"/>
        <pc:sldMkLst>
          <pc:docMk/>
          <pc:sldMk cId="3232163308" sldId="388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25986384" sldId="38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904993165" sldId="39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168080854" sldId="391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05868959" sldId="392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352827313" sldId="393"/>
        </pc:sldMkLst>
      </pc:sldChg>
      <pc:sldChg chg="ord">
        <pc:chgData name="Sujoy Sikdar" userId="461f446da299a2d6" providerId="LiveId" clId="{027F2E5F-2D36-4926-88DF-74133BE7F465}" dt="2022-02-11T15:02:42.449" v="18"/>
        <pc:sldMkLst>
          <pc:docMk/>
          <pc:sldMk cId="1231244777" sldId="394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612248097" sldId="395"/>
        </pc:sldMkLst>
      </pc:sldChg>
      <pc:sldChg chg="modSp mod ord modAnim">
        <pc:chgData name="Sujoy Sikdar" userId="461f446da299a2d6" providerId="LiveId" clId="{027F2E5F-2D36-4926-88DF-74133BE7F465}" dt="2022-02-11T15:32:20.588" v="754" actId="20577"/>
        <pc:sldMkLst>
          <pc:docMk/>
          <pc:sldMk cId="3147337885" sldId="396"/>
        </pc:sldMkLst>
        <pc:spChg chg="mod">
          <ac:chgData name="Sujoy Sikdar" userId="461f446da299a2d6" providerId="LiveId" clId="{027F2E5F-2D36-4926-88DF-74133BE7F465}" dt="2022-02-11T15:22:23.571" v="61" actId="5793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027F2E5F-2D36-4926-88DF-74133BE7F465}" dt="2022-02-11T15:32:20.588" v="754" actId="20577"/>
          <ac:spMkLst>
            <pc:docMk/>
            <pc:sldMk cId="3147337885" sldId="396"/>
            <ac:spMk id="3" creationId="{EB3129C8-DFB0-4194-9F67-0717B00207CB}"/>
          </ac:spMkLst>
        </pc:spChg>
      </pc:sldChg>
      <pc:sldChg chg="delSp new del mod">
        <pc:chgData name="Sujoy Sikdar" userId="461f446da299a2d6" providerId="LiveId" clId="{027F2E5F-2D36-4926-88DF-74133BE7F465}" dt="2022-02-11T15:52:37.918" v="1890" actId="47"/>
        <pc:sldMkLst>
          <pc:docMk/>
          <pc:sldMk cId="1291209142" sldId="397"/>
        </pc:sldMkLst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2" creationId="{4502590D-E51C-41E9-8841-1B0D562EC0A8}"/>
          </ac:spMkLst>
        </pc:spChg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3" creationId="{AFC76883-A7C9-46B8-A699-C0A62EA93527}"/>
          </ac:spMkLst>
        </pc:spChg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333297927" sldId="397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2056374954" sldId="398"/>
        </pc:sldMkLst>
      </pc:sldChg>
      <pc:sldChg chg="modSp new mod modAnim">
        <pc:chgData name="Sujoy Sikdar" userId="461f446da299a2d6" providerId="LiveId" clId="{027F2E5F-2D36-4926-88DF-74133BE7F465}" dt="2022-02-11T17:59:37.199" v="5990"/>
        <pc:sldMkLst>
          <pc:docMk/>
          <pc:sldMk cId="2882488644" sldId="398"/>
        </pc:sldMkLst>
        <pc:spChg chg="mod">
          <ac:chgData name="Sujoy Sikdar" userId="461f446da299a2d6" providerId="LiveId" clId="{027F2E5F-2D36-4926-88DF-74133BE7F465}" dt="2022-02-11T15:40:24.858" v="1184" actId="20577"/>
          <ac:spMkLst>
            <pc:docMk/>
            <pc:sldMk cId="2882488644" sldId="398"/>
            <ac:spMk id="2" creationId="{EF8F41E2-D048-4D9E-9622-C41DEEC3E319}"/>
          </ac:spMkLst>
        </pc:spChg>
        <pc:spChg chg="mod">
          <ac:chgData name="Sujoy Sikdar" userId="461f446da299a2d6" providerId="LiveId" clId="{027F2E5F-2D36-4926-88DF-74133BE7F465}" dt="2022-02-11T15:55:17.240" v="2006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new del">
        <pc:chgData name="Sujoy Sikdar" userId="461f446da299a2d6" providerId="LiveId" clId="{027F2E5F-2D36-4926-88DF-74133BE7F465}" dt="2022-02-11T15:03:56.103" v="24" actId="47"/>
        <pc:sldMkLst>
          <pc:docMk/>
          <pc:sldMk cId="4092224674" sldId="398"/>
        </pc:sldMkLst>
      </pc:sldChg>
      <pc:sldChg chg="modSp new mod modAnim">
        <pc:chgData name="Sujoy Sikdar" userId="461f446da299a2d6" providerId="LiveId" clId="{027F2E5F-2D36-4926-88DF-74133BE7F465}" dt="2022-02-11T17:59:08.052" v="5985"/>
        <pc:sldMkLst>
          <pc:docMk/>
          <pc:sldMk cId="4068494258" sldId="399"/>
        </pc:sldMkLst>
        <pc:spChg chg="mod">
          <ac:chgData name="Sujoy Sikdar" userId="461f446da299a2d6" providerId="LiveId" clId="{027F2E5F-2D36-4926-88DF-74133BE7F465}" dt="2022-02-11T15:23:06.607" v="80" actId="20577"/>
          <ac:spMkLst>
            <pc:docMk/>
            <pc:sldMk cId="4068494258" sldId="399"/>
            <ac:spMk id="2" creationId="{9D5DE568-CD1C-477D-A7CD-39B50F688ADA}"/>
          </ac:spMkLst>
        </pc:spChg>
        <pc:spChg chg="mod">
          <ac:chgData name="Sujoy Sikdar" userId="461f446da299a2d6" providerId="LiveId" clId="{027F2E5F-2D36-4926-88DF-74133BE7F465}" dt="2022-02-11T15:27:23.337" v="595" actId="255"/>
          <ac:spMkLst>
            <pc:docMk/>
            <pc:sldMk cId="4068494258" sldId="399"/>
            <ac:spMk id="3" creationId="{34D01D9C-DB84-4160-888C-9DF172BE3AF0}"/>
          </ac:spMkLst>
        </pc:spChg>
      </pc:sldChg>
      <pc:sldChg chg="addSp modSp new mod modAnim">
        <pc:chgData name="Sujoy Sikdar" userId="461f446da299a2d6" providerId="LiveId" clId="{027F2E5F-2D36-4926-88DF-74133BE7F465}" dt="2022-02-11T17:59:21.846" v="5988"/>
        <pc:sldMkLst>
          <pc:docMk/>
          <pc:sldMk cId="3350726657" sldId="400"/>
        </pc:sldMkLst>
        <pc:spChg chg="mod">
          <ac:chgData name="Sujoy Sikdar" userId="461f446da299a2d6" providerId="LiveId" clId="{027F2E5F-2D36-4926-88DF-74133BE7F465}" dt="2022-02-11T15:44:06.082" v="1427" actId="20577"/>
          <ac:spMkLst>
            <pc:docMk/>
            <pc:sldMk cId="3350726657" sldId="400"/>
            <ac:spMk id="2" creationId="{24781A2E-D9BA-4E4A-BC0F-745EF50D1EC4}"/>
          </ac:spMkLst>
        </pc:spChg>
        <pc:spChg chg="mod">
          <ac:chgData name="Sujoy Sikdar" userId="461f446da299a2d6" providerId="LiveId" clId="{027F2E5F-2D36-4926-88DF-74133BE7F465}" dt="2022-02-11T15:45:04.986" v="1547" actId="113"/>
          <ac:spMkLst>
            <pc:docMk/>
            <pc:sldMk cId="3350726657" sldId="400"/>
            <ac:spMk id="3" creationId="{5B755DA4-11A8-40A7-A26F-9F72E593D806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7" creationId="{8BCD2555-1680-4A54-AB02-5514E52A57A1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8" creationId="{2D0FF3CB-705B-445F-8EE7-3D6295529F1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0" creationId="{3FC00D5D-7A84-4470-810C-528A4F27FEB9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1" creationId="{BC134EE3-E2A7-46BA-9EB0-91DE5191FE8F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2" creationId="{B7699581-915C-4E05-9152-B0DFE5768B2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3" creationId="{09D09FC3-2B9D-46F3-A6CD-574E53E0B3EB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4" creationId="{9B1BC4A4-C48A-4365-818C-76CE7E249662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5" creationId="{2F57AA4E-9BD8-4603-83DE-35BEE34277BE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6" creationId="{4AE83D07-BC2D-4DD2-B4F5-3E03D9C2D1FC}"/>
          </ac:spMkLst>
        </pc:sp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5" creationId="{3A76EE07-FE24-4062-8DE2-A108FC13AB65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6" creationId="{64F57609-EED1-4016-83F4-FB7DCA232C97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9" creationId="{85E89501-E1B4-4968-AAD3-485A7CA28F39}"/>
          </ac:cxnSpMkLst>
        </pc:cxnChg>
      </pc:sldChg>
      <pc:sldChg chg="modSp new mod modAnim">
        <pc:chgData name="Sujoy Sikdar" userId="461f446da299a2d6" providerId="LiveId" clId="{027F2E5F-2D36-4926-88DF-74133BE7F465}" dt="2022-02-11T17:58:39.259" v="5981"/>
        <pc:sldMkLst>
          <pc:docMk/>
          <pc:sldMk cId="1046384011" sldId="401"/>
        </pc:sldMkLst>
        <pc:spChg chg="mod">
          <ac:chgData name="Sujoy Sikdar" userId="461f446da299a2d6" providerId="LiveId" clId="{027F2E5F-2D36-4926-88DF-74133BE7F465}" dt="2022-02-11T15:46:40.131" v="1563" actId="20577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027F2E5F-2D36-4926-88DF-74133BE7F465}" dt="2022-02-11T15:52:32.171" v="1889" actId="20577"/>
          <ac:spMkLst>
            <pc:docMk/>
            <pc:sldMk cId="1046384011" sldId="401"/>
            <ac:spMk id="3" creationId="{871A93C9-5ED2-47D2-9742-A1C5F111408C}"/>
          </ac:spMkLst>
        </pc:sp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880788009" sldId="402"/>
        </pc:sldMkLst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2" creationId="{C1B71E80-9E8B-4560-9322-B61226F5ADD2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3" creationId="{DCA40E47-3F72-4860-A2BE-F9DD353D6A24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4" creationId="{83EC81BD-8B9B-4425-8263-1CA3A76EBCBE}"/>
          </ac:spMkLst>
        </pc:spChg>
        <pc:spChg chg="add del">
          <ac:chgData name="Sujoy Sikdar" userId="461f446da299a2d6" providerId="LiveId" clId="{027F2E5F-2D36-4926-88DF-74133BE7F465}" dt="2022-02-11T16:05:38.913" v="2209" actId="478"/>
          <ac:spMkLst>
            <pc:docMk/>
            <pc:sldMk cId="880788009" sldId="402"/>
            <ac:spMk id="11" creationId="{CB0A1E0C-C133-4AE2-9501-DEB19647D089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2" creationId="{8AF1B642-9FEA-4993-B1C7-F2E2A139D915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3" creationId="{234A7D93-ECAE-45ED-B138-8ED37E32E9DB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4" creationId="{3EE0E643-2B48-45AD-9204-3FCEC98F76ED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5" creationId="{B0319491-441A-41E0-805C-F63A431EC8E5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6" creationId="{382F431D-9ED6-41C0-B139-E9485A147D45}"/>
          </ac:spMkLst>
        </pc:spChg>
        <pc:spChg chg="add del">
          <ac:chgData name="Sujoy Sikdar" userId="461f446da299a2d6" providerId="LiveId" clId="{027F2E5F-2D36-4926-88DF-74133BE7F465}" dt="2022-02-11T16:08:06.202" v="2250" actId="478"/>
          <ac:spMkLst>
            <pc:docMk/>
            <pc:sldMk cId="880788009" sldId="402"/>
            <ac:spMk id="19" creationId="{B6DC3C7C-01B1-4776-9707-9A1D28EA2991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1" creationId="{91ACE333-071A-4F06-9E09-4EBEA854957A}"/>
          </ac:spMkLst>
        </pc:spChg>
        <pc:spChg chg="add del mod">
          <ac:chgData name="Sujoy Sikdar" userId="461f446da299a2d6" providerId="LiveId" clId="{027F2E5F-2D36-4926-88DF-74133BE7F465}" dt="2022-02-11T16:09:20.892" v="2261" actId="478"/>
          <ac:spMkLst>
            <pc:docMk/>
            <pc:sldMk cId="880788009" sldId="402"/>
            <ac:spMk id="23" creationId="{CD6FB637-9C10-42E5-BA24-51F7AFF5F3DC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4" creationId="{64C7F711-E13B-4069-83F3-E2A45FD2F525}"/>
          </ac:spMkLst>
        </pc:spChg>
        <pc:spChg chg="add del">
          <ac:chgData name="Sujoy Sikdar" userId="461f446da299a2d6" providerId="LiveId" clId="{027F2E5F-2D36-4926-88DF-74133BE7F465}" dt="2022-02-11T16:10:22.528" v="2266" actId="478"/>
          <ac:spMkLst>
            <pc:docMk/>
            <pc:sldMk cId="880788009" sldId="402"/>
            <ac:spMk id="26" creationId="{7F752B9C-416F-4CB4-B49D-E780FF6D70B1}"/>
          </ac:spMkLst>
        </pc:spChg>
        <pc:spChg chg="add del">
          <ac:chgData name="Sujoy Sikdar" userId="461f446da299a2d6" providerId="LiveId" clId="{027F2E5F-2D36-4926-88DF-74133BE7F465}" dt="2022-02-11T16:11:49.420" v="2289" actId="478"/>
          <ac:spMkLst>
            <pc:docMk/>
            <pc:sldMk cId="880788009" sldId="402"/>
            <ac:spMk id="34" creationId="{26B4B1A4-44EA-41F8-B604-F85CC81DA6F8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0" creationId="{0BA51AB5-1638-4216-8E27-21C6E32798F4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1" creationId="{8FF36862-DC20-4A52-8517-05122AA44972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2" creationId="{67974607-A23D-49F6-BCA5-B2998A3EE7FE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3" creationId="{501CA332-56AB-4501-BD88-4C815FD2F25F}"/>
          </ac:spMkLst>
        </pc:spChg>
        <pc:grpChg chg="add del mod">
          <ac:chgData name="Sujoy Sikdar" userId="461f446da299a2d6" providerId="LiveId" clId="{027F2E5F-2D36-4926-88DF-74133BE7F465}" dt="2022-02-11T16:09:09.683" v="2259" actId="165"/>
          <ac:grpSpMkLst>
            <pc:docMk/>
            <pc:sldMk cId="880788009" sldId="402"/>
            <ac:grpSpMk id="17" creationId="{4BBD6EEE-5DB8-4C83-B284-5F59AEF5124E}"/>
          </ac:grpSpMkLst>
        </pc:grpChg>
        <pc:grpChg chg="add mod">
          <ac:chgData name="Sujoy Sikdar" userId="461f446da299a2d6" providerId="LiveId" clId="{027F2E5F-2D36-4926-88DF-74133BE7F465}" dt="2022-02-11T16:29:32.147" v="2444" actId="1037"/>
          <ac:grpSpMkLst>
            <pc:docMk/>
            <pc:sldMk cId="880788009" sldId="402"/>
            <ac:grpSpMk id="39" creationId="{FBC60109-6484-403D-84C5-63AD7465F49A}"/>
          </ac:grpSpMkLst>
        </pc:grp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5" creationId="{66CF6B48-E7C4-428C-BB7E-BF9DF4C90B1B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6" creationId="{0ABEA23B-512B-4CF6-81D7-B9F5708CF6CE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7" creationId="{C5FD7107-6344-4530-991B-A75A18EC7DA2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8" creationId="{B2BD1009-3BB0-4921-B53D-E783FFD771E8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9" creationId="{4A8D15C4-F402-4136-9603-610804EAB295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0" creationId="{9C1D6B4C-3DAF-4F0F-B938-1C012AD1742F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1" creationId="{057FA630-38D3-4147-B975-369F6FDD2C91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2" creationId="{058055EC-A9C1-4D87-BB7F-3A735DB57E76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3" creationId="{6D468375-2981-49A7-BA8E-6834FD452FE9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5" creationId="{A4D6E08E-6B1D-4D41-8336-03EB82B71C18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6" creationId="{B6A57C25-DE27-48B5-9D23-BF592EF4999B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44" creationId="{EB7610C5-EE12-4A53-9309-F0D24A486239}"/>
          </ac:cxnSpMkLst>
        </pc:cxnChg>
      </pc:sldChg>
      <pc:sldChg chg="modSp add mod modAnim">
        <pc:chgData name="Sujoy Sikdar" userId="461f446da299a2d6" providerId="LiveId" clId="{027F2E5F-2D36-4926-88DF-74133BE7F465}" dt="2022-02-11T16:01:43.488" v="2201" actId="1038"/>
        <pc:sldMkLst>
          <pc:docMk/>
          <pc:sldMk cId="1466885640" sldId="403"/>
        </pc:sldMkLst>
        <pc:spChg chg="mod">
          <ac:chgData name="Sujoy Sikdar" userId="461f446da299a2d6" providerId="LiveId" clId="{027F2E5F-2D36-4926-88DF-74133BE7F465}" dt="2022-02-11T16:01:43.488" v="2201" actId="1038"/>
          <ac:spMkLst>
            <pc:docMk/>
            <pc:sldMk cId="1466885640" sldId="403"/>
            <ac:spMk id="9" creationId="{9CC79C4D-BB80-4F05-B5E2-7AD20D5366B2}"/>
          </ac:spMkLst>
        </pc:spChg>
      </pc:sldChg>
      <pc:sldChg chg="addSp delSp modSp new mod modAnim">
        <pc:chgData name="Sujoy Sikdar" userId="461f446da299a2d6" providerId="LiveId" clId="{027F2E5F-2D36-4926-88DF-74133BE7F465}" dt="2022-02-11T18:00:28.846" v="5996"/>
        <pc:sldMkLst>
          <pc:docMk/>
          <pc:sldMk cId="590444626" sldId="404"/>
        </pc:sldMkLst>
        <pc:spChg chg="mod">
          <ac:chgData name="Sujoy Sikdar" userId="461f446da299a2d6" providerId="LiveId" clId="{027F2E5F-2D36-4926-88DF-74133BE7F465}" dt="2022-02-11T16:35:35.390" v="2741" actId="20577"/>
          <ac:spMkLst>
            <pc:docMk/>
            <pc:sldMk cId="590444626" sldId="404"/>
            <ac:spMk id="2" creationId="{55C1FF86-EC68-4FD9-8ED8-C86B6E2CE9B5}"/>
          </ac:spMkLst>
        </pc:spChg>
        <pc:spChg chg="mod">
          <ac:chgData name="Sujoy Sikdar" userId="461f446da299a2d6" providerId="LiveId" clId="{027F2E5F-2D36-4926-88DF-74133BE7F465}" dt="2022-02-11T16:33:17.837" v="2709" actId="20577"/>
          <ac:spMkLst>
            <pc:docMk/>
            <pc:sldMk cId="590444626" sldId="404"/>
            <ac:spMk id="3" creationId="{74700F65-843C-45B1-9773-454A7926CBAD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8" creationId="{192FE40A-66DA-41F6-9EB8-363AE5E82592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9" creationId="{DFDFAEF5-22AE-4698-B1DB-6695C76A714D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0" creationId="{EAEC8A21-048B-404B-8A8F-8744F47C33DE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1" creationId="{474E5D8F-6497-44B2-8397-4B696A124FEC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6" creationId="{1DA2D36E-454D-4454-B32C-9E15DF3D5F2B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7" creationId="{80FF0C5C-8D96-4FAA-81C4-DA937DB770E3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8" creationId="{08E9CCBE-5AC6-4274-A70D-908C030BD8FD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9" creationId="{BAC75B7D-67A6-4C55-8466-187EC8B7380C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4" creationId="{1ACA3716-FBB0-4D1C-90BF-A7F3B76C64AB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5" creationId="{3634B948-F19E-4579-AF7B-A4FE5D814577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6" creationId="{C682AAED-867D-4B9D-BACD-92293DEE167A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7" creationId="{C1B3C0BC-ADD9-49C8-A94D-5CC20EEE5B6E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8" creationId="{585FC30C-9207-475F-B874-36EEDF4824A1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9" creationId="{CD8D5622-563E-4F73-BDA3-332A8AEEB6E5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0" creationId="{E9CF2C25-787E-4B94-847F-70763C810714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1" creationId="{E9266BB4-2F7F-410E-8374-00B98A237BA9}"/>
          </ac:spMkLst>
        </pc:spChg>
        <pc:grpChg chg="add mod">
          <ac:chgData name="Sujoy Sikdar" userId="461f446da299a2d6" providerId="LiveId" clId="{027F2E5F-2D36-4926-88DF-74133BE7F465}" dt="2022-02-11T16:33:28.411" v="2710" actId="1076"/>
          <ac:grpSpMkLst>
            <pc:docMk/>
            <pc:sldMk cId="590444626" sldId="404"/>
            <ac:grpSpMk id="7" creationId="{936AB2C5-C50B-4D05-AAD9-EBDD4163982C}"/>
          </ac:grpSpMkLst>
        </pc:grpChg>
        <pc:grpChg chg="add del mod">
          <ac:chgData name="Sujoy Sikdar" userId="461f446da299a2d6" providerId="LiveId" clId="{027F2E5F-2D36-4926-88DF-74133BE7F465}" dt="2022-02-11T16:33:36.552" v="2712"/>
          <ac:grpSpMkLst>
            <pc:docMk/>
            <pc:sldMk cId="590444626" sldId="404"/>
            <ac:grpSpMk id="15" creationId="{AAD4FBC3-DDC5-4AA3-9705-3A31B3715A16}"/>
          </ac:grpSpMkLst>
        </pc:grpChg>
        <pc:grpChg chg="add mod">
          <ac:chgData name="Sujoy Sikdar" userId="461f446da299a2d6" providerId="LiveId" clId="{027F2E5F-2D36-4926-88DF-74133BE7F465}" dt="2022-02-11T16:33:44.384" v="2714" actId="1076"/>
          <ac:grpSpMkLst>
            <pc:docMk/>
            <pc:sldMk cId="590444626" sldId="404"/>
            <ac:grpSpMk id="23" creationId="{72CFFB6A-7DDD-4BA5-9AEB-A87BF1565BB3}"/>
          </ac:grpSpMkLst>
        </pc:grp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5" creationId="{A13F54F0-BC91-45AC-B911-FBE5114FE260}"/>
          </ac:cxnSpMkLst>
        </pc:cxn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6" creationId="{871CF9A7-5314-435E-AA1B-D8E53AC9C0E2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12" creationId="{633290EF-36CD-4E06-AF44-A203137547F3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3" creationId="{8BA25B0E-F5DD-4805-B9FE-390987E6A827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4" creationId="{C9DD2E6A-540E-4235-B3DB-5367A802F68F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20" creationId="{789961CD-2FB1-4862-B294-9466C85C1122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1" creationId="{81E18911-C647-4B01-8306-00DBB14C0021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2" creationId="{3AC285FB-E62E-488B-BD5B-1B50647AB37F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28" creationId="{80B1207E-2F7C-424E-9A0B-6E2178B46BD8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6" creationId="{D16A7617-5871-4FA4-9B8F-FA880FCA1D9C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7" creationId="{9162B79F-D61C-4CFD-B60F-7C602BC856A0}"/>
          </ac:cxnSpMkLst>
        </pc:cxnChg>
      </pc:sldChg>
      <pc:sldChg chg="addSp delSp modSp new del mod">
        <pc:chgData name="Sujoy Sikdar" userId="461f446da299a2d6" providerId="LiveId" clId="{027F2E5F-2D36-4926-88DF-74133BE7F465}" dt="2022-02-11T16:29:16.880" v="2406" actId="47"/>
        <pc:sldMkLst>
          <pc:docMk/>
          <pc:sldMk cId="3283680643" sldId="405"/>
        </pc:sldMkLst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2" creationId="{54A1D23B-7F7F-483C-A616-4D7541042F11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3" creationId="{A177A00B-EA31-4B29-A98D-83C410C339E8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4" creationId="{0C0500D1-752C-4BF2-BB8B-F6888FBA7CA4}"/>
          </ac:spMkLst>
        </pc:spChg>
        <pc:spChg chg="add del">
          <ac:chgData name="Sujoy Sikdar" userId="461f446da299a2d6" providerId="LiveId" clId="{027F2E5F-2D36-4926-88DF-74133BE7F465}" dt="2022-02-11T16:23:24.255" v="2344" actId="478"/>
          <ac:spMkLst>
            <pc:docMk/>
            <pc:sldMk cId="3283680643" sldId="405"/>
            <ac:spMk id="8" creationId="{E4ECE7F8-3663-4444-B8ED-B6D4A48C94EA}"/>
          </ac:spMkLst>
        </pc:spChg>
        <pc:spChg chg="add del mod">
          <ac:chgData name="Sujoy Sikdar" userId="461f446da299a2d6" providerId="LiveId" clId="{027F2E5F-2D36-4926-88DF-74133BE7F465}" dt="2022-02-11T16:24:23.473" v="2352" actId="478"/>
          <ac:spMkLst>
            <pc:docMk/>
            <pc:sldMk cId="3283680643" sldId="405"/>
            <ac:spMk id="9" creationId="{EA79149B-7130-49E9-BA09-A62580BAF0C2}"/>
          </ac:spMkLst>
        </pc:spChg>
        <pc:spChg chg="add">
          <ac:chgData name="Sujoy Sikdar" userId="461f446da299a2d6" providerId="LiveId" clId="{027F2E5F-2D36-4926-88DF-74133BE7F465}" dt="2022-02-11T16:24:41.069" v="2353" actId="11529"/>
          <ac:spMkLst>
            <pc:docMk/>
            <pc:sldMk cId="3283680643" sldId="405"/>
            <ac:spMk id="10" creationId="{3425E7C8-DBA9-4597-A722-F1848A39734D}"/>
          </ac:spMkLst>
        </pc:spChg>
        <pc:spChg chg="add mod">
          <ac:chgData name="Sujoy Sikdar" userId="461f446da299a2d6" providerId="LiveId" clId="{027F2E5F-2D36-4926-88DF-74133BE7F465}" dt="2022-02-11T16:25:10.865" v="2357" actId="1038"/>
          <ac:spMkLst>
            <pc:docMk/>
            <pc:sldMk cId="3283680643" sldId="405"/>
            <ac:spMk id="11" creationId="{51DB16CC-2F72-40E6-B097-B0922E54467C}"/>
          </ac:spMkLst>
        </pc:spChg>
        <pc:spChg chg="add del mod">
          <ac:chgData name="Sujoy Sikdar" userId="461f446da299a2d6" providerId="LiveId" clId="{027F2E5F-2D36-4926-88DF-74133BE7F465}" dt="2022-02-11T16:25:22.992" v="2359" actId="478"/>
          <ac:spMkLst>
            <pc:docMk/>
            <pc:sldMk cId="3283680643" sldId="405"/>
            <ac:spMk id="12" creationId="{427EA781-5217-4E46-9455-A598F5D84C06}"/>
          </ac:spMkLst>
        </pc:spChg>
        <pc:spChg chg="add mod">
          <ac:chgData name="Sujoy Sikdar" userId="461f446da299a2d6" providerId="LiveId" clId="{027F2E5F-2D36-4926-88DF-74133BE7F465}" dt="2022-02-11T16:25:38.616" v="2364" actId="1035"/>
          <ac:spMkLst>
            <pc:docMk/>
            <pc:sldMk cId="3283680643" sldId="405"/>
            <ac:spMk id="13" creationId="{335797B4-3839-4566-BA29-CEC2B0D1F060}"/>
          </ac:spMkLst>
        </pc:spChg>
        <pc:graphicFrameChg chg="add del mod modGraphic">
          <ac:chgData name="Sujoy Sikdar" userId="461f446da299a2d6" providerId="LiveId" clId="{027F2E5F-2D36-4926-88DF-74133BE7F465}" dt="2022-02-11T16:24:18.441" v="2351" actId="478"/>
          <ac:graphicFrameMkLst>
            <pc:docMk/>
            <pc:sldMk cId="3283680643" sldId="405"/>
            <ac:graphicFrameMk id="7" creationId="{67A3CCF6-EBF9-474D-85E0-9A7A30A8E9BD}"/>
          </ac:graphicFrameMkLst>
        </pc:graphicFrameChg>
        <pc:picChg chg="add del mod">
          <ac:chgData name="Sujoy Sikdar" userId="461f446da299a2d6" providerId="LiveId" clId="{027F2E5F-2D36-4926-88DF-74133BE7F465}" dt="2022-02-11T16:19:38.107" v="2300" actId="478"/>
          <ac:picMkLst>
            <pc:docMk/>
            <pc:sldMk cId="3283680643" sldId="405"/>
            <ac:picMk id="6" creationId="{C7ECBBDB-DFE0-4A4E-9505-07CB1DC43399}"/>
          </ac:picMkLst>
        </pc:pic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2117168928" sldId="406"/>
        </pc:sldMkLst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2" creationId="{9DAF123B-3233-4B59-A5BD-181B5B15A61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3" creationId="{4D4C074C-815A-4B42-96D7-35A6B332C74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4" creationId="{2C86FF96-D7D0-45D3-83D8-8735ADE72A18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5" creationId="{4A53CBFA-DF3A-438E-ABCD-4905670F0103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6" creationId="{056E2AAB-5C71-4096-AADC-55A22D0E589C}"/>
          </ac:spMkLst>
        </pc:spChg>
        <pc:spChg chg="add del mod">
          <ac:chgData name="Sujoy Sikdar" userId="461f446da299a2d6" providerId="LiveId" clId="{027F2E5F-2D36-4926-88DF-74133BE7F465}" dt="2022-02-11T16:26:19.639" v="2373" actId="478"/>
          <ac:spMkLst>
            <pc:docMk/>
            <pc:sldMk cId="2117168928" sldId="406"/>
            <ac:spMk id="7" creationId="{393D99B6-7F46-4E54-A439-C6ECD7F8EA7A}"/>
          </ac:spMkLst>
        </pc:spChg>
        <pc:grpChg chg="add mod">
          <ac:chgData name="Sujoy Sikdar" userId="461f446da299a2d6" providerId="LiveId" clId="{027F2E5F-2D36-4926-88DF-74133BE7F465}" dt="2022-02-11T16:26:26.163" v="2374" actId="14100"/>
          <ac:grpSpMkLst>
            <pc:docMk/>
            <pc:sldMk cId="2117168928" sldId="406"/>
            <ac:grpSpMk id="8" creationId="{134B8962-44D6-46A8-8BEC-C2ED2F26BE5E}"/>
          </ac:grpSpMkLst>
        </pc:grpChg>
      </pc:sldChg>
      <pc:sldChg chg="addSp delSp modSp new del mod">
        <pc:chgData name="Sujoy Sikdar" userId="461f446da299a2d6" providerId="LiveId" clId="{027F2E5F-2D36-4926-88DF-74133BE7F465}" dt="2022-02-11T16:29:46.074" v="2445" actId="47"/>
        <pc:sldMkLst>
          <pc:docMk/>
          <pc:sldMk cId="2300616888" sldId="407"/>
        </pc:sldMkLst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2" creationId="{F0741505-A8D3-43CE-9FAD-5FBA5DAA675D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3" creationId="{BFE5BD8A-EABC-4492-9305-D2715C9E659A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4" creationId="{412A16B7-1FFD-4DC5-BC49-0C74C0B6BF4A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7" creationId="{58681324-1C9B-42C6-8D17-D55EA8BFFFFB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8" creationId="{E813721B-6C78-4B35-938C-2DC489DB8D71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9" creationId="{464F8E28-7733-478C-A2A0-393A23EDC3A5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10" creationId="{B88335B6-5DC4-4C7B-AA5F-A3C05D82F015}"/>
          </ac:spMkLst>
        </pc:spChg>
        <pc:grpChg chg="add mod">
          <ac:chgData name="Sujoy Sikdar" userId="461f446da299a2d6" providerId="LiveId" clId="{027F2E5F-2D36-4926-88DF-74133BE7F465}" dt="2022-02-11T16:29:08.700" v="2405"/>
          <ac:grpSpMkLst>
            <pc:docMk/>
            <pc:sldMk cId="2300616888" sldId="407"/>
            <ac:grpSpMk id="6" creationId="{5C1FC570-67A3-4D27-B5EC-988480835095}"/>
          </ac:grpSpMkLst>
        </pc:grpChg>
        <pc:cxnChg chg="add mod">
          <ac:chgData name="Sujoy Sikdar" userId="461f446da299a2d6" providerId="LiveId" clId="{027F2E5F-2D36-4926-88DF-74133BE7F465}" dt="2022-02-11T16:29:08.700" v="2405"/>
          <ac:cxnSpMkLst>
            <pc:docMk/>
            <pc:sldMk cId="2300616888" sldId="407"/>
            <ac:cxnSpMk id="5" creationId="{134D5EC6-9EFF-41FF-AA37-AE747F33331C}"/>
          </ac:cxnSpMkLst>
        </pc:cxn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3373114804" sldId="407"/>
        </pc:sldMkLst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2" creationId="{70E34379-B61E-4C29-8640-3A9BA4407694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3" creationId="{E8FA6DA8-06FA-4AC9-847C-B3627882BBA1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4" creationId="{0F545119-A3A8-4DF9-BA69-71A0F6A72271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8" creationId="{2C6C434D-1ED9-4141-B998-854B422DE70D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9" creationId="{3D150897-56AE-438B-AF7D-063E5BD5DAED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0" creationId="{169E7314-D10F-42F7-A1FB-3B3BC01BA6A7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1" creationId="{D5923AEF-D2F7-4B7B-BAB8-A3717D6D9274}"/>
          </ac:spMkLst>
        </pc:spChg>
        <pc:grpChg chg="add mod">
          <ac:chgData name="Sujoy Sikdar" userId="461f446da299a2d6" providerId="LiveId" clId="{027F2E5F-2D36-4926-88DF-74133BE7F465}" dt="2022-02-11T16:29:57.598" v="2448"/>
          <ac:grpSpMkLst>
            <pc:docMk/>
            <pc:sldMk cId="3373114804" sldId="407"/>
            <ac:grpSpMk id="7" creationId="{95159ADF-CF6B-4CBE-AB9F-28D22149C9A8}"/>
          </ac:grpSpMkLst>
        </pc:grp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5" creationId="{A8E6ED88-0229-4A8D-8716-E7B9BECA11FD}"/>
          </ac:cxnSpMkLst>
        </pc:cxn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6" creationId="{6288BC5D-D9B5-4EE1-A808-F1E0AFD6F975}"/>
          </ac:cxnSpMkLst>
        </pc:cxnChg>
        <pc:cxnChg chg="add del mod">
          <ac:chgData name="Sujoy Sikdar" userId="461f446da299a2d6" providerId="LiveId" clId="{027F2E5F-2D36-4926-88DF-74133BE7F465}" dt="2022-02-11T16:30:00.235" v="2449" actId="478"/>
          <ac:cxnSpMkLst>
            <pc:docMk/>
            <pc:sldMk cId="3373114804" sldId="407"/>
            <ac:cxnSpMk id="12" creationId="{F30EF93D-3AB1-4C6F-B95C-B10C30A00C97}"/>
          </ac:cxnSpMkLst>
        </pc:cxnChg>
      </pc:sldChg>
      <pc:sldChg chg="addSp modSp new mod ord modAnim">
        <pc:chgData name="Sujoy Sikdar" userId="461f446da299a2d6" providerId="LiveId" clId="{027F2E5F-2D36-4926-88DF-74133BE7F465}" dt="2022-02-11T18:01:51.423" v="6001"/>
        <pc:sldMkLst>
          <pc:docMk/>
          <pc:sldMk cId="3013849332" sldId="408"/>
        </pc:sldMkLst>
        <pc:spChg chg="mod">
          <ac:chgData name="Sujoy Sikdar" userId="461f446da299a2d6" providerId="LiveId" clId="{027F2E5F-2D36-4926-88DF-74133BE7F465}" dt="2022-02-11T16:51:01.666" v="3159" actId="20577"/>
          <ac:spMkLst>
            <pc:docMk/>
            <pc:sldMk cId="3013849332" sldId="408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6:52:16.907" v="3255" actId="20577"/>
          <ac:spMkLst>
            <pc:docMk/>
            <pc:sldMk cId="3013849332" sldId="408"/>
            <ac:spMk id="3" creationId="{38226D21-E5D8-4491-9B91-3C835CC1BD7D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8" creationId="{7CDC06F7-7564-478F-AA37-29A7A78F7F31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9" creationId="{5687DBD7-06E1-42C1-86EA-4A675353973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0" creationId="{D48F69E4-8571-4362-8DD9-0605B0822FC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1" creationId="{A8B3F0A2-1CE7-4A89-B034-E1BFC8497FE5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6" creationId="{B945C935-F531-4C69-AD4C-F8C9192243A9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7" creationId="{7CD49E51-727A-4A28-B7FA-A72971AFD5B8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8" creationId="{07B3F341-43AD-4802-AD03-E89D9B0709AE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9" creationId="{E87A64E1-84B4-40A6-9F9F-704BADD9F7DE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4" creationId="{A7FD10A0-674A-447A-B99C-C8AF892AFDED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5" creationId="{F1E40D0A-5880-4DC4-BBE0-769A10E514DB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6" creationId="{A2EEA54C-BAF6-4D66-8AD5-F8088F2F32E3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7" creationId="{977FBB2E-9D87-4118-9131-01BFDA75AB49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2" creationId="{F8B1EB07-6DFD-4E36-B5B0-D5486F99BEC7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3" creationId="{F5527BB7-835A-4AED-914A-5A76346238ED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4" creationId="{67BBEA20-0E56-4CDC-9AE9-B72254FC53D0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5" creationId="{D517C9CB-B28A-4868-A030-61EAE50635E8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7" creationId="{E82F6E68-919A-4658-AE28-771A275197B6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8" creationId="{1C17C591-A3B5-4A9C-860C-1389E3BF875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3" creationId="{1AFA2E92-3869-4C89-B51D-FC94514903A4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4" creationId="{1743992A-0432-4E4D-87CF-79094F460BE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5" creationId="{47409B59-E98D-4D3E-BD04-C0CEF0593666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6" creationId="{19C0D60A-5828-42A3-BC9F-D3F55FAA1C43}"/>
          </ac:spMkLst>
        </pc:s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7" creationId="{33E9CCFC-F1DC-4CB6-87B5-7451EF3202BC}"/>
          </ac:grpSpMkLst>
        </pc:gr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15" creationId="{7C2A1183-68F5-47CC-A15D-C272EB3D048E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23" creationId="{E2CEC1DB-33AA-4066-97B2-07DDCF7CE4A2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31" creationId="{43197E6A-F288-4197-A313-D2C66DD27843}"/>
          </ac:grpSpMkLst>
        </pc:grp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5" creationId="{0F8439D0-FBB5-4192-86B3-439C99C43A3E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6" creationId="{28CA157A-8DFF-400E-B395-6E184AF239B1}"/>
          </ac:cxnSpMkLst>
        </pc:cxnChg>
        <pc:cxnChg chg="add mod">
          <ac:chgData name="Sujoy Sikdar" userId="461f446da299a2d6" providerId="LiveId" clId="{027F2E5F-2D36-4926-88DF-74133BE7F465}" dt="2022-02-11T16:41:45.361" v="2974" actId="1582"/>
          <ac:cxnSpMkLst>
            <pc:docMk/>
            <pc:sldMk cId="3013849332" sldId="408"/>
            <ac:cxnSpMk id="12" creationId="{A2766E8F-2452-40B0-A068-197929202BB4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3" creationId="{C3815036-85F5-4BF8-BF22-4AF0CDF0E9F8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4" creationId="{0DFA8526-B87F-4C49-A846-5DFF9CCDEF95}"/>
          </ac:cxnSpMkLst>
        </pc:cxnChg>
        <pc:cxnChg chg="add mod">
          <ac:chgData name="Sujoy Sikdar" userId="461f446da299a2d6" providerId="LiveId" clId="{027F2E5F-2D36-4926-88DF-74133BE7F465}" dt="2022-02-11T16:41:13.228" v="2972" actId="208"/>
          <ac:cxnSpMkLst>
            <pc:docMk/>
            <pc:sldMk cId="3013849332" sldId="408"/>
            <ac:cxnSpMk id="20" creationId="{D927F451-F34B-4BD4-9281-526586345979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1" creationId="{730BBD47-A6D8-450F-AC5B-828ADF974CE6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2" creationId="{3D383A83-BF7F-4A4F-9E7D-E4E19BFA8E21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8" creationId="{31FEE6B1-0F3A-4186-BD12-DBF4B7C6EC9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9" creationId="{69776679-BA6F-4221-B7FE-6CB0BC3CFE0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30" creationId="{FB79F7FB-6109-49B8-9D3B-695CCE66A7F7}"/>
          </ac:cxnSpMkLst>
        </pc:cxnChg>
        <pc:cxnChg chg="add mod">
          <ac:chgData name="Sujoy Sikdar" userId="461f446da299a2d6" providerId="LiveId" clId="{027F2E5F-2D36-4926-88DF-74133BE7F465}" dt="2022-02-11T16:52:39.934" v="3259" actId="14100"/>
          <ac:cxnSpMkLst>
            <pc:docMk/>
            <pc:sldMk cId="3013849332" sldId="408"/>
            <ac:cxnSpMk id="36" creationId="{83A2551F-C70D-490F-8454-527619E9B494}"/>
          </ac:cxnSpMkLst>
        </pc:cxnChg>
        <pc:cxnChg chg="add mod">
          <ac:chgData name="Sujoy Sikdar" userId="461f446da299a2d6" providerId="LiveId" clId="{027F2E5F-2D36-4926-88DF-74133BE7F465}" dt="2022-02-11T16:51:30.587" v="3172"/>
          <ac:cxnSpMkLst>
            <pc:docMk/>
            <pc:sldMk cId="3013849332" sldId="408"/>
            <ac:cxnSpMk id="39" creationId="{39AA37B4-7D4D-4E55-8E55-9ABF7009681F}"/>
          </ac:cxnSpMkLst>
        </pc:cxnChg>
        <pc:cxnChg chg="add mod">
          <ac:chgData name="Sujoy Sikdar" userId="461f446da299a2d6" providerId="LiveId" clId="{027F2E5F-2D36-4926-88DF-74133BE7F465}" dt="2022-02-11T16:52:39.274" v="3258" actId="14100"/>
          <ac:cxnSpMkLst>
            <pc:docMk/>
            <pc:sldMk cId="3013849332" sldId="408"/>
            <ac:cxnSpMk id="40" creationId="{F2EABFF3-F9C0-4DCD-AF23-11D7E07C1C81}"/>
          </ac:cxnSpMkLst>
        </pc:cxnChg>
      </pc:sldChg>
      <pc:sldChg chg="addSp delSp modSp add mod modAnim">
        <pc:chgData name="Sujoy Sikdar" userId="461f446da299a2d6" providerId="LiveId" clId="{027F2E5F-2D36-4926-88DF-74133BE7F465}" dt="2022-02-11T18:01:10.459" v="5999"/>
        <pc:sldMkLst>
          <pc:docMk/>
          <pc:sldMk cId="3270211232" sldId="409"/>
        </pc:sldMkLst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0" creationId="{EAEC8A21-048B-404B-8A8F-8744F47C33DE}"/>
          </ac:spMkLst>
        </pc:spChg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1" creationId="{474E5D8F-6497-44B2-8397-4B696A124FEC}"/>
          </ac:spMkLst>
        </pc:spChg>
        <pc:spChg chg="del">
          <ac:chgData name="Sujoy Sikdar" userId="461f446da299a2d6" providerId="LiveId" clId="{027F2E5F-2D36-4926-88DF-74133BE7F465}" dt="2022-02-11T16:38:45.995" v="2954" actId="478"/>
          <ac:spMkLst>
            <pc:docMk/>
            <pc:sldMk cId="3270211232" sldId="409"/>
            <ac:spMk id="26" creationId="{C682AAED-867D-4B9D-BACD-92293DEE167A}"/>
          </ac:spMkLst>
        </pc:spChg>
        <pc:spChg chg="del">
          <ac:chgData name="Sujoy Sikdar" userId="461f446da299a2d6" providerId="LiveId" clId="{027F2E5F-2D36-4926-88DF-74133BE7F465}" dt="2022-02-11T16:38:41.037" v="2952" actId="478"/>
          <ac:spMkLst>
            <pc:docMk/>
            <pc:sldMk cId="3270211232" sldId="409"/>
            <ac:spMk id="27" creationId="{C1B3C0BC-ADD9-49C8-A94D-5CC20EEE5B6E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29" creationId="{7DEFE6A4-D2EF-48C2-8916-B018D61E0021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30" creationId="{1E277CF1-DC6F-4644-ABE5-78C21449DC85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1" creationId="{9D679553-37F8-45F6-9A21-8930B44B40E8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2" creationId="{00B44DD7-6213-4DD4-BE46-2DF8705F6509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6" creationId="{C07B68AC-FA82-4B59-88F3-66186507A914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7" creationId="{53C8C540-A02B-4ECA-80C3-3578B0D0A3EF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8" creationId="{40685C0C-6933-4655-B125-8DA4237E7FC3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9" creationId="{F18D5305-3B7F-4C51-8759-78251A53E1FD}"/>
          </ac:spMkLst>
        </pc:spChg>
        <pc:cxnChg chg="mod">
          <ac:chgData name="Sujoy Sikdar" userId="461f446da299a2d6" providerId="LiveId" clId="{027F2E5F-2D36-4926-88DF-74133BE7F465}" dt="2022-02-11T16:37:49.750" v="2776" actId="1036"/>
          <ac:cxnSpMkLst>
            <pc:docMk/>
            <pc:sldMk cId="3270211232" sldId="409"/>
            <ac:cxnSpMk id="12" creationId="{633290EF-36CD-4E06-AF44-A203137547F3}"/>
          </ac:cxnSpMkLst>
        </pc:cxnChg>
        <pc:cxnChg chg="del">
          <ac:chgData name="Sujoy Sikdar" userId="461f446da299a2d6" providerId="LiveId" clId="{027F2E5F-2D36-4926-88DF-74133BE7F465}" dt="2022-02-11T16:38:44.707" v="2953" actId="478"/>
          <ac:cxnSpMkLst>
            <pc:docMk/>
            <pc:sldMk cId="3270211232" sldId="409"/>
            <ac:cxnSpMk id="28" creationId="{80B1207E-2F7C-424E-9A0B-6E2178B46BD8}"/>
          </ac:cxnSpMkLst>
        </pc:cxnChg>
        <pc:cxnChg chg="add mod">
          <ac:chgData name="Sujoy Sikdar" userId="461f446da299a2d6" providerId="LiveId" clId="{027F2E5F-2D36-4926-88DF-74133BE7F465}" dt="2022-02-11T16:39:34.851" v="2968" actId="14100"/>
          <ac:cxnSpMkLst>
            <pc:docMk/>
            <pc:sldMk cId="3270211232" sldId="409"/>
            <ac:cxnSpMk id="33" creationId="{968CED1A-8FD4-40B4-8088-06A16A7A2994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4" creationId="{2F3BF40B-5F68-400C-9B65-FCAB2B2C83C1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5" creationId="{4DE64EB8-14C0-4BB1-9360-EC0D21316C18}"/>
          </ac:cxnSpMkLst>
        </pc:cxnChg>
      </pc:sldChg>
      <pc:sldChg chg="addSp delSp modSp add mod">
        <pc:chgData name="Sujoy Sikdar" userId="461f446da299a2d6" providerId="LiveId" clId="{027F2E5F-2D36-4926-88DF-74133BE7F465}" dt="2022-02-11T16:58:54.189" v="3397"/>
        <pc:sldMkLst>
          <pc:docMk/>
          <pc:sldMk cId="701857307" sldId="410"/>
        </pc:sldMkLst>
        <pc:spChg chg="mod">
          <ac:chgData name="Sujoy Sikdar" userId="461f446da299a2d6" providerId="LiveId" clId="{027F2E5F-2D36-4926-88DF-74133BE7F465}" dt="2022-02-11T16:56:33.208" v="3381" actId="20577"/>
          <ac:spMkLst>
            <pc:docMk/>
            <pc:sldMk cId="701857307" sldId="410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8" creationId="{309028B3-1154-4D6B-8A0F-547C8ABF9FF9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9" creationId="{B7087E52-AB34-43B5-B285-25D99EFEBCAB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5" creationId="{335E741F-DEAF-4A06-A69E-248BEBC2018E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6" creationId="{2C3110BD-4993-4D1E-8389-BD63D9282A2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7" creationId="{32C2AA56-52D9-4148-AA96-EA14549425F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8" creationId="{DD8E6D66-922E-42DF-A9F7-7903470B415C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39" creationId="{FB3C6EC5-3D7D-4D8D-87FA-750138764288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40" creationId="{BEC209BD-E9DC-42DF-A31E-AB1E54BF1567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41" creationId="{44B8A8C2-C824-4444-9C77-CE8A21C073D5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2" creationId="{04DD88B7-0F0B-4AE6-8362-55F6CE70D7E6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3" creationId="{A82D30BB-100F-4FB5-9259-0B7A2784ABF2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4" creationId="{2A951464-752D-4BBF-8AF7-B9E922B9E040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5" creationId="{502E0BF1-C4DB-4E08-94E6-112BD502130A}"/>
          </ac:spMkLst>
        </pc:sp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6" creationId="{28612A5F-B5DA-4172-9900-8C43210DEFBB}"/>
          </ac:cxnSpMkLst>
        </pc:cxn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7" creationId="{08CA4A26-D1E3-4521-BDF5-700E8237624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0" creationId="{88FAA0AF-4EC3-43FC-A169-32816E4AC52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4" creationId="{DA8A35DC-9B8F-4CC7-A46D-2F867ADC3D27}"/>
          </ac:cxnSpMkLst>
        </pc:cxnChg>
      </pc:sldChg>
      <pc:sldChg chg="addSp delSp modSp new del mod">
        <pc:chgData name="Sujoy Sikdar" userId="461f446da299a2d6" providerId="LiveId" clId="{027F2E5F-2D36-4926-88DF-74133BE7F465}" dt="2022-02-11T17:01:39.634" v="3669" actId="47"/>
        <pc:sldMkLst>
          <pc:docMk/>
          <pc:sldMk cId="4087868212" sldId="411"/>
        </pc:sldMkLst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2" creationId="{E12749B5-44B7-46EE-BD7F-EC3FC3A857C2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3" creationId="{3C8DE475-52DB-479A-88AC-8756B4740E2B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4" creationId="{06B29454-3636-4BB4-995C-CD33D1324F1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8" creationId="{D017E05E-183D-4211-85A4-C7A439EB4BDA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9" creationId="{9F285F32-F968-4FE0-B126-97BB2F57D1F0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0" creationId="{496E7116-023E-49A8-82AF-BEE9FF760915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1" creationId="{154301B5-D915-416E-AC76-352730B5CB73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6" creationId="{651C9739-CD85-4F7A-950F-2196400B6B4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7" creationId="{1DD0E2C4-26B5-4C22-9044-060CC5723845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8" creationId="{06EC2A0F-7819-4035-8899-120A4F3953C0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9" creationId="{A2543424-CEA1-45CA-B8F3-89F697C8D0E8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29" creationId="{7FA85337-133B-421C-ADB3-DE74E29742D9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30" creationId="{E723CF27-BDFC-4CA0-8E52-179229EB9CE8}"/>
          </ac:spMkLst>
        </pc:s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7" creationId="{E6F932F5-6263-4209-A5AF-7F9617C9E976}"/>
          </ac:grpSpMkLst>
        </pc:gr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15" creationId="{957848F2-8E85-4711-9742-4F4AC4B70BA1}"/>
          </ac:grpSpMkLst>
        </pc:grpChg>
        <pc:grpChg chg="add del mod">
          <ac:chgData name="Sujoy Sikdar" userId="461f446da299a2d6" providerId="LiveId" clId="{027F2E5F-2D36-4926-88DF-74133BE7F465}" dt="2022-02-11T16:46:18.992" v="3001" actId="478"/>
          <ac:grpSpMkLst>
            <pc:docMk/>
            <pc:sldMk cId="4087868212" sldId="411"/>
            <ac:grpSpMk id="28" creationId="{4FCCA8F1-2650-485E-9438-2BAC9AE0F7A4}"/>
          </ac:grpSpMkLst>
        </pc:grp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5" creationId="{5CBE865C-AEE4-4040-9C58-153BC09BC86A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6" creationId="{BB50A7BF-537A-46C1-B315-F5C9FF8D7FC5}"/>
          </ac:cxnSpMkLst>
        </pc:cxnChg>
        <pc:cxnChg chg="add del mod">
          <ac:chgData name="Sujoy Sikdar" userId="461f446da299a2d6" providerId="LiveId" clId="{027F2E5F-2D36-4926-88DF-74133BE7F465}" dt="2022-02-11T16:45:40.824" v="2995" actId="478"/>
          <ac:cxnSpMkLst>
            <pc:docMk/>
            <pc:sldMk cId="4087868212" sldId="411"/>
            <ac:cxnSpMk id="12" creationId="{A6109017-516F-4054-8418-868F620C8177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3" creationId="{63484A5B-2595-494F-9063-D42817DF11E1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4" creationId="{DD906149-312C-4ADE-8625-15870122E495}"/>
          </ac:cxnSpMkLst>
        </pc:cxnChg>
        <pc:cxnChg chg="add del mod">
          <ac:chgData name="Sujoy Sikdar" userId="461f446da299a2d6" providerId="LiveId" clId="{027F2E5F-2D36-4926-88DF-74133BE7F465}" dt="2022-02-11T16:45:44.502" v="2996" actId="478"/>
          <ac:cxnSpMkLst>
            <pc:docMk/>
            <pc:sldMk cId="4087868212" sldId="411"/>
            <ac:cxnSpMk id="20" creationId="{3B77A4B0-7031-46BE-B2A6-0B7B0A144995}"/>
          </ac:cxnSpMkLst>
        </pc:cxnChg>
        <pc:cxnChg chg="add mod">
          <ac:chgData name="Sujoy Sikdar" userId="461f446da299a2d6" providerId="LiveId" clId="{027F2E5F-2D36-4926-88DF-74133BE7F465}" dt="2022-02-11T16:45:28.324" v="2994" actId="14100"/>
          <ac:cxnSpMkLst>
            <pc:docMk/>
            <pc:sldMk cId="4087868212" sldId="411"/>
            <ac:cxnSpMk id="23" creationId="{1B7C8D70-2803-4568-958E-F8A21A8CCCB3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6" creationId="{DBAB6C98-5628-4EC7-BA8D-79399990B2AA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7" creationId="{86F607C8-4F58-4AFD-A216-43C59082B7E8}"/>
          </ac:cxnSpMkLst>
        </pc:cxnChg>
        <pc:cxnChg chg="add mod">
          <ac:chgData name="Sujoy Sikdar" userId="461f446da299a2d6" providerId="LiveId" clId="{027F2E5F-2D36-4926-88DF-74133BE7F465}" dt="2022-02-11T16:46:14.582" v="3000" actId="1076"/>
          <ac:cxnSpMkLst>
            <pc:docMk/>
            <pc:sldMk cId="4087868212" sldId="411"/>
            <ac:cxnSpMk id="31" creationId="{3E123349-CA48-468C-9F1E-4D3A88567FDB}"/>
          </ac:cxnSpMkLst>
        </pc:cxnChg>
      </pc:sldChg>
      <pc:sldChg chg="addSp modSp add mod modAnim">
        <pc:chgData name="Sujoy Sikdar" userId="461f446da299a2d6" providerId="LiveId" clId="{027F2E5F-2D36-4926-88DF-74133BE7F465}" dt="2022-02-11T18:00:46.139" v="5997"/>
        <pc:sldMkLst>
          <pc:docMk/>
          <pc:sldMk cId="4220267250" sldId="412"/>
        </pc:sldMkLst>
        <pc:spChg chg="mod">
          <ac:chgData name="Sujoy Sikdar" userId="461f446da299a2d6" providerId="LiveId" clId="{027F2E5F-2D36-4926-88DF-74133BE7F465}" dt="2022-02-11T16:47:05.302" v="3010" actId="6549"/>
          <ac:spMkLst>
            <pc:docMk/>
            <pc:sldMk cId="4220267250" sldId="412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15.376" v="3021" actId="1076"/>
          <ac:spMkLst>
            <pc:docMk/>
            <pc:sldMk cId="4220267250" sldId="412"/>
            <ac:spMk id="13" creationId="{0CB93ADE-DC98-4116-83B2-F5B03604E8FF}"/>
          </ac:spMkLst>
        </pc:spChg>
        <pc:spChg chg="add mod">
          <ac:chgData name="Sujoy Sikdar" userId="461f446da299a2d6" providerId="LiveId" clId="{027F2E5F-2D36-4926-88DF-74133BE7F465}" dt="2022-02-11T16:53:52.107" v="3264" actId="108"/>
          <ac:spMkLst>
            <pc:docMk/>
            <pc:sldMk cId="4220267250" sldId="412"/>
            <ac:spMk id="14" creationId="{63DE0A18-FA6F-421B-9A0C-84E54B5D085E}"/>
          </ac:spMkLst>
        </pc:spChg>
        <pc:spChg chg="add mod">
          <ac:chgData name="Sujoy Sikdar" userId="461f446da299a2d6" providerId="LiveId" clId="{027F2E5F-2D36-4926-88DF-74133BE7F465}" dt="2022-02-11T16:54:09.359" v="3273" actId="1076"/>
          <ac:spMkLst>
            <pc:docMk/>
            <pc:sldMk cId="4220267250" sldId="412"/>
            <ac:spMk id="15" creationId="{33C3146A-702D-4271-8C21-DCC767172298}"/>
          </ac:spMkLst>
        </pc:spChg>
        <pc:spChg chg="add mod">
          <ac:chgData name="Sujoy Sikdar" userId="461f446da299a2d6" providerId="LiveId" clId="{027F2E5F-2D36-4926-88DF-74133BE7F465}" dt="2022-02-11T16:55:56.443" v="3346" actId="1076"/>
          <ac:spMkLst>
            <pc:docMk/>
            <pc:sldMk cId="4220267250" sldId="412"/>
            <ac:spMk id="16" creationId="{2121FAAE-3B20-4FCF-8216-6F2B23662B95}"/>
          </ac:spMkLst>
        </pc:spChg>
        <pc:spChg chg="add mod">
          <ac:chgData name="Sujoy Sikdar" userId="461f446da299a2d6" providerId="LiveId" clId="{027F2E5F-2D36-4926-88DF-74133BE7F465}" dt="2022-02-11T16:57:53.143" v="3385" actId="1076"/>
          <ac:spMkLst>
            <pc:docMk/>
            <pc:sldMk cId="4220267250" sldId="412"/>
            <ac:spMk id="17" creationId="{EFD021AA-28D0-4AB0-AEA6-20D5C2020B1F}"/>
          </ac:spMkLst>
        </pc:spChg>
        <pc:spChg chg="add mod">
          <ac:chgData name="Sujoy Sikdar" userId="461f446da299a2d6" providerId="LiveId" clId="{027F2E5F-2D36-4926-88DF-74133BE7F465}" dt="2022-02-11T16:48:11.659" v="3020" actId="1076"/>
          <ac:spMkLst>
            <pc:docMk/>
            <pc:sldMk cId="4220267250" sldId="412"/>
            <ac:spMk id="29" creationId="{80E3F269-DFEB-4F26-B153-19BD4334066F}"/>
          </ac:spMkLst>
        </pc:spChg>
        <pc:spChg chg="add mod">
          <ac:chgData name="Sujoy Sikdar" userId="461f446da299a2d6" providerId="LiveId" clId="{027F2E5F-2D36-4926-88DF-74133BE7F465}" dt="2022-02-11T16:54:44.056" v="3291" actId="1036"/>
          <ac:spMkLst>
            <pc:docMk/>
            <pc:sldMk cId="4220267250" sldId="412"/>
            <ac:spMk id="30" creationId="{70E99E13-0259-461D-934E-76BDD2DA8D45}"/>
          </ac:spMkLst>
        </pc:spChg>
        <pc:spChg chg="add mod">
          <ac:chgData name="Sujoy Sikdar" userId="461f446da299a2d6" providerId="LiveId" clId="{027F2E5F-2D36-4926-88DF-74133BE7F465}" dt="2022-02-11T16:54:47.250" v="3293" actId="20577"/>
          <ac:spMkLst>
            <pc:docMk/>
            <pc:sldMk cId="4220267250" sldId="412"/>
            <ac:spMk id="31" creationId="{708F5650-24BB-452B-A6B7-0C14D59C83BA}"/>
          </ac:spMkLst>
        </pc:spChg>
        <pc:spChg chg="add mod">
          <ac:chgData name="Sujoy Sikdar" userId="461f446da299a2d6" providerId="LiveId" clId="{027F2E5F-2D36-4926-88DF-74133BE7F465}" dt="2022-02-11T16:58:07.408" v="3391" actId="1076"/>
          <ac:spMkLst>
            <pc:docMk/>
            <pc:sldMk cId="4220267250" sldId="412"/>
            <ac:spMk id="32" creationId="{DD67185F-E89B-47A4-9974-869C645EFE5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3" creationId="{7829A48C-A292-41BC-8DB6-862B2E53FE2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4" creationId="{B12E4AA7-0A33-45F2-9FB7-4DC08E9279D7}"/>
          </ac:spMkLst>
        </pc:spChg>
      </pc:sldChg>
      <pc:sldChg chg="modSp add mod ord modAnim">
        <pc:chgData name="Sujoy Sikdar" userId="461f446da299a2d6" providerId="LiveId" clId="{027F2E5F-2D36-4926-88DF-74133BE7F465}" dt="2022-02-11T18:02:07.030" v="6004"/>
        <pc:sldMkLst>
          <pc:docMk/>
          <pc:sldMk cId="4142037788" sldId="413"/>
        </pc:sldMkLst>
        <pc:spChg chg="mod">
          <ac:chgData name="Sujoy Sikdar" userId="461f446da299a2d6" providerId="LiveId" clId="{027F2E5F-2D36-4926-88DF-74133BE7F465}" dt="2022-02-11T16:59:47.362" v="3505" actId="1035"/>
          <ac:spMkLst>
            <pc:docMk/>
            <pc:sldMk cId="4142037788" sldId="413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01:29.293" v="3667" actId="14100"/>
          <ac:spMkLst>
            <pc:docMk/>
            <pc:sldMk cId="4142037788" sldId="413"/>
            <ac:spMk id="3" creationId="{38226D21-E5D8-4491-9B91-3C835CC1BD7D}"/>
          </ac:spMkLst>
        </pc:spChg>
      </pc:sldChg>
      <pc:sldChg chg="addSp delSp modSp add mod ord modAnim">
        <pc:chgData name="Sujoy Sikdar" userId="461f446da299a2d6" providerId="LiveId" clId="{027F2E5F-2D36-4926-88DF-74133BE7F465}" dt="2022-02-11T18:02:35.682" v="6009"/>
        <pc:sldMkLst>
          <pc:docMk/>
          <pc:sldMk cId="4058704432" sldId="414"/>
        </pc:sldMkLst>
        <pc:spChg chg="mod">
          <ac:chgData name="Sujoy Sikdar" userId="461f446da299a2d6" providerId="LiveId" clId="{027F2E5F-2D36-4926-88DF-74133BE7F465}" dt="2022-02-11T17:01:52.856" v="3670"/>
          <ac:spMkLst>
            <pc:docMk/>
            <pc:sldMk cId="4058704432" sldId="414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23:27.522" v="4490" actId="20577"/>
          <ac:spMkLst>
            <pc:docMk/>
            <pc:sldMk cId="4058704432" sldId="414"/>
            <ac:spMk id="3" creationId="{38226D21-E5D8-4491-9B91-3C835CC1BD7D}"/>
          </ac:spMkLst>
        </pc:spChg>
        <pc:cxnChg chg="add mod">
          <ac:chgData name="Sujoy Sikdar" userId="461f446da299a2d6" providerId="LiveId" clId="{027F2E5F-2D36-4926-88DF-74133BE7F465}" dt="2022-02-11T17:02:37.777" v="3678" actId="1076"/>
          <ac:cxnSpMkLst>
            <pc:docMk/>
            <pc:sldMk cId="4058704432" sldId="414"/>
            <ac:cxnSpMk id="47" creationId="{4563F77E-26BE-448D-A23C-C5A1D4094D19}"/>
          </ac:cxnSpMkLst>
        </pc:cxnChg>
        <pc:cxnChg chg="add del mod">
          <ac:chgData name="Sujoy Sikdar" userId="461f446da299a2d6" providerId="LiveId" clId="{027F2E5F-2D36-4926-88DF-74133BE7F465}" dt="2022-02-11T17:02:45.277" v="3680"/>
          <ac:cxnSpMkLst>
            <pc:docMk/>
            <pc:sldMk cId="4058704432" sldId="414"/>
            <ac:cxnSpMk id="48" creationId="{ADA0B046-9BAE-45AB-B527-598D08B8D4DF}"/>
          </ac:cxnSpMkLst>
        </pc:cxnChg>
        <pc:cxnChg chg="add mod">
          <ac:chgData name="Sujoy Sikdar" userId="461f446da299a2d6" providerId="LiveId" clId="{027F2E5F-2D36-4926-88DF-74133BE7F465}" dt="2022-02-11T17:02:49.273" v="3682" actId="1076"/>
          <ac:cxnSpMkLst>
            <pc:docMk/>
            <pc:sldMk cId="4058704432" sldId="414"/>
            <ac:cxnSpMk id="49" creationId="{7A2896C3-082A-45BC-9183-C792DDAD4197}"/>
          </ac:cxnSpMkLst>
        </pc:cxnChg>
        <pc:cxnChg chg="add mod">
          <ac:chgData name="Sujoy Sikdar" userId="461f446da299a2d6" providerId="LiveId" clId="{027F2E5F-2D36-4926-88DF-74133BE7F465}" dt="2022-02-11T17:02:55.239" v="3684" actId="1076"/>
          <ac:cxnSpMkLst>
            <pc:docMk/>
            <pc:sldMk cId="4058704432" sldId="414"/>
            <ac:cxnSpMk id="50" creationId="{47D20E5F-926C-4C34-A517-52FA281BA465}"/>
          </ac:cxnSpMkLst>
        </pc:cxnChg>
        <pc:cxnChg chg="add mod">
          <ac:chgData name="Sujoy Sikdar" userId="461f446da299a2d6" providerId="LiveId" clId="{027F2E5F-2D36-4926-88DF-74133BE7F465}" dt="2022-02-11T17:02:58.566" v="3686" actId="1076"/>
          <ac:cxnSpMkLst>
            <pc:docMk/>
            <pc:sldMk cId="4058704432" sldId="414"/>
            <ac:cxnSpMk id="51" creationId="{8AAC800F-AF48-410B-840A-4267685E3229}"/>
          </ac:cxnSpMkLst>
        </pc:cxnChg>
        <pc:cxnChg chg="add mod">
          <ac:chgData name="Sujoy Sikdar" userId="461f446da299a2d6" providerId="LiveId" clId="{027F2E5F-2D36-4926-88DF-74133BE7F465}" dt="2022-02-11T17:03:04.439" v="3688" actId="1076"/>
          <ac:cxnSpMkLst>
            <pc:docMk/>
            <pc:sldMk cId="4058704432" sldId="414"/>
            <ac:cxnSpMk id="52" creationId="{5384AC93-8752-49A1-8F52-327CD0021733}"/>
          </ac:cxnSpMkLst>
        </pc:cxnChg>
        <pc:cxnChg chg="add mod">
          <ac:chgData name="Sujoy Sikdar" userId="461f446da299a2d6" providerId="LiveId" clId="{027F2E5F-2D36-4926-88DF-74133BE7F465}" dt="2022-02-11T17:03:09.078" v="3690" actId="1076"/>
          <ac:cxnSpMkLst>
            <pc:docMk/>
            <pc:sldMk cId="4058704432" sldId="414"/>
            <ac:cxnSpMk id="53" creationId="{4E00D7CD-3836-48B6-995F-0DFFF870582B}"/>
          </ac:cxnSpMkLst>
        </pc:cxnChg>
        <pc:cxnChg chg="add mod">
          <ac:chgData name="Sujoy Sikdar" userId="461f446da299a2d6" providerId="LiveId" clId="{027F2E5F-2D36-4926-88DF-74133BE7F465}" dt="2022-02-11T17:03:12.204" v="3692" actId="1076"/>
          <ac:cxnSpMkLst>
            <pc:docMk/>
            <pc:sldMk cId="4058704432" sldId="414"/>
            <ac:cxnSpMk id="54" creationId="{EEB029C6-C3B4-4869-9692-13E914871A0B}"/>
          </ac:cxnSpMkLst>
        </pc:cxnChg>
        <pc:cxnChg chg="add mod">
          <ac:chgData name="Sujoy Sikdar" userId="461f446da299a2d6" providerId="LiveId" clId="{027F2E5F-2D36-4926-88DF-74133BE7F465}" dt="2022-02-11T17:03:16.703" v="3694" actId="1076"/>
          <ac:cxnSpMkLst>
            <pc:docMk/>
            <pc:sldMk cId="4058704432" sldId="414"/>
            <ac:cxnSpMk id="55" creationId="{7546F4B9-E754-4B28-92C5-A48E87DE6357}"/>
          </ac:cxnSpMkLst>
        </pc:cxnChg>
        <pc:cxnChg chg="add mod">
          <ac:chgData name="Sujoy Sikdar" userId="461f446da299a2d6" providerId="LiveId" clId="{027F2E5F-2D36-4926-88DF-74133BE7F465}" dt="2022-02-11T17:03:21.399" v="3696" actId="1076"/>
          <ac:cxnSpMkLst>
            <pc:docMk/>
            <pc:sldMk cId="4058704432" sldId="414"/>
            <ac:cxnSpMk id="56" creationId="{0D74F6F8-F3A3-4810-8351-B44B8B6A3FA4}"/>
          </ac:cxnSpMkLst>
        </pc:cxnChg>
        <pc:cxnChg chg="add mod">
          <ac:chgData name="Sujoy Sikdar" userId="461f446da299a2d6" providerId="LiveId" clId="{027F2E5F-2D36-4926-88DF-74133BE7F465}" dt="2022-02-11T17:03:26.884" v="3698" actId="1076"/>
          <ac:cxnSpMkLst>
            <pc:docMk/>
            <pc:sldMk cId="4058704432" sldId="414"/>
            <ac:cxnSpMk id="57" creationId="{1D7493EA-5A8B-4855-AF5B-455C35358BA2}"/>
          </ac:cxnSpMkLst>
        </pc:cxnChg>
        <pc:cxnChg chg="add mod">
          <ac:chgData name="Sujoy Sikdar" userId="461f446da299a2d6" providerId="LiveId" clId="{027F2E5F-2D36-4926-88DF-74133BE7F465}" dt="2022-02-11T17:03:33.065" v="3700" actId="1076"/>
          <ac:cxnSpMkLst>
            <pc:docMk/>
            <pc:sldMk cId="4058704432" sldId="414"/>
            <ac:cxnSpMk id="58" creationId="{3413A497-068F-4C27-98BF-FF1E43639BB7}"/>
          </ac:cxnSpMkLst>
        </pc:cxnChg>
        <pc:cxnChg chg="add mod">
          <ac:chgData name="Sujoy Sikdar" userId="461f446da299a2d6" providerId="LiveId" clId="{027F2E5F-2D36-4926-88DF-74133BE7F465}" dt="2022-02-11T17:03:35.829" v="3702" actId="1076"/>
          <ac:cxnSpMkLst>
            <pc:docMk/>
            <pc:sldMk cId="4058704432" sldId="414"/>
            <ac:cxnSpMk id="59" creationId="{12A23462-5321-42D3-8E05-C42671132585}"/>
          </ac:cxnSpMkLst>
        </pc:cxnChg>
        <pc:cxnChg chg="add mod">
          <ac:chgData name="Sujoy Sikdar" userId="461f446da299a2d6" providerId="LiveId" clId="{027F2E5F-2D36-4926-88DF-74133BE7F465}" dt="2022-02-11T17:03:40.280" v="3704" actId="1076"/>
          <ac:cxnSpMkLst>
            <pc:docMk/>
            <pc:sldMk cId="4058704432" sldId="414"/>
            <ac:cxnSpMk id="60" creationId="{67C7F9F4-219E-4543-909B-A44A398C9317}"/>
          </ac:cxnSpMkLst>
        </pc:cxnChg>
        <pc:cxnChg chg="add mod">
          <ac:chgData name="Sujoy Sikdar" userId="461f446da299a2d6" providerId="LiveId" clId="{027F2E5F-2D36-4926-88DF-74133BE7F465}" dt="2022-02-11T17:03:43.846" v="3706" actId="1076"/>
          <ac:cxnSpMkLst>
            <pc:docMk/>
            <pc:sldMk cId="4058704432" sldId="414"/>
            <ac:cxnSpMk id="61" creationId="{A58C8D6B-E7DD-4510-8E76-7D63B57759EA}"/>
          </ac:cxnSpMkLst>
        </pc:cxnChg>
        <pc:cxnChg chg="add mod">
          <ac:chgData name="Sujoy Sikdar" userId="461f446da299a2d6" providerId="LiveId" clId="{027F2E5F-2D36-4926-88DF-74133BE7F465}" dt="2022-02-11T17:03:50.134" v="3708" actId="1076"/>
          <ac:cxnSpMkLst>
            <pc:docMk/>
            <pc:sldMk cId="4058704432" sldId="414"/>
            <ac:cxnSpMk id="62" creationId="{4C8D6D30-3449-4EE5-84D5-BEBB386F5386}"/>
          </ac:cxnSpMkLst>
        </pc:cxnChg>
        <pc:cxnChg chg="add mod">
          <ac:chgData name="Sujoy Sikdar" userId="461f446da299a2d6" providerId="LiveId" clId="{027F2E5F-2D36-4926-88DF-74133BE7F465}" dt="2022-02-11T17:03:54.002" v="3710" actId="1076"/>
          <ac:cxnSpMkLst>
            <pc:docMk/>
            <pc:sldMk cId="4058704432" sldId="414"/>
            <ac:cxnSpMk id="63" creationId="{3E4EED3E-CBC2-4B18-94B4-7EBA79B63B4E}"/>
          </ac:cxnSpMkLst>
        </pc:cxnChg>
        <pc:cxnChg chg="add mod">
          <ac:chgData name="Sujoy Sikdar" userId="461f446da299a2d6" providerId="LiveId" clId="{027F2E5F-2D36-4926-88DF-74133BE7F465}" dt="2022-02-11T17:03:59.211" v="3712" actId="1076"/>
          <ac:cxnSpMkLst>
            <pc:docMk/>
            <pc:sldMk cId="4058704432" sldId="414"/>
            <ac:cxnSpMk id="64" creationId="{82F04CF9-B53C-4929-AA99-61C0637845F8}"/>
          </ac:cxnSpMkLst>
        </pc:cxnChg>
        <pc:cxnChg chg="add mod">
          <ac:chgData name="Sujoy Sikdar" userId="461f446da299a2d6" providerId="LiveId" clId="{027F2E5F-2D36-4926-88DF-74133BE7F465}" dt="2022-02-11T17:04:04.730" v="3714" actId="1076"/>
          <ac:cxnSpMkLst>
            <pc:docMk/>
            <pc:sldMk cId="4058704432" sldId="414"/>
            <ac:cxnSpMk id="65" creationId="{ED977693-543B-4CE8-AC3D-9B7FDE2C1CD4}"/>
          </ac:cxnSpMkLst>
        </pc:cxnChg>
        <pc:cxnChg chg="add mod">
          <ac:chgData name="Sujoy Sikdar" userId="461f446da299a2d6" providerId="LiveId" clId="{027F2E5F-2D36-4926-88DF-74133BE7F465}" dt="2022-02-11T17:04:09.709" v="3716" actId="1076"/>
          <ac:cxnSpMkLst>
            <pc:docMk/>
            <pc:sldMk cId="4058704432" sldId="414"/>
            <ac:cxnSpMk id="66" creationId="{3D6287F9-72EB-4D3A-91A8-850B3BBD39ED}"/>
          </ac:cxnSpMkLst>
        </pc:cxnChg>
        <pc:cxnChg chg="add mod">
          <ac:chgData name="Sujoy Sikdar" userId="461f446da299a2d6" providerId="LiveId" clId="{027F2E5F-2D36-4926-88DF-74133BE7F465}" dt="2022-02-11T17:04:16.880" v="3718" actId="1076"/>
          <ac:cxnSpMkLst>
            <pc:docMk/>
            <pc:sldMk cId="4058704432" sldId="414"/>
            <ac:cxnSpMk id="67" creationId="{49FECADC-2687-4AFD-B5AC-0F32B930A085}"/>
          </ac:cxnSpMkLst>
        </pc:cxnChg>
        <pc:cxnChg chg="add mod">
          <ac:chgData name="Sujoy Sikdar" userId="461f446da299a2d6" providerId="LiveId" clId="{027F2E5F-2D36-4926-88DF-74133BE7F465}" dt="2022-02-11T17:04:22.417" v="3720" actId="1076"/>
          <ac:cxnSpMkLst>
            <pc:docMk/>
            <pc:sldMk cId="4058704432" sldId="414"/>
            <ac:cxnSpMk id="68" creationId="{4734879F-C8E1-439B-B8D9-58BBE70C045A}"/>
          </ac:cxnSpMkLst>
        </pc:cxnChg>
        <pc:cxnChg chg="add mod">
          <ac:chgData name="Sujoy Sikdar" userId="461f446da299a2d6" providerId="LiveId" clId="{027F2E5F-2D36-4926-88DF-74133BE7F465}" dt="2022-02-11T17:04:32.203" v="3723" actId="14100"/>
          <ac:cxnSpMkLst>
            <pc:docMk/>
            <pc:sldMk cId="4058704432" sldId="414"/>
            <ac:cxnSpMk id="69" creationId="{2C652CAA-7A58-4910-9FF7-E53A77B31AC4}"/>
          </ac:cxnSpMkLst>
        </pc:cxnChg>
        <pc:cxnChg chg="add mod">
          <ac:chgData name="Sujoy Sikdar" userId="461f446da299a2d6" providerId="LiveId" clId="{027F2E5F-2D36-4926-88DF-74133BE7F465}" dt="2022-02-11T17:04:40.636" v="3726" actId="14100"/>
          <ac:cxnSpMkLst>
            <pc:docMk/>
            <pc:sldMk cId="4058704432" sldId="414"/>
            <ac:cxnSpMk id="70" creationId="{E40DE72C-AEA7-4ED6-BC87-A9ACE1A5C84C}"/>
          </ac:cxnSpMkLst>
        </pc:cxnChg>
        <pc:cxnChg chg="add mod">
          <ac:chgData name="Sujoy Sikdar" userId="461f446da299a2d6" providerId="LiveId" clId="{027F2E5F-2D36-4926-88DF-74133BE7F465}" dt="2022-02-11T17:04:55.870" v="3729" actId="14100"/>
          <ac:cxnSpMkLst>
            <pc:docMk/>
            <pc:sldMk cId="4058704432" sldId="414"/>
            <ac:cxnSpMk id="72" creationId="{8E7C5942-BC48-478D-A978-132D69B10AB4}"/>
          </ac:cxnSpMkLst>
        </pc:cxnChg>
        <pc:cxnChg chg="add mod">
          <ac:chgData name="Sujoy Sikdar" userId="461f446da299a2d6" providerId="LiveId" clId="{027F2E5F-2D36-4926-88DF-74133BE7F465}" dt="2022-02-11T17:05:05.923" v="3732" actId="14100"/>
          <ac:cxnSpMkLst>
            <pc:docMk/>
            <pc:sldMk cId="4058704432" sldId="414"/>
            <ac:cxnSpMk id="75" creationId="{C06D9297-D2F7-4999-ACB1-347A5776F41A}"/>
          </ac:cxnSpMkLst>
        </pc:cxnChg>
        <pc:cxnChg chg="add mod">
          <ac:chgData name="Sujoy Sikdar" userId="461f446da299a2d6" providerId="LiveId" clId="{027F2E5F-2D36-4926-88DF-74133BE7F465}" dt="2022-02-11T17:05:16.291" v="3735" actId="14100"/>
          <ac:cxnSpMkLst>
            <pc:docMk/>
            <pc:sldMk cId="4058704432" sldId="414"/>
            <ac:cxnSpMk id="78" creationId="{413A5DC4-1855-4D47-8B20-7E317441EAD4}"/>
          </ac:cxnSpMkLst>
        </pc:cxnChg>
        <pc:cxnChg chg="add mod">
          <ac:chgData name="Sujoy Sikdar" userId="461f446da299a2d6" providerId="LiveId" clId="{027F2E5F-2D36-4926-88DF-74133BE7F465}" dt="2022-02-11T17:05:29.468" v="3738" actId="14100"/>
          <ac:cxnSpMkLst>
            <pc:docMk/>
            <pc:sldMk cId="4058704432" sldId="414"/>
            <ac:cxnSpMk id="81" creationId="{7B741B57-D045-4081-A605-9EAD20BC846E}"/>
          </ac:cxnSpMkLst>
        </pc:cxnChg>
        <pc:cxnChg chg="add mod">
          <ac:chgData name="Sujoy Sikdar" userId="461f446da299a2d6" providerId="LiveId" clId="{027F2E5F-2D36-4926-88DF-74133BE7F465}" dt="2022-02-11T17:05:40.158" v="3741" actId="14100"/>
          <ac:cxnSpMkLst>
            <pc:docMk/>
            <pc:sldMk cId="4058704432" sldId="414"/>
            <ac:cxnSpMk id="84" creationId="{68B81737-C587-4C80-882C-B97362241B0D}"/>
          </ac:cxnSpMkLst>
        </pc:cxnChg>
        <pc:cxnChg chg="add mod">
          <ac:chgData name="Sujoy Sikdar" userId="461f446da299a2d6" providerId="LiveId" clId="{027F2E5F-2D36-4926-88DF-74133BE7F465}" dt="2022-02-11T17:05:48.687" v="3744" actId="14100"/>
          <ac:cxnSpMkLst>
            <pc:docMk/>
            <pc:sldMk cId="4058704432" sldId="414"/>
            <ac:cxnSpMk id="87" creationId="{6EB44A54-064D-498F-8DD2-1DD5690EDBEF}"/>
          </ac:cxnSpMkLst>
        </pc:cxnChg>
        <pc:cxnChg chg="add mod">
          <ac:chgData name="Sujoy Sikdar" userId="461f446da299a2d6" providerId="LiveId" clId="{027F2E5F-2D36-4926-88DF-74133BE7F465}" dt="2022-02-11T17:05:55.690" v="3746" actId="14100"/>
          <ac:cxnSpMkLst>
            <pc:docMk/>
            <pc:sldMk cId="4058704432" sldId="414"/>
            <ac:cxnSpMk id="90" creationId="{4A8B05D4-FF04-4C4E-A8ED-473A2C784F2A}"/>
          </ac:cxnSpMkLst>
        </pc:cxnChg>
        <pc:cxnChg chg="add mod">
          <ac:chgData name="Sujoy Sikdar" userId="461f446da299a2d6" providerId="LiveId" clId="{027F2E5F-2D36-4926-88DF-74133BE7F465}" dt="2022-02-11T17:06:10.504" v="3753" actId="14100"/>
          <ac:cxnSpMkLst>
            <pc:docMk/>
            <pc:sldMk cId="4058704432" sldId="414"/>
            <ac:cxnSpMk id="92" creationId="{709EFEB1-C380-4E5C-9761-C842406853BD}"/>
          </ac:cxnSpMkLst>
        </pc:cxnChg>
        <pc:cxnChg chg="add mod">
          <ac:chgData name="Sujoy Sikdar" userId="461f446da299a2d6" providerId="LiveId" clId="{027F2E5F-2D36-4926-88DF-74133BE7F465}" dt="2022-02-11T17:06:07.032" v="3751" actId="14100"/>
          <ac:cxnSpMkLst>
            <pc:docMk/>
            <pc:sldMk cId="4058704432" sldId="414"/>
            <ac:cxnSpMk id="94" creationId="{66331366-C83B-48C1-8F8C-C5A186AC7610}"/>
          </ac:cxnSpMkLst>
        </pc:cxnChg>
      </pc:sldChg>
      <pc:sldChg chg="modSp new mod modAnim">
        <pc:chgData name="Sujoy Sikdar" userId="461f446da299a2d6" providerId="LiveId" clId="{027F2E5F-2D36-4926-88DF-74133BE7F465}" dt="2022-02-11T18:02:30.141" v="6008"/>
        <pc:sldMkLst>
          <pc:docMk/>
          <pc:sldMk cId="3405929693" sldId="415"/>
        </pc:sldMkLst>
        <pc:spChg chg="mod">
          <ac:chgData name="Sujoy Sikdar" userId="461f446da299a2d6" providerId="LiveId" clId="{027F2E5F-2D36-4926-88DF-74133BE7F465}" dt="2022-02-11T17:23:58.986" v="4508" actId="1035"/>
          <ac:spMkLst>
            <pc:docMk/>
            <pc:sldMk cId="3405929693" sldId="415"/>
            <ac:spMk id="2" creationId="{91FF5C96-5C7F-43E9-96AF-0C8DA0BFE5EA}"/>
          </ac:spMkLst>
        </pc:spChg>
        <pc:spChg chg="mod">
          <ac:chgData name="Sujoy Sikdar" userId="461f446da299a2d6" providerId="LiveId" clId="{027F2E5F-2D36-4926-88DF-74133BE7F465}" dt="2022-02-11T17:23:54.828" v="4493" actId="14100"/>
          <ac:spMkLst>
            <pc:docMk/>
            <pc:sldMk cId="3405929693" sldId="415"/>
            <ac:spMk id="3" creationId="{4C8C8E5C-CE4C-45BF-9682-EAE501AB8715}"/>
          </ac:spMkLst>
        </pc:spChg>
      </pc:sldChg>
      <pc:sldChg chg="addSp delSp modSp new mod modAnim">
        <pc:chgData name="Sujoy Sikdar" userId="461f446da299a2d6" providerId="LiveId" clId="{027F2E5F-2D36-4926-88DF-74133BE7F465}" dt="2022-02-11T17:58:00.807" v="5977"/>
        <pc:sldMkLst>
          <pc:docMk/>
          <pc:sldMk cId="1261533879" sldId="416"/>
        </pc:sldMkLst>
        <pc:spChg chg="mod">
          <ac:chgData name="Sujoy Sikdar" userId="461f446da299a2d6" providerId="LiveId" clId="{027F2E5F-2D36-4926-88DF-74133BE7F465}" dt="2022-02-11T17:25:50.880" v="4613" actId="1035"/>
          <ac:spMkLst>
            <pc:docMk/>
            <pc:sldMk cId="1261533879" sldId="416"/>
            <ac:spMk id="2" creationId="{817785AA-A857-434F-A29E-4253B628B0D1}"/>
          </ac:spMkLst>
        </pc:spChg>
        <pc:spChg chg="add del mod">
          <ac:chgData name="Sujoy Sikdar" userId="461f446da299a2d6" providerId="LiveId" clId="{027F2E5F-2D36-4926-88DF-74133BE7F465}" dt="2022-02-11T17:34:47.737" v="5130" actId="1036"/>
          <ac:spMkLst>
            <pc:docMk/>
            <pc:sldMk cId="1261533879" sldId="416"/>
            <ac:spMk id="3" creationId="{C112C473-372C-4C1C-8400-B862481AFF7E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8" creationId="{4E5662D9-6DC0-4ECD-9073-110D820E45D0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9" creationId="{85ABCF9F-B7F6-4CD8-A9E1-6EB28DF9D1A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0" creationId="{09F66ECF-4982-40F3-97A1-57DDDA275607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1" creationId="{41FA9075-61A4-404A-9A6A-F6FA42EC41E6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6" creationId="{C9390D52-4643-4F44-8AE2-7C3E96ABC57F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7" creationId="{9705CF2F-D21A-46A0-B85E-56DC46A301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8" creationId="{47784448-DE46-418C-BB61-87B8F6E9A5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9" creationId="{26ACCAB0-2A23-41B6-ADFD-C27262B6047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3" creationId="{C0E70930-92BF-45FA-8DB4-F27093AF556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4" creationId="{680B7C2F-DDDE-43A7-9E49-D5860E6DF3C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5" creationId="{F8E2794D-4F11-4074-8C2D-17FFAE8414F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6" creationId="{A4224D7C-E83C-4719-801C-765787211668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7" creationId="{9722DC95-5970-48FD-808F-DB3FA9D07C64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8" creationId="{7AB3752C-7528-433B-9A3E-5AFAE7985BD0}"/>
          </ac:spMkLst>
        </pc:spChg>
        <pc:spChg chg="add del mod">
          <ac:chgData name="Sujoy Sikdar" userId="461f446da299a2d6" providerId="LiveId" clId="{027F2E5F-2D36-4926-88DF-74133BE7F465}" dt="2022-02-11T17:34:39.379" v="5120" actId="20577"/>
          <ac:spMkLst>
            <pc:docMk/>
            <pc:sldMk cId="1261533879" sldId="416"/>
            <ac:spMk id="29" creationId="{45CC350B-DEFF-4484-ACA5-C21339F7CD10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0" creationId="{F8B350DD-1312-4587-9DB1-AA9B17874D1C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1" creationId="{A79B172A-7FE5-443C-9999-90D04DF2B282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2" creationId="{B99B6563-4FB0-4EE0-8DA9-4F0B9161A049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3" creationId="{F45CB934-51CA-410B-9BC6-E276A5D38BD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7" creationId="{8751C9E4-B36E-4C12-8BAE-3DCD53B5CD1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8" creationId="{F1FB5D20-E252-476F-A6CC-E1FADA960C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39" creationId="{36DD9176-AF4A-42BE-9F0D-F352A44DB124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0" creationId="{90F809CB-9506-484B-965B-A2BA4984A04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5" creationId="{16B3F3DE-6B75-4373-B1C3-F45B660A9B04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6" creationId="{2836E549-18FA-4E97-A250-57486A96597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7" creationId="{4A78087D-72F8-443D-AFB3-D7957425EB4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8" creationId="{D92E5525-AC1E-48DC-B998-C36682A8D993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2" creationId="{C0F38DC2-3A1D-4189-AE39-960FFFD3BEFD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3" creationId="{252D111F-709D-4534-B592-9FF21E6A2D1B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4" creationId="{4F0AC244-5F3E-41BE-A6BB-0391B9B238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5" creationId="{B97645C1-805A-4488-A448-2099C3AA02B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6" creationId="{218C08CE-F980-4ED7-A91D-786B268E008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7" creationId="{12914889-85CC-4A2C-8EFA-6716F19FA96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8" creationId="{0D16DF94-E6CA-4672-B4B8-883EC756A8E1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9" creationId="{E7ED1004-7EBE-4891-8EBE-BFCFC6DF42F6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0" creationId="{FA8F8A2D-977C-4FB9-BFA7-26E6CE48D080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1" creationId="{6292B517-AE16-4E8B-940A-CF6CA92800F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2" creationId="{5F193753-FFFF-4FBD-A7CB-ECCBB0297B4B}"/>
          </ac:spMkLst>
        </pc:s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7" creationId="{FACA750E-5F2D-48D2-871C-713A42FB707C}"/>
          </ac:grpSpMkLst>
        </pc:gr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15" creationId="{9C84F84E-2497-411C-91C1-7155BA3A722A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36" creationId="{59F718A3-58E0-4057-B995-97920AC9B74F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44" creationId="{7F1C128F-1107-4FC3-94AB-E79755B87F7B}"/>
          </ac:grpSpMkLst>
        </pc:grp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5" creationId="{2B5FA2C7-6B58-4D38-A788-64DF68DB9D8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6" creationId="{2D94A163-F331-474E-B26C-24265CD035F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2" creationId="{4C2BC0A4-076D-48B6-A61E-06CC116C4601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3" creationId="{292903AC-097F-4843-815A-B271DA0A087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4" creationId="{8C730933-FF14-4F7B-9108-5008B84C9249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0" creationId="{1105D7C6-256A-40C6-95B2-519C7F2E830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1" creationId="{DD52EA9A-D1BD-449F-9804-14ADAE7AE518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2" creationId="{C1A9DCFE-428A-4192-AB75-9ACE92B5D37C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4" creationId="{966E6401-016B-41A2-9E5E-0A68B1C3F01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5" creationId="{2BC52EB3-2BBB-4ABD-A8D3-EBC2BF6BC9ED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1" creationId="{BEE5EED9-D98E-43F1-A9C6-A2B7BA79180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2" creationId="{617D74EC-A0C7-422D-B528-D51D3363002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3" creationId="{796CA8A0-7AD3-449F-B5C5-7A6B2A0D98E1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9" creationId="{F8AB5D44-585B-49A7-8A31-8034C929325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0" creationId="{106C86FD-BE09-4460-A45F-704FD668B4A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1" creationId="{D8DA4046-5EB6-41AC-B910-7891E6A2991D}"/>
          </ac:cxnSpMkLst>
        </pc:cxnChg>
      </pc:sldChg>
      <pc:sldChg chg="addSp modSp new mod modAnim">
        <pc:chgData name="Sujoy Sikdar" userId="461f446da299a2d6" providerId="LiveId" clId="{027F2E5F-2D36-4926-88DF-74133BE7F465}" dt="2022-02-11T18:03:14.244" v="6015"/>
        <pc:sldMkLst>
          <pc:docMk/>
          <pc:sldMk cId="1616668344" sldId="417"/>
        </pc:sldMkLst>
        <pc:spChg chg="mod">
          <ac:chgData name="Sujoy Sikdar" userId="461f446da299a2d6" providerId="LiveId" clId="{027F2E5F-2D36-4926-88DF-74133BE7F465}" dt="2022-02-11T17:29:45.751" v="4863" actId="20577"/>
          <ac:spMkLst>
            <pc:docMk/>
            <pc:sldMk cId="1616668344" sldId="417"/>
            <ac:spMk id="2" creationId="{4FDB612C-34CB-4981-8F0D-2BC52F27C354}"/>
          </ac:spMkLst>
        </pc:spChg>
        <pc:spChg chg="mod">
          <ac:chgData name="Sujoy Sikdar" userId="461f446da299a2d6" providerId="LiveId" clId="{027F2E5F-2D36-4926-88DF-74133BE7F465}" dt="2022-02-11T18:03:10.397" v="6014" actId="1076"/>
          <ac:spMkLst>
            <pc:docMk/>
            <pc:sldMk cId="1616668344" sldId="417"/>
            <ac:spMk id="3" creationId="{89DAB44C-C6EE-417A-ACD0-145FF66F581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5" creationId="{1E1B5403-058B-4D66-88BE-BD9A633EB3F2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6" creationId="{31AA65A1-F3A2-4541-B33D-1D3EB070381D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7" creationId="{4B92C656-C64B-4943-98B6-8492FE7AB82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addSp modSp new mod modAnim">
        <pc:chgData name="Sujoy Sikdar" userId="461f446da299a2d6" providerId="LiveId" clId="{027F2E5F-2D36-4926-88DF-74133BE7F465}" dt="2022-02-11T18:05:38.733" v="6143"/>
        <pc:sldMkLst>
          <pc:docMk/>
          <pc:sldMk cId="706083449" sldId="418"/>
        </pc:sldMkLst>
        <pc:spChg chg="mod">
          <ac:chgData name="Sujoy Sikdar" userId="461f446da299a2d6" providerId="LiveId" clId="{027F2E5F-2D36-4926-88DF-74133BE7F465}" dt="2022-02-11T17:40:43.049" v="5434" actId="113"/>
          <ac:spMkLst>
            <pc:docMk/>
            <pc:sldMk cId="706083449" sldId="418"/>
            <ac:spMk id="2" creationId="{5C8CBCF6-8AB0-4818-92EA-BBB3C82A5735}"/>
          </ac:spMkLst>
        </pc:spChg>
        <pc:spChg chg="mod">
          <ac:chgData name="Sujoy Sikdar" userId="461f446da299a2d6" providerId="LiveId" clId="{027F2E5F-2D36-4926-88DF-74133BE7F465}" dt="2022-02-11T17:48:25.448" v="5655" actId="20577"/>
          <ac:spMkLst>
            <pc:docMk/>
            <pc:sldMk cId="706083449" sldId="418"/>
            <ac:spMk id="3" creationId="{422FAA59-4D76-464A-9F4D-7045F9CA04BD}"/>
          </ac:spMkLst>
        </pc:spChg>
        <pc:spChg chg="add mod">
          <ac:chgData name="Sujoy Sikdar" userId="461f446da299a2d6" providerId="LiveId" clId="{027F2E5F-2D36-4926-88DF-74133BE7F465}" dt="2022-02-11T17:49:41.699" v="5657" actId="1076"/>
          <ac:spMkLst>
            <pc:docMk/>
            <pc:sldMk cId="706083449" sldId="418"/>
            <ac:spMk id="5" creationId="{3AEBE53E-D879-4D3F-A23C-DF4C13AFAFB8}"/>
          </ac:spMkLst>
        </pc:spChg>
        <pc:spChg chg="add mod">
          <ac:chgData name="Sujoy Sikdar" userId="461f446da299a2d6" providerId="LiveId" clId="{027F2E5F-2D36-4926-88DF-74133BE7F465}" dt="2022-02-11T18:05:26.922" v="6141" actId="20577"/>
          <ac:spMkLst>
            <pc:docMk/>
            <pc:sldMk cId="706083449" sldId="418"/>
            <ac:spMk id="6" creationId="{FFF2C88A-DDF6-4EEB-8531-5051F994CB12}"/>
          </ac:spMkLst>
        </pc:spChg>
        <pc:spChg chg="add mod">
          <ac:chgData name="Sujoy Sikdar" userId="461f446da299a2d6" providerId="LiveId" clId="{027F2E5F-2D36-4926-88DF-74133BE7F465}" dt="2022-02-11T17:49:47.580" v="5707" actId="1037"/>
          <ac:spMkLst>
            <pc:docMk/>
            <pc:sldMk cId="706083449" sldId="418"/>
            <ac:spMk id="7" creationId="{4141E309-9270-4CED-96D7-1DC05F1AE831}"/>
          </ac:spMkLst>
        </pc:spChg>
        <pc:spChg chg="add mod">
          <ac:chgData name="Sujoy Sikdar" userId="461f446da299a2d6" providerId="LiveId" clId="{027F2E5F-2D36-4926-88DF-74133BE7F465}" dt="2022-02-11T18:04:55.466" v="6088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new mod modAnim">
        <pc:chgData name="Sujoy Sikdar" userId="461f446da299a2d6" providerId="LiveId" clId="{027F2E5F-2D36-4926-88DF-74133BE7F465}" dt="2022-02-11T18:03:43.820" v="6018"/>
        <pc:sldMkLst>
          <pc:docMk/>
          <pc:sldMk cId="3397413828" sldId="419"/>
        </pc:sldMkLst>
        <pc:spChg chg="mod">
          <ac:chgData name="Sujoy Sikdar" userId="461f446da299a2d6" providerId="LiveId" clId="{027F2E5F-2D36-4926-88DF-74133BE7F465}" dt="2022-02-11T17:51:00.668" v="5835" actId="20577"/>
          <ac:spMkLst>
            <pc:docMk/>
            <pc:sldMk cId="3397413828" sldId="419"/>
            <ac:spMk id="2" creationId="{8166D5D0-0ECD-4B73-B45C-6FEE44283039}"/>
          </ac:spMkLst>
        </pc:spChg>
        <pc:spChg chg="del">
          <ac:chgData name="Sujoy Sikdar" userId="461f446da299a2d6" providerId="LiveId" clId="{027F2E5F-2D36-4926-88DF-74133BE7F465}" dt="2022-02-11T17:51:04.255" v="5836" actId="478"/>
          <ac:spMkLst>
            <pc:docMk/>
            <pc:sldMk cId="3397413828" sldId="419"/>
            <ac:spMk id="3" creationId="{72BBED50-5AB3-40DE-B66E-C05BFFD22DCE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5" creationId="{B82B51CF-B9A1-47DC-B369-C25FC5EE4985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6" creationId="{B8E5254C-3D28-4C57-92C6-45E980FCEF8B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7" creationId="{FD6E4ACB-1E0E-4D58-ABE6-D31B0E52D331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8" creationId="{C3A71B7F-D32C-4635-A2CF-5E5D4052992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9" creationId="{3CCC513F-EBFB-4D6C-9B19-BADEDEEE6100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2" creationId="{F2A01359-3BE0-4729-9CA9-78029C1E15CC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3" creationId="{FE01B3D5-8C1A-4396-8AB6-0C8749E1DBF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4" creationId="{5014CEF5-46B1-4B3A-9EE2-E6A14F00D342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5" creationId="{45D0A4CA-D8B5-46DD-98F5-1F97A206166C}"/>
          </ac:spMkLst>
        </pc:spChg>
        <pc:spChg chg="add mod">
          <ac:chgData name="Sujoy Sikdar" userId="461f446da299a2d6" providerId="LiveId" clId="{027F2E5F-2D36-4926-88DF-74133BE7F465}" dt="2022-02-11T17:54:54.515" v="5904" actId="688"/>
          <ac:spMkLst>
            <pc:docMk/>
            <pc:sldMk cId="3397413828" sldId="419"/>
            <ac:spMk id="16" creationId="{60B45EDD-6132-4D03-B58F-14EA91A7DD00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17" creationId="{67C77534-D472-4629-B2B9-5DE7B8A246F2}"/>
          </ac:spMkLst>
        </pc:spChg>
        <pc:spChg chg="add del mod">
          <ac:chgData name="Sujoy Sikdar" userId="461f446da299a2d6" providerId="LiveId" clId="{027F2E5F-2D36-4926-88DF-74133BE7F465}" dt="2022-02-11T17:56:06.770" v="5938" actId="478"/>
          <ac:spMkLst>
            <pc:docMk/>
            <pc:sldMk cId="3397413828" sldId="419"/>
            <ac:spMk id="19" creationId="{C184F03A-9466-4771-8813-181C83824D55}"/>
          </ac:spMkLst>
        </pc:spChg>
        <pc:spChg chg="add mod">
          <ac:chgData name="Sujoy Sikdar" userId="461f446da299a2d6" providerId="LiveId" clId="{027F2E5F-2D36-4926-88DF-74133BE7F465}" dt="2022-02-11T17:55:30.677" v="5922" actId="1076"/>
          <ac:spMkLst>
            <pc:docMk/>
            <pc:sldMk cId="3397413828" sldId="419"/>
            <ac:spMk id="20" creationId="{2FDE8DBB-25CA-413F-9FCA-335580EB35B0}"/>
          </ac:spMkLst>
        </pc:spChg>
        <pc:spChg chg="add mod">
          <ac:chgData name="Sujoy Sikdar" userId="461f446da299a2d6" providerId="LiveId" clId="{027F2E5F-2D36-4926-88DF-74133BE7F465}" dt="2022-02-11T17:55:03.235" v="5907"/>
          <ac:spMkLst>
            <pc:docMk/>
            <pc:sldMk cId="3397413828" sldId="419"/>
            <ac:spMk id="21" creationId="{EE45BCB1-DDE1-432D-8D04-D7227D64C5BA}"/>
          </ac:spMkLst>
        </pc:spChg>
        <pc:spChg chg="add mod">
          <ac:chgData name="Sujoy Sikdar" userId="461f446da299a2d6" providerId="LiveId" clId="{027F2E5F-2D36-4926-88DF-74133BE7F465}" dt="2022-02-11T17:55:04.736" v="5908"/>
          <ac:spMkLst>
            <pc:docMk/>
            <pc:sldMk cId="3397413828" sldId="419"/>
            <ac:spMk id="22" creationId="{9C28C5EC-1CE8-47ED-B5C0-513F5622B68D}"/>
          </ac:spMkLst>
        </pc:spChg>
        <pc:spChg chg="add mod">
          <ac:chgData name="Sujoy Sikdar" userId="461f446da299a2d6" providerId="LiveId" clId="{027F2E5F-2D36-4926-88DF-74133BE7F465}" dt="2022-02-11T17:55:08.582" v="5910" actId="1076"/>
          <ac:spMkLst>
            <pc:docMk/>
            <pc:sldMk cId="3397413828" sldId="419"/>
            <ac:spMk id="23" creationId="{B6A3A40E-100C-4D78-8AA6-DF750A60AA3F}"/>
          </ac:spMkLst>
        </pc:spChg>
        <pc:spChg chg="add mod">
          <ac:chgData name="Sujoy Sikdar" userId="461f446da299a2d6" providerId="LiveId" clId="{027F2E5F-2D36-4926-88DF-74133BE7F465}" dt="2022-02-11T17:55:11.819" v="5912" actId="1076"/>
          <ac:spMkLst>
            <pc:docMk/>
            <pc:sldMk cId="3397413828" sldId="419"/>
            <ac:spMk id="24" creationId="{0366F021-8842-4813-9A83-BBCC85CAC925}"/>
          </ac:spMkLst>
        </pc:spChg>
        <pc:spChg chg="add mod">
          <ac:chgData name="Sujoy Sikdar" userId="461f446da299a2d6" providerId="LiveId" clId="{027F2E5F-2D36-4926-88DF-74133BE7F465}" dt="2022-02-11T17:55:14.124" v="5914" actId="1076"/>
          <ac:spMkLst>
            <pc:docMk/>
            <pc:sldMk cId="3397413828" sldId="419"/>
            <ac:spMk id="25" creationId="{D77F280E-07B6-45AA-9B79-379160009C6E}"/>
          </ac:spMkLst>
        </pc:spChg>
        <pc:spChg chg="add mod">
          <ac:chgData name="Sujoy Sikdar" userId="461f446da299a2d6" providerId="LiveId" clId="{027F2E5F-2D36-4926-88DF-74133BE7F465}" dt="2022-02-11T17:55:16.903" v="5916" actId="1076"/>
          <ac:spMkLst>
            <pc:docMk/>
            <pc:sldMk cId="3397413828" sldId="419"/>
            <ac:spMk id="26" creationId="{4CE7118B-6B96-41F1-943C-F625BFF14557}"/>
          </ac:spMkLst>
        </pc:spChg>
        <pc:spChg chg="add mod">
          <ac:chgData name="Sujoy Sikdar" userId="461f446da299a2d6" providerId="LiveId" clId="{027F2E5F-2D36-4926-88DF-74133BE7F465}" dt="2022-02-11T17:55:21.273" v="5918" actId="1076"/>
          <ac:spMkLst>
            <pc:docMk/>
            <pc:sldMk cId="3397413828" sldId="419"/>
            <ac:spMk id="27" creationId="{059F7B3B-1C46-43BD-B779-D3A80D1164E7}"/>
          </ac:spMkLst>
        </pc:spChg>
        <pc:spChg chg="add mod">
          <ac:chgData name="Sujoy Sikdar" userId="461f446da299a2d6" providerId="LiveId" clId="{027F2E5F-2D36-4926-88DF-74133BE7F465}" dt="2022-02-11T17:55:22.762" v="5919"/>
          <ac:spMkLst>
            <pc:docMk/>
            <pc:sldMk cId="3397413828" sldId="419"/>
            <ac:spMk id="28" creationId="{A98BB6F4-3C73-498C-8B96-34DADEF87F98}"/>
          </ac:spMkLst>
        </pc:spChg>
        <pc:spChg chg="add mod">
          <ac:chgData name="Sujoy Sikdar" userId="461f446da299a2d6" providerId="LiveId" clId="{027F2E5F-2D36-4926-88DF-74133BE7F465}" dt="2022-02-11T17:55:28.568" v="5921" actId="1076"/>
          <ac:spMkLst>
            <pc:docMk/>
            <pc:sldMk cId="3397413828" sldId="419"/>
            <ac:spMk id="29" creationId="{3CD60B6C-F4BB-402B-A51D-7ACB522C5E7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0" creationId="{BB0E43AE-5720-4633-AB36-E60399208367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1" creationId="{1B5F01B3-C3B0-4739-8FB9-E20483431F5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2" creationId="{93B6AFF4-A52C-4BCE-A761-82A7E728A8C2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3" creationId="{CCA659B1-142B-4224-8A47-895DE6D04FD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4" creationId="{F2152700-A35F-4BCC-B3A2-1D9E8688F6E8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5" creationId="{CF3E3B12-891A-4B6F-BB01-8219A5D1733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6" creationId="{0AEC4760-E4F8-4DF4-B9B8-8FDB34E6AAF5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7" creationId="{3369AFA9-6D8F-4505-BD69-ED4B4419C66F}"/>
          </ac:spMkLst>
        </pc:spChg>
        <pc:spChg chg="add mod">
          <ac:chgData name="Sujoy Sikdar" userId="461f446da299a2d6" providerId="LiveId" clId="{027F2E5F-2D36-4926-88DF-74133BE7F465}" dt="2022-02-11T17:55:53.478" v="5931" actId="1076"/>
          <ac:spMkLst>
            <pc:docMk/>
            <pc:sldMk cId="3397413828" sldId="419"/>
            <ac:spMk id="38" creationId="{1A36466C-B55D-499D-BA56-09CB257BD4C3}"/>
          </ac:spMkLst>
        </pc:spChg>
        <pc:spChg chg="add mod">
          <ac:chgData name="Sujoy Sikdar" userId="461f446da299a2d6" providerId="LiveId" clId="{027F2E5F-2D36-4926-88DF-74133BE7F465}" dt="2022-02-11T17:55:56.155" v="5932" actId="1076"/>
          <ac:spMkLst>
            <pc:docMk/>
            <pc:sldMk cId="3397413828" sldId="419"/>
            <ac:spMk id="39" creationId="{B0420182-C0B8-4757-8637-FDDDAF905988}"/>
          </ac:spMkLst>
        </pc:spChg>
        <pc:spChg chg="add mod">
          <ac:chgData name="Sujoy Sikdar" userId="461f446da299a2d6" providerId="LiveId" clId="{027F2E5F-2D36-4926-88DF-74133BE7F465}" dt="2022-02-11T17:55:57.250" v="5933" actId="1076"/>
          <ac:spMkLst>
            <pc:docMk/>
            <pc:sldMk cId="3397413828" sldId="419"/>
            <ac:spMk id="40" creationId="{9263737F-D90D-43C0-BBD3-443C8B217E73}"/>
          </ac:spMkLst>
        </pc:spChg>
        <pc:spChg chg="add mod">
          <ac:chgData name="Sujoy Sikdar" userId="461f446da299a2d6" providerId="LiveId" clId="{027F2E5F-2D36-4926-88DF-74133BE7F465}" dt="2022-02-11T17:56:00.829" v="5935" actId="1076"/>
          <ac:spMkLst>
            <pc:docMk/>
            <pc:sldMk cId="3397413828" sldId="419"/>
            <ac:spMk id="41" creationId="{B9ED6B52-7750-44BE-9377-BD0B43424C00}"/>
          </ac:spMkLst>
        </pc:spChg>
        <pc:spChg chg="add mod">
          <ac:chgData name="Sujoy Sikdar" userId="461f446da299a2d6" providerId="LiveId" clId="{027F2E5F-2D36-4926-88DF-74133BE7F465}" dt="2022-02-11T17:56:09.062" v="5939"/>
          <ac:spMkLst>
            <pc:docMk/>
            <pc:sldMk cId="3397413828" sldId="419"/>
            <ac:spMk id="42" creationId="{4D4A2B64-7F56-434F-A123-41C90BED1BEA}"/>
          </ac:spMkLst>
        </pc:spChg>
        <pc:spChg chg="add mod">
          <ac:chgData name="Sujoy Sikdar" userId="461f446da299a2d6" providerId="LiveId" clId="{027F2E5F-2D36-4926-88DF-74133BE7F465}" dt="2022-02-11T17:56:12.458" v="5941" actId="1076"/>
          <ac:spMkLst>
            <pc:docMk/>
            <pc:sldMk cId="3397413828" sldId="419"/>
            <ac:spMk id="43" creationId="{4BF16F06-99F9-48CC-9790-087BD59BFEDA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4" creationId="{08470365-EE26-4680-BB30-47AB9F019878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5" creationId="{3866110F-0B05-4927-8855-85B16356287A}"/>
          </ac:spMkLst>
        </pc:spChg>
        <pc:spChg chg="add mod">
          <ac:chgData name="Sujoy Sikdar" userId="461f446da299a2d6" providerId="LiveId" clId="{027F2E5F-2D36-4926-88DF-74133BE7F465}" dt="2022-02-11T17:56:21.293" v="5947" actId="1076"/>
          <ac:spMkLst>
            <pc:docMk/>
            <pc:sldMk cId="3397413828" sldId="419"/>
            <ac:spMk id="46" creationId="{5930961F-9390-4613-B108-075EB49A94DB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7" creationId="{B5EB584F-7035-4B82-A952-91C6D4474CA3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8" creationId="{3FA676CC-295D-415C-B621-0BD3AC5D5822}"/>
          </ac:spMkLst>
        </pc:spChg>
        <pc:spChg chg="add mod">
          <ac:chgData name="Sujoy Sikdar" userId="461f446da299a2d6" providerId="LiveId" clId="{027F2E5F-2D36-4926-88DF-74133BE7F465}" dt="2022-02-11T17:56:29.069" v="5953" actId="1076"/>
          <ac:spMkLst>
            <pc:docMk/>
            <pc:sldMk cId="3397413828" sldId="419"/>
            <ac:spMk id="49" creationId="{007357B8-1A6B-4765-8B69-C4DFB7212BC6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0" creationId="{5CC36576-0A62-40C4-93F9-41D6891F357A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1" creationId="{8DFA9BD1-B8ED-46B9-9E23-BA8F93907B21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2" creationId="{7C5C2868-3CB9-484F-99F8-AC6D57E4946D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3" creationId="{125976CE-6F44-460C-872E-72BF25F8F157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4" creationId="{1C53F35C-3A49-4E2C-8067-018540110F9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5" creationId="{0442A74A-0164-4299-84D0-67B4E97E96FF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6" creationId="{4FF889A7-0F6C-4236-8B99-1FA1D678B56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7" creationId="{4C8BEC30-B75C-4EEE-A982-FA3C7C67F276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8" creationId="{1C2A2CF2-93FD-4C78-951A-4F7C14A487A5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9" creationId="{DCBD8736-ECC1-4B28-A8EC-D909B9C250F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0" creationId="{25A32390-2DFF-4FA6-A0C3-3E0D2DD9A44A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1" creationId="{C0DC4679-9ADC-4B30-97CF-600F5B942F17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2" creationId="{D2327F7B-31C6-474B-9CF1-4EDF6AAFCE14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3" creationId="{38BFE1C1-A3CE-469B-BBF4-D27FA0CFBA4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4" creationId="{7462CD74-398E-4AFA-9AD9-68FF1B7F5A7F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5" creationId="{4352409C-0167-4308-B7AF-DAD168D242C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6" creationId="{3754069C-E005-4F5D-88DB-53EDB2950B1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7" creationId="{75D673BC-571E-472C-9D29-BBF956605331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8" creationId="{AF6E6B85-E3C4-4B19-9295-95FCFB70BA3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9" creationId="{44F91DCF-76AD-4429-8FCE-6E3EF7C5E8F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0" creationId="{11C81732-8BC4-43B5-BF14-A6CC4A5CCDD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1" creationId="{EF15E366-D4D3-4537-BF9A-BE13C9ECBED4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2" creationId="{4124A7C2-897D-4B34-AEBA-B22B5DB88A8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3" creationId="{4F79B8F3-AD7C-4920-A13C-0FC20A40B706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4" creationId="{991F2241-85F5-4374-8661-C865D079A680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5" creationId="{7BB55D8B-3E8F-473C-B6A8-8A056FBAAA5D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6" creationId="{0D9A5E58-767C-435C-8D97-25D353E50CEB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7" creationId="{A3E51260-2632-4491-8A5F-8D8364A22684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8" creationId="{36DADAA5-829C-40BB-987A-6B1383AEFA1F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9" creationId="{4FFCE342-58BD-450A-9A71-72693BBEEAE9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0" creationId="{F26C3ACF-348B-437E-83BC-1694C3FCE125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1" creationId="{D8A94528-F0D6-4BF9-9D6D-800C5C04D7EC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2" creationId="{2A8FFB2D-704D-416E-8E2B-EF979FA2E718}"/>
          </ac:spMkLst>
        </pc:spChg>
        <pc:spChg chg="add del mod">
          <ac:chgData name="Sujoy Sikdar" userId="461f446da299a2d6" providerId="LiveId" clId="{027F2E5F-2D36-4926-88DF-74133BE7F465}" dt="2022-02-11T17:57:14.349" v="5967" actId="478"/>
          <ac:spMkLst>
            <pc:docMk/>
            <pc:sldMk cId="3397413828" sldId="419"/>
            <ac:spMk id="83" creationId="{5DF89E41-A85D-45C6-AF8F-A092006E4F22}"/>
          </ac:spMkLst>
        </pc:spChg>
        <pc:spChg chg="add del mod">
          <ac:chgData name="Sujoy Sikdar" userId="461f446da299a2d6" providerId="LiveId" clId="{027F2E5F-2D36-4926-88DF-74133BE7F465}" dt="2022-02-11T17:57:11.781" v="5966" actId="478"/>
          <ac:spMkLst>
            <pc:docMk/>
            <pc:sldMk cId="3397413828" sldId="419"/>
            <ac:spMk id="84" creationId="{BF120B5E-76B1-4755-B54A-BAD34556B6E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5" creationId="{9A3A752F-0CC2-4086-8324-D158F0A8FF2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6" creationId="{260DD7F3-9DD2-4329-9E6E-85C1CD6A9AC1}"/>
          </ac:spMkLst>
        </pc:spChg>
        <pc:spChg chg="add mod ord">
          <ac:chgData name="Sujoy Sikdar" userId="461f446da299a2d6" providerId="LiveId" clId="{027F2E5F-2D36-4926-88DF-74133BE7F465}" dt="2022-02-11T17:57:35.318" v="5971" actId="167"/>
          <ac:spMkLst>
            <pc:docMk/>
            <pc:sldMk cId="3397413828" sldId="419"/>
            <ac:spMk id="87" creationId="{F5C319EB-5D71-4A02-80A6-B4C328D37DB1}"/>
          </ac:spMkLst>
        </pc:spChg>
        <pc:spChg chg="add mod">
          <ac:chgData name="Sujoy Sikdar" userId="461f446da299a2d6" providerId="LiveId" clId="{027F2E5F-2D36-4926-88DF-74133BE7F465}" dt="2022-02-11T17:57:47.436" v="5976" actId="20577"/>
          <ac:spMkLst>
            <pc:docMk/>
            <pc:sldMk cId="3397413828" sldId="419"/>
            <ac:spMk id="88" creationId="{703E3713-2BAF-45EF-B595-9D1590A858C5}"/>
          </ac:spMkLst>
        </pc:spChg>
        <pc:cxnChg chg="add mod">
          <ac:chgData name="Sujoy Sikdar" userId="461f446da299a2d6" providerId="LiveId" clId="{027F2E5F-2D36-4926-88DF-74133BE7F465}" dt="2022-02-11T17:54:22.616" v="5900" actId="1038"/>
          <ac:cxnSpMkLst>
            <pc:docMk/>
            <pc:sldMk cId="3397413828" sldId="419"/>
            <ac:cxnSpMk id="11" creationId="{68B4999A-0DB4-4ECF-9EDB-F41374CEAF7B}"/>
          </ac:cxnSpMkLst>
        </pc:cxnChg>
        <pc:cxnChg chg="add del mod">
          <ac:chgData name="Sujoy Sikdar" userId="461f446da299a2d6" providerId="LiveId" clId="{027F2E5F-2D36-4926-88DF-74133BE7F465}" dt="2022-02-11T17:56:03.027" v="5937" actId="478"/>
          <ac:cxnSpMkLst>
            <pc:docMk/>
            <pc:sldMk cId="3397413828" sldId="419"/>
            <ac:cxnSpMk id="18" creationId="{461DFD04-4DEE-4867-ABE4-E157CCCB85FD}"/>
          </ac:cxnSpMkLst>
        </pc:cxnChg>
      </pc:sldChg>
      <pc:sldChg chg="addSp delSp modSp new mod">
        <pc:chgData name="Sujoy Sikdar" userId="461f446da299a2d6" providerId="LiveId" clId="{027F2E5F-2D36-4926-88DF-74133BE7F465}" dt="2022-02-11T18:06:55.968" v="6178" actId="1076"/>
        <pc:sldMkLst>
          <pc:docMk/>
          <pc:sldMk cId="3412759590" sldId="420"/>
        </pc:sldMkLst>
        <pc:spChg chg="mod">
          <ac:chgData name="Sujoy Sikdar" userId="461f446da299a2d6" providerId="LiveId" clId="{027F2E5F-2D36-4926-88DF-74133BE7F465}" dt="2022-02-11T18:06:43.300" v="6173" actId="20577"/>
          <ac:spMkLst>
            <pc:docMk/>
            <pc:sldMk cId="3412759590" sldId="420"/>
            <ac:spMk id="2" creationId="{A95FF0F0-8501-4BA6-AB39-481CD611BDF0}"/>
          </ac:spMkLst>
        </pc:spChg>
        <pc:spChg chg="del">
          <ac:chgData name="Sujoy Sikdar" userId="461f446da299a2d6" providerId="LiveId" clId="{027F2E5F-2D36-4926-88DF-74133BE7F465}" dt="2022-02-11T18:06:46.349" v="6174" actId="478"/>
          <ac:spMkLst>
            <pc:docMk/>
            <pc:sldMk cId="3412759590" sldId="420"/>
            <ac:spMk id="3" creationId="{49BD2EC5-3044-4BC6-9470-211DE47B0E68}"/>
          </ac:spMkLst>
        </pc:spChg>
        <pc:picChg chg="add mod">
          <ac:chgData name="Sujoy Sikdar" userId="461f446da299a2d6" providerId="LiveId" clId="{027F2E5F-2D36-4926-88DF-74133BE7F465}" dt="2022-02-11T18:06:55.968" v="6178" actId="1076"/>
          <ac:picMkLst>
            <pc:docMk/>
            <pc:sldMk cId="3412759590" sldId="420"/>
            <ac:picMk id="6" creationId="{6423082C-37B4-4CF7-A7C0-7F33B0F7E7D3}"/>
          </ac:picMkLst>
        </pc:picChg>
      </pc:sldChg>
    </pc:docChg>
  </pc:docChgLst>
  <pc:docChgLst>
    <pc:chgData name="Sujoy Sikdar" userId="461f446da299a2d6" providerId="LiveId" clId="{B552E529-2037-4F5C-AA1B-ECF6445ECF5A}"/>
    <pc:docChg chg="undo redo custSel addSld delSld modSld sldOrd">
      <pc:chgData name="Sujoy Sikdar" userId="461f446da299a2d6" providerId="LiveId" clId="{B552E529-2037-4F5C-AA1B-ECF6445ECF5A}" dt="2022-02-19T04:17:57.761" v="8946" actId="20577"/>
      <pc:docMkLst>
        <pc:docMk/>
      </pc:docMkLst>
      <pc:sldChg chg="modSp mod">
        <pc:chgData name="Sujoy Sikdar" userId="461f446da299a2d6" providerId="LiveId" clId="{B552E529-2037-4F5C-AA1B-ECF6445ECF5A}" dt="2022-02-19T04:17:57.761" v="8946" actId="20577"/>
        <pc:sldMkLst>
          <pc:docMk/>
          <pc:sldMk cId="2831053087" sldId="256"/>
        </pc:sldMkLst>
        <pc:spChg chg="mod">
          <ac:chgData name="Sujoy Sikdar" userId="461f446da299a2d6" providerId="LiveId" clId="{B552E529-2037-4F5C-AA1B-ECF6445ECF5A}" dt="2022-02-19T04:17:57.761" v="894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1170565" sldId="27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2323661" sldId="27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15603128" sldId="27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259632059" sldId="28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55293715" sldId="28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73246126" sldId="353"/>
        </pc:sldMkLst>
      </pc:sldChg>
      <pc:sldChg chg="addSp delSp modSp add del mod modAnim">
        <pc:chgData name="Sujoy Sikdar" userId="461f446da299a2d6" providerId="LiveId" clId="{B552E529-2037-4F5C-AA1B-ECF6445ECF5A}" dt="2022-02-18T13:13:50.977" v="5604" actId="1038"/>
        <pc:sldMkLst>
          <pc:docMk/>
          <pc:sldMk cId="3899050996" sldId="354"/>
        </pc:sldMkLst>
        <pc:spChg chg="mod">
          <ac:chgData name="Sujoy Sikdar" userId="461f446da299a2d6" providerId="LiveId" clId="{B552E529-2037-4F5C-AA1B-ECF6445ECF5A}" dt="2022-02-18T13:11:59.628" v="5403" actId="108"/>
          <ac:spMkLst>
            <pc:docMk/>
            <pc:sldMk cId="3899050996" sldId="354"/>
            <ac:spMk id="5" creationId="{545B5B54-1D9A-486A-8BF9-A80BAF25F0D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9" creationId="{B6043865-8227-457E-8303-F603443C7E4B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4" creationId="{1E346F4C-DB77-43A4-ABD4-85939B56E0FE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6" creationId="{DB45E308-D593-4243-BF0D-22AE8DF39D32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8" creationId="{44BA163F-315E-42D9-8912-767624084C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2" creationId="{249F1F73-94CB-48A0-A0BE-879E5FD5641C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7" creationId="{502FAC6A-5EA8-4208-9954-84F6F517C5A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8" creationId="{7B759C7A-90CE-4807-9B37-3C39B6E8EDFD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3" creationId="{B74D6AA3-DE6F-4250-B335-692C1C02939E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B552E529-2037-4F5C-AA1B-ECF6445ECF5A}" dt="2022-02-18T13:11:15.618" v="5371" actId="478"/>
          <ac:spMkLst>
            <pc:docMk/>
            <pc:sldMk cId="3899050996" sldId="354"/>
            <ac:spMk id="55" creationId="{102F9819-A5C1-477D-B01B-52F331286DFF}"/>
          </ac:spMkLst>
        </pc:spChg>
        <pc:grpChg chg="add del mod">
          <ac:chgData name="Sujoy Sikdar" userId="461f446da299a2d6" providerId="LiveId" clId="{B552E529-2037-4F5C-AA1B-ECF6445ECF5A}" dt="2022-02-18T13:13:25.983" v="5579" actId="478"/>
          <ac:grpSpMkLst>
            <pc:docMk/>
            <pc:sldMk cId="3899050996" sldId="354"/>
            <ac:grpSpMk id="34" creationId="{5EDF9A9C-57B0-4169-B98D-51AF74750048}"/>
          </ac:grpSpMkLst>
        </pc:grpChg>
        <pc:picChg chg="add mod">
          <ac:chgData name="Sujoy Sikdar" userId="461f446da299a2d6" providerId="LiveId" clId="{B552E529-2037-4F5C-AA1B-ECF6445ECF5A}" dt="2022-02-18T13:13:50.977" v="5604" actId="1038"/>
          <ac:picMkLst>
            <pc:docMk/>
            <pc:sldMk cId="3899050996" sldId="354"/>
            <ac:picMk id="25" creationId="{07967955-7857-4669-8FB3-7261BFF61E10}"/>
          </ac:picMkLst>
        </pc:pic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2" creationId="{750B143D-6E94-48A1-AD2E-B9B25108D227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7" creationId="{A500F128-586F-462F-9E68-CEDDD59E7C10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9" creationId="{BCC8D536-3DAB-45F6-884F-9310ED5B51EE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30" creationId="{5148BBB8-E500-4A2E-8307-4483DDE161F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6" creationId="{10F3F5A7-4347-47A1-A394-2C6322E1099E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8" creationId="{61E94EF0-8AAC-4C24-B319-29153C362770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74225715" sldId="355"/>
        </pc:sldMkLst>
      </pc:sldChg>
      <pc:sldChg chg="delSp modSp add del mod delAnim modAnim">
        <pc:chgData name="Sujoy Sikdar" userId="461f446da299a2d6" providerId="LiveId" clId="{B552E529-2037-4F5C-AA1B-ECF6445ECF5A}" dt="2022-02-18T13:13:56.685" v="5605" actId="47"/>
        <pc:sldMkLst>
          <pc:docMk/>
          <pc:sldMk cId="3434617843" sldId="356"/>
        </pc:sldMkLst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5" creationId="{EC278B3D-A9C8-4E00-9099-B0E249BD086F}"/>
          </ac:spMkLst>
        </pc:spChg>
        <pc:spChg chg="del">
          <ac:chgData name="Sujoy Sikdar" userId="461f446da299a2d6" providerId="LiveId" clId="{B552E529-2037-4F5C-AA1B-ECF6445ECF5A}" dt="2022-02-18T13:12:28.889" v="5407" actId="478"/>
          <ac:spMkLst>
            <pc:docMk/>
            <pc:sldMk cId="3434617843" sldId="356"/>
            <ac:spMk id="6" creationId="{983A985F-5E6F-402A-98CA-ED8647A06DE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7" creationId="{540BE278-E8F8-4CA9-BD9F-2EF9D2B7EAB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16" creationId="{6DF98012-38FC-41A0-A49A-EE6537E94EB6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17" creationId="{F2A45FCA-77FE-42D1-936D-B17622B33A58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8" creationId="{CB18F85F-B0EF-4D94-A4C2-79FB8FEB1D45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9" creationId="{EE387DC2-E526-4377-A9AA-3A8719E5AF8F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30" creationId="{3982D19C-47F2-4492-8FCF-026C2D65D73C}"/>
          </ac:spMkLst>
        </pc:s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0" creationId="{CBCC63F9-B915-42B7-AF35-07EA402F1771}"/>
          </ac:grpSpMkLst>
        </pc:gr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3" creationId="{A61DFE00-CC32-49C0-899B-AF1AA989F4A7}"/>
          </ac:grpSpMkLst>
        </pc:grpChg>
        <pc:grpChg chg="del mod">
          <ac:chgData name="Sujoy Sikdar" userId="461f446da299a2d6" providerId="LiveId" clId="{B552E529-2037-4F5C-AA1B-ECF6445ECF5A}" dt="2022-02-18T13:12:59.693" v="5470" actId="21"/>
          <ac:grpSpMkLst>
            <pc:docMk/>
            <pc:sldMk cId="3434617843" sldId="356"/>
            <ac:grpSpMk id="56" creationId="{4C69574E-18F0-41DD-A6AA-B48BF99F1846}"/>
          </ac:grpSpMkLst>
        </pc:grpChg>
        <pc:picChg chg="del">
          <ac:chgData name="Sujoy Sikdar" userId="461f446da299a2d6" providerId="LiveId" clId="{B552E529-2037-4F5C-AA1B-ECF6445ECF5A}" dt="2022-02-18T13:12:18.904" v="5404" actId="478"/>
          <ac:picMkLst>
            <pc:docMk/>
            <pc:sldMk cId="3434617843" sldId="356"/>
            <ac:picMk id="11" creationId="{8FD41192-AEF2-470A-BE35-110EC3F22F86}"/>
          </ac:picMkLst>
        </pc:picChg>
        <pc:picChg chg="del">
          <ac:chgData name="Sujoy Sikdar" userId="461f446da299a2d6" providerId="LiveId" clId="{B552E529-2037-4F5C-AA1B-ECF6445ECF5A}" dt="2022-02-18T13:12:26.692" v="5406" actId="478"/>
          <ac:picMkLst>
            <pc:docMk/>
            <pc:sldMk cId="3434617843" sldId="356"/>
            <ac:picMk id="13" creationId="{77A73763-3BB8-412B-B598-B1DDE3154EB7}"/>
          </ac:picMkLst>
        </pc:picChg>
        <pc:picChg chg="del mod">
          <ac:chgData name="Sujoy Sikdar" userId="461f446da299a2d6" providerId="LiveId" clId="{B552E529-2037-4F5C-AA1B-ECF6445ECF5A}" dt="2022-02-18T13:12:59.693" v="5470" actId="21"/>
          <ac:picMkLst>
            <pc:docMk/>
            <pc:sldMk cId="3434617843" sldId="356"/>
            <ac:picMk id="15" creationId="{BDCFE02A-5EB7-4186-8450-FD8DD06CDDC3}"/>
          </ac:picMkLst>
        </pc:pic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19" creationId="{C5692E80-0994-4ABD-A77B-6E992653EFF5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20" creationId="{8C41AFFF-701A-4359-AB2C-06B8D76D1A52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23" creationId="{4AE43168-9771-453E-887E-2C5652953241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1" creationId="{FA01C36D-473D-45A3-94C3-7BD2B32D060A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5" creationId="{B958289D-B42F-4C97-BE7D-517FCF0F22D3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38" creationId="{2E93952A-C5E7-47F0-864D-189D00778EB6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modSp mod modAnim">
        <pc:chgData name="Sujoy Sikdar" userId="461f446da299a2d6" providerId="LiveId" clId="{B552E529-2037-4F5C-AA1B-ECF6445ECF5A}" dt="2022-02-18T00:31:35.119" v="86" actId="1038"/>
        <pc:sldMkLst>
          <pc:docMk/>
          <pc:sldMk cId="2552069509" sldId="359"/>
        </pc:sldMkLst>
        <pc:spChg chg="mod">
          <ac:chgData name="Sujoy Sikdar" userId="461f446da299a2d6" providerId="LiveId" clId="{B552E529-2037-4F5C-AA1B-ECF6445ECF5A}" dt="2022-02-18T00:31:35.119" v="86" actId="1038"/>
          <ac:spMkLst>
            <pc:docMk/>
            <pc:sldMk cId="2552069509" sldId="359"/>
            <ac:spMk id="3" creationId="{0D01FE54-1F2D-4867-864E-55E5E9141AD2}"/>
          </ac:spMkLst>
        </pc:spChg>
        <pc:spChg chg="mod">
          <ac:chgData name="Sujoy Sikdar" userId="461f446da299a2d6" providerId="LiveId" clId="{B552E529-2037-4F5C-AA1B-ECF6445ECF5A}" dt="2022-02-18T00:31:33.354" v="84" actId="20577"/>
          <ac:spMkLst>
            <pc:docMk/>
            <pc:sldMk cId="2552069509" sldId="359"/>
            <ac:spMk id="9" creationId="{9CC79C4D-BB80-4F05-B5E2-7AD20D5366B2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762782455" sldId="42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941019250" sldId="423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407259805" sldId="42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66831985" sldId="425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010844027" sldId="42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644825072" sldId="42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592478618" sldId="42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912404365" sldId="429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56372386" sldId="43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32839465" sldId="431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36890902" sldId="43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68575436" sldId="433"/>
        </pc:sldMkLst>
      </pc:sldChg>
      <pc:sldChg chg="addSp modSp mod modAnim">
        <pc:chgData name="Sujoy Sikdar" userId="461f446da299a2d6" providerId="LiveId" clId="{B552E529-2037-4F5C-AA1B-ECF6445ECF5A}" dt="2022-02-18T08:22:59.400" v="4312" actId="113"/>
        <pc:sldMkLst>
          <pc:docMk/>
          <pc:sldMk cId="2480216038" sldId="434"/>
        </pc:sldMkLst>
        <pc:spChg chg="mod">
          <ac:chgData name="Sujoy Sikdar" userId="461f446da299a2d6" providerId="LiveId" clId="{B552E529-2037-4F5C-AA1B-ECF6445ECF5A}" dt="2022-02-18T08:22:59.400" v="4312" actId="113"/>
          <ac:spMkLst>
            <pc:docMk/>
            <pc:sldMk cId="2480216038" sldId="434"/>
            <ac:spMk id="3" creationId="{9D0C5542-AA57-4F2B-8395-9D4CF111AB8A}"/>
          </ac:spMkLst>
        </pc:spChg>
        <pc:spChg chg="add mod">
          <ac:chgData name="Sujoy Sikdar" userId="461f446da299a2d6" providerId="LiveId" clId="{B552E529-2037-4F5C-AA1B-ECF6445ECF5A}" dt="2022-02-18T03:25:06.597" v="2560" actId="1037"/>
          <ac:spMkLst>
            <pc:docMk/>
            <pc:sldMk cId="2480216038" sldId="434"/>
            <ac:spMk id="5" creationId="{A01D121E-41D4-499C-93BB-21D5FB40951C}"/>
          </ac:spMkLst>
        </pc:spChg>
        <pc:spChg chg="add mod">
          <ac:chgData name="Sujoy Sikdar" userId="461f446da299a2d6" providerId="LiveId" clId="{B552E529-2037-4F5C-AA1B-ECF6445ECF5A}" dt="2022-02-18T03:41:49.606" v="2827" actId="20577"/>
          <ac:spMkLst>
            <pc:docMk/>
            <pc:sldMk cId="2480216038" sldId="434"/>
            <ac:spMk id="6" creationId="{8191F7D5-95E6-44BF-88AD-82347F9F1753}"/>
          </ac:spMkLst>
        </pc:spChg>
      </pc:sldChg>
      <pc:sldChg chg="modSp new mod modAnim">
        <pc:chgData name="Sujoy Sikdar" userId="461f446da299a2d6" providerId="LiveId" clId="{B552E529-2037-4F5C-AA1B-ECF6445ECF5A}" dt="2022-02-18T00:39:21.322" v="275" actId="20577"/>
        <pc:sldMkLst>
          <pc:docMk/>
          <pc:sldMk cId="371457458" sldId="435"/>
        </pc:sldMkLst>
        <pc:spChg chg="mod">
          <ac:chgData name="Sujoy Sikdar" userId="461f446da299a2d6" providerId="LiveId" clId="{B552E529-2037-4F5C-AA1B-ECF6445ECF5A}" dt="2022-02-18T00:30:41.868" v="54" actId="20577"/>
          <ac:spMkLst>
            <pc:docMk/>
            <pc:sldMk cId="371457458" sldId="435"/>
            <ac:spMk id="2" creationId="{F4D35F47-1E39-459B-81DD-1CB9F0D620CF}"/>
          </ac:spMkLst>
        </pc:spChg>
        <pc:spChg chg="mod">
          <ac:chgData name="Sujoy Sikdar" userId="461f446da299a2d6" providerId="LiveId" clId="{B552E529-2037-4F5C-AA1B-ECF6445ECF5A}" dt="2022-02-18T00:39:21.322" v="275" actId="20577"/>
          <ac:spMkLst>
            <pc:docMk/>
            <pc:sldMk cId="371457458" sldId="435"/>
            <ac:spMk id="3" creationId="{A1A51829-7540-4F08-A2E9-413439128D6F}"/>
          </ac:spMkLst>
        </pc:spChg>
      </pc:sldChg>
      <pc:sldChg chg="addSp delSp modSp new mod modAnim">
        <pc:chgData name="Sujoy Sikdar" userId="461f446da299a2d6" providerId="LiveId" clId="{B552E529-2037-4F5C-AA1B-ECF6445ECF5A}" dt="2022-02-18T03:37:47.477" v="2796" actId="1037"/>
        <pc:sldMkLst>
          <pc:docMk/>
          <pc:sldMk cId="691562172" sldId="436"/>
        </pc:sldMkLst>
        <pc:spChg chg="mod">
          <ac:chgData name="Sujoy Sikdar" userId="461f446da299a2d6" providerId="LiveId" clId="{B552E529-2037-4F5C-AA1B-ECF6445ECF5A}" dt="2022-02-18T01:37:50.527" v="1942" actId="1035"/>
          <ac:spMkLst>
            <pc:docMk/>
            <pc:sldMk cId="691562172" sldId="436"/>
            <ac:spMk id="2" creationId="{EE1E97E1-1DDC-43F1-8125-3558410E6E7F}"/>
          </ac:spMkLst>
        </pc:spChg>
        <pc:spChg chg="mod">
          <ac:chgData name="Sujoy Sikdar" userId="461f446da299a2d6" providerId="LiveId" clId="{B552E529-2037-4F5C-AA1B-ECF6445ECF5A}" dt="2022-02-18T01:37:44.646" v="1924" actId="1036"/>
          <ac:spMkLst>
            <pc:docMk/>
            <pc:sldMk cId="691562172" sldId="436"/>
            <ac:spMk id="3" creationId="{28185B03-8CFD-4F6D-8029-18F6FAF6D75F}"/>
          </ac:spMkLst>
        </pc:spChg>
        <pc:spChg chg="add mod">
          <ac:chgData name="Sujoy Sikdar" userId="461f446da299a2d6" providerId="LiveId" clId="{B552E529-2037-4F5C-AA1B-ECF6445ECF5A}" dt="2022-02-18T03:37:47.477" v="2796" actId="1037"/>
          <ac:spMkLst>
            <pc:docMk/>
            <pc:sldMk cId="691562172" sldId="436"/>
            <ac:spMk id="5" creationId="{91592B2C-9ACB-4DEC-9DA0-177A03673B9E}"/>
          </ac:spMkLst>
        </pc:spChg>
        <pc:spChg chg="add mod">
          <ac:chgData name="Sujoy Sikdar" userId="461f446da299a2d6" providerId="LiveId" clId="{B552E529-2037-4F5C-AA1B-ECF6445ECF5A}" dt="2022-02-18T03:37:44.317" v="2794" actId="1035"/>
          <ac:spMkLst>
            <pc:docMk/>
            <pc:sldMk cId="691562172" sldId="436"/>
            <ac:spMk id="6" creationId="{FE33F87F-1B85-40AE-9515-D42F1E41AF33}"/>
          </ac:spMkLst>
        </pc:spChg>
        <pc:spChg chg="add del mod">
          <ac:chgData name="Sujoy Sikdar" userId="461f446da299a2d6" providerId="LiveId" clId="{B552E529-2037-4F5C-AA1B-ECF6445ECF5A}" dt="2022-02-18T01:55:28.849" v="2468" actId="478"/>
          <ac:spMkLst>
            <pc:docMk/>
            <pc:sldMk cId="691562172" sldId="436"/>
            <ac:spMk id="7" creationId="{B871B201-DA66-4201-9E5D-55B535146ED0}"/>
          </ac:spMkLst>
        </pc:spChg>
      </pc:sldChg>
      <pc:sldChg chg="addSp delSp modSp new mod">
        <pc:chgData name="Sujoy Sikdar" userId="461f446da299a2d6" providerId="LiveId" clId="{B552E529-2037-4F5C-AA1B-ECF6445ECF5A}" dt="2022-02-18T03:33:23.757" v="2650" actId="20577"/>
        <pc:sldMkLst>
          <pc:docMk/>
          <pc:sldMk cId="1376476921" sldId="437"/>
        </pc:sldMkLst>
        <pc:spChg chg="mod">
          <ac:chgData name="Sujoy Sikdar" userId="461f446da299a2d6" providerId="LiveId" clId="{B552E529-2037-4F5C-AA1B-ECF6445ECF5A}" dt="2022-02-18T00:45:40.165" v="458" actId="20577"/>
          <ac:spMkLst>
            <pc:docMk/>
            <pc:sldMk cId="1376476921" sldId="437"/>
            <ac:spMk id="2" creationId="{DE7896A2-A2D7-4BF3-90C2-4A8ED77B7C4D}"/>
          </ac:spMkLst>
        </pc:spChg>
        <pc:spChg chg="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3" creationId="{5D365C07-72B4-4CC7-9547-8911FD72F38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5" creationId="{96993B98-8D5E-44F4-9DDC-A7D55687548B}"/>
          </ac:spMkLst>
        </pc:spChg>
        <pc:spChg chg="add mod">
          <ac:chgData name="Sujoy Sikdar" userId="461f446da299a2d6" providerId="LiveId" clId="{B552E529-2037-4F5C-AA1B-ECF6445ECF5A}" dt="2022-02-18T03:33:23.757" v="2650" actId="20577"/>
          <ac:spMkLst>
            <pc:docMk/>
            <pc:sldMk cId="1376476921" sldId="437"/>
            <ac:spMk id="6" creationId="{FFF98791-19AE-4149-81FD-5357A1AE7262}"/>
          </ac:spMkLst>
        </pc:spChg>
        <pc:spChg chg="add del mod">
          <ac:chgData name="Sujoy Sikdar" userId="461f446da299a2d6" providerId="LiveId" clId="{B552E529-2037-4F5C-AA1B-ECF6445ECF5A}" dt="2022-02-18T01:26:42.398" v="1459" actId="478"/>
          <ac:spMkLst>
            <pc:docMk/>
            <pc:sldMk cId="1376476921" sldId="437"/>
            <ac:spMk id="7" creationId="{7048531C-31D3-444C-8A69-B56A900A35FD}"/>
          </ac:spMkLst>
        </pc:spChg>
        <pc:spChg chg="add mod or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8" creationId="{09B86595-10E6-4723-B423-DFD06CE7028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9" creationId="{D0985639-F60B-4D00-97EC-CD7E8065601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0" creationId="{D3DBCDD9-3D22-4D4B-9CCC-180F5E848062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1" creationId="{2A97ED96-A7A1-44A3-A3FD-FCF7B65D6903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2" creationId="{66DC04BF-951B-4A65-AAD8-6570178A57CA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3" creationId="{A222B9D9-6177-4532-AC3F-0821C3D716F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4" creationId="{5F0CF309-79E1-4FD8-AFAA-312E3AFC51F4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5" creationId="{3846ADE3-927F-450E-BD21-7F258FCA56E6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6" creationId="{1F081909-8D5B-43AA-ADC2-61A672BDBE20}"/>
          </ac:spMkLst>
        </pc:spChg>
      </pc:sldChg>
      <pc:sldChg chg="new del">
        <pc:chgData name="Sujoy Sikdar" userId="461f446da299a2d6" providerId="LiveId" clId="{B552E529-2037-4F5C-AA1B-ECF6445ECF5A}" dt="2022-02-18T01:44:54.362" v="2044" actId="47"/>
        <pc:sldMkLst>
          <pc:docMk/>
          <pc:sldMk cId="1782294407" sldId="438"/>
        </pc:sldMkLst>
      </pc:sldChg>
      <pc:sldChg chg="addSp delSp modSp new del mod">
        <pc:chgData name="Sujoy Sikdar" userId="461f446da299a2d6" providerId="LiveId" clId="{B552E529-2037-4F5C-AA1B-ECF6445ECF5A}" dt="2022-02-18T01:43:10.478" v="2023" actId="47"/>
        <pc:sldMkLst>
          <pc:docMk/>
          <pc:sldMk cId="2433484351" sldId="438"/>
        </pc:sldMkLst>
        <pc:spChg chg="mod">
          <ac:chgData name="Sujoy Sikdar" userId="461f446da299a2d6" providerId="LiveId" clId="{B552E529-2037-4F5C-AA1B-ECF6445ECF5A}" dt="2022-02-18T01:43:03.113" v="2021" actId="20577"/>
          <ac:spMkLst>
            <pc:docMk/>
            <pc:sldMk cId="2433484351" sldId="438"/>
            <ac:spMk id="2" creationId="{15BE7C65-D197-421F-8EF3-F2FCD712C848}"/>
          </ac:spMkLst>
        </pc:spChg>
        <pc:spChg chg="del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3" creationId="{C1546334-5AF8-4205-9EEB-6222CA1A7BA7}"/>
          </ac:spMkLst>
        </pc:spChg>
        <pc:spChg chg="add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6" creationId="{634CE730-C352-4E02-9B01-5242C507E46A}"/>
          </ac:spMkLst>
        </pc:spChg>
      </pc:sldChg>
      <pc:sldChg chg="addSp delSp modSp new mod">
        <pc:chgData name="Sujoy Sikdar" userId="461f446da299a2d6" providerId="LiveId" clId="{B552E529-2037-4F5C-AA1B-ECF6445ECF5A}" dt="2022-02-18T13:30:09.062" v="6062" actId="20577"/>
        <pc:sldMkLst>
          <pc:docMk/>
          <pc:sldMk cId="2911977908" sldId="438"/>
        </pc:sldMkLst>
        <pc:spChg chg="mod">
          <ac:chgData name="Sujoy Sikdar" userId="461f446da299a2d6" providerId="LiveId" clId="{B552E529-2037-4F5C-AA1B-ECF6445ECF5A}" dt="2022-02-18T13:10:42.849" v="5368" actId="20577"/>
          <ac:spMkLst>
            <pc:docMk/>
            <pc:sldMk cId="2911977908" sldId="438"/>
            <ac:spMk id="2" creationId="{10E54624-17A5-4A5F-B266-A90C7182708E}"/>
          </ac:spMkLst>
        </pc:spChg>
        <pc:spChg chg="del">
          <ac:chgData name="Sujoy Sikdar" userId="461f446da299a2d6" providerId="LiveId" clId="{B552E529-2037-4F5C-AA1B-ECF6445ECF5A}" dt="2022-02-18T13:14:22.778" v="5606"/>
          <ac:spMkLst>
            <pc:docMk/>
            <pc:sldMk cId="2911977908" sldId="438"/>
            <ac:spMk id="3" creationId="{9CDB38D3-52DB-4194-90AC-B28B2E5CF365}"/>
          </ac:spMkLst>
        </pc:spChg>
        <pc:spChg chg="add mod">
          <ac:chgData name="Sujoy Sikdar" userId="461f446da299a2d6" providerId="LiveId" clId="{B552E529-2037-4F5C-AA1B-ECF6445ECF5A}" dt="2022-02-18T13:25:30.441" v="5878" actId="1036"/>
          <ac:spMkLst>
            <pc:docMk/>
            <pc:sldMk cId="2911977908" sldId="438"/>
            <ac:spMk id="6" creationId="{8F9E564E-BB57-4DCB-9C19-3DCED1B1C92B}"/>
          </ac:spMkLst>
        </pc:spChg>
        <pc:spChg chg="add mod">
          <ac:chgData name="Sujoy Sikdar" userId="461f446da299a2d6" providerId="LiveId" clId="{B552E529-2037-4F5C-AA1B-ECF6445ECF5A}" dt="2022-02-18T13:25:22.081" v="5857" actId="1076"/>
          <ac:spMkLst>
            <pc:docMk/>
            <pc:sldMk cId="2911977908" sldId="438"/>
            <ac:spMk id="7" creationId="{32E13F05-E86E-4BC5-A71D-16EFFB02FBDD}"/>
          </ac:spMkLst>
        </pc:spChg>
        <pc:spChg chg="add mod">
          <ac:chgData name="Sujoy Sikdar" userId="461f446da299a2d6" providerId="LiveId" clId="{B552E529-2037-4F5C-AA1B-ECF6445ECF5A}" dt="2022-02-18T13:30:09.062" v="6062" actId="20577"/>
          <ac:spMkLst>
            <pc:docMk/>
            <pc:sldMk cId="2911977908" sldId="438"/>
            <ac:spMk id="8" creationId="{50274D9A-418F-4269-A305-D367E53D3544}"/>
          </ac:spMkLst>
        </pc:spChg>
        <pc:graphicFrameChg chg="add mod modGraphic">
          <ac:chgData name="Sujoy Sikdar" userId="461f446da299a2d6" providerId="LiveId" clId="{B552E529-2037-4F5C-AA1B-ECF6445ECF5A}" dt="2022-02-18T13:25:30.441" v="5878" actId="1036"/>
          <ac:graphicFrameMkLst>
            <pc:docMk/>
            <pc:sldMk cId="2911977908" sldId="438"/>
            <ac:graphicFrameMk id="5" creationId="{71D0D399-238F-4B62-8F13-A358111C025C}"/>
          </ac:graphicFrameMkLst>
        </pc:graphicFrameChg>
      </pc:sldChg>
      <pc:sldChg chg="modSp new del mod ord">
        <pc:chgData name="Sujoy Sikdar" userId="461f446da299a2d6" providerId="LiveId" clId="{B552E529-2037-4F5C-AA1B-ECF6445ECF5A}" dt="2022-02-18T13:09:36.353" v="5323" actId="47"/>
        <pc:sldMkLst>
          <pc:docMk/>
          <pc:sldMk cId="3506217437" sldId="439"/>
        </pc:sldMkLst>
        <pc:spChg chg="mod">
          <ac:chgData name="Sujoy Sikdar" userId="461f446da299a2d6" providerId="LiveId" clId="{B552E529-2037-4F5C-AA1B-ECF6445ECF5A}" dt="2022-02-18T01:55:46.686" v="2480" actId="20577"/>
          <ac:spMkLst>
            <pc:docMk/>
            <pc:sldMk cId="3506217437" sldId="439"/>
            <ac:spMk id="2" creationId="{85474425-C8BB-4B13-9079-11B9357636D4}"/>
          </ac:spMkLst>
        </pc:spChg>
        <pc:spChg chg="mod">
          <ac:chgData name="Sujoy Sikdar" userId="461f446da299a2d6" providerId="LiveId" clId="{B552E529-2037-4F5C-AA1B-ECF6445ECF5A}" dt="2022-02-18T01:56:54.960" v="2513" actId="20577"/>
          <ac:spMkLst>
            <pc:docMk/>
            <pc:sldMk cId="3506217437" sldId="439"/>
            <ac:spMk id="3" creationId="{1485EB95-0A59-47B1-84D1-0A130B3014DF}"/>
          </ac:spMkLst>
        </pc:spChg>
      </pc:sldChg>
      <pc:sldChg chg="modSp new del mod">
        <pc:chgData name="Sujoy Sikdar" userId="461f446da299a2d6" providerId="LiveId" clId="{B552E529-2037-4F5C-AA1B-ECF6445ECF5A}" dt="2022-02-18T01:56:41.782" v="2484" actId="47"/>
        <pc:sldMkLst>
          <pc:docMk/>
          <pc:sldMk cId="467518866" sldId="440"/>
        </pc:sldMkLst>
        <pc:spChg chg="mod">
          <ac:chgData name="Sujoy Sikdar" userId="461f446da299a2d6" providerId="LiveId" clId="{B552E529-2037-4F5C-AA1B-ECF6445ECF5A}" dt="2022-02-18T01:56:37.923" v="2483" actId="20577"/>
          <ac:spMkLst>
            <pc:docMk/>
            <pc:sldMk cId="467518866" sldId="440"/>
            <ac:spMk id="2" creationId="{F3C5F996-26D8-433C-8C75-777E4F58B7B4}"/>
          </ac:spMkLst>
        </pc:spChg>
      </pc:sldChg>
      <pc:sldChg chg="addSp modSp new mod modAnim">
        <pc:chgData name="Sujoy Sikdar" userId="461f446da299a2d6" providerId="LiveId" clId="{B552E529-2037-4F5C-AA1B-ECF6445ECF5A}" dt="2022-02-18T08:53:53.280" v="4708" actId="20577"/>
        <pc:sldMkLst>
          <pc:docMk/>
          <pc:sldMk cId="1709774111" sldId="440"/>
        </pc:sldMkLst>
        <pc:spChg chg="mod">
          <ac:chgData name="Sujoy Sikdar" userId="461f446da299a2d6" providerId="LiveId" clId="{B552E529-2037-4F5C-AA1B-ECF6445ECF5A}" dt="2022-02-18T03:44:01.708" v="2904" actId="1036"/>
          <ac:spMkLst>
            <pc:docMk/>
            <pc:sldMk cId="1709774111" sldId="440"/>
            <ac:spMk id="2" creationId="{48F2DF11-B8A9-4767-9E94-BE7554234476}"/>
          </ac:spMkLst>
        </pc:spChg>
        <pc:spChg chg="mod">
          <ac:chgData name="Sujoy Sikdar" userId="461f446da299a2d6" providerId="LiveId" clId="{B552E529-2037-4F5C-AA1B-ECF6445ECF5A}" dt="2022-02-18T08:53:53.280" v="4708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7:49:28.481" v="4094" actId="1036"/>
          <ac:spMkLst>
            <pc:docMk/>
            <pc:sldMk cId="1709774111" sldId="440"/>
            <ac:spMk id="5" creationId="{7242ECF2-E165-4A1D-8234-0E55E2AAC73E}"/>
          </ac:spMkLst>
        </pc:spChg>
      </pc:sldChg>
      <pc:sldChg chg="addSp delSp modSp add mod delAnim">
        <pc:chgData name="Sujoy Sikdar" userId="461f446da299a2d6" providerId="LiveId" clId="{B552E529-2037-4F5C-AA1B-ECF6445ECF5A}" dt="2022-02-18T07:51:43.248" v="4142" actId="113"/>
        <pc:sldMkLst>
          <pc:docMk/>
          <pc:sldMk cId="862566703" sldId="441"/>
        </pc:sldMkLst>
        <pc:spChg chg="mod">
          <ac:chgData name="Sujoy Sikdar" userId="461f446da299a2d6" providerId="LiveId" clId="{B552E529-2037-4F5C-AA1B-ECF6445ECF5A}" dt="2022-02-18T07:51:43.248" v="4142" actId="113"/>
          <ac:spMkLst>
            <pc:docMk/>
            <pc:sldMk cId="862566703" sldId="441"/>
            <ac:spMk id="3" creationId="{C6D1D13A-894B-49B8-A7F5-97E5BB48A0DC}"/>
          </ac:spMkLst>
        </pc:spChg>
        <pc:spChg chg="del mod">
          <ac:chgData name="Sujoy Sikdar" userId="461f446da299a2d6" providerId="LiveId" clId="{B552E529-2037-4F5C-AA1B-ECF6445ECF5A}" dt="2022-02-18T07:35:03.070" v="3616" actId="478"/>
          <ac:spMkLst>
            <pc:docMk/>
            <pc:sldMk cId="862566703" sldId="441"/>
            <ac:spMk id="5" creationId="{7242ECF2-E165-4A1D-8234-0E55E2AAC73E}"/>
          </ac:spMkLst>
        </pc:spChg>
        <pc:spChg chg="add mod">
          <ac:chgData name="Sujoy Sikdar" userId="461f446da299a2d6" providerId="LiveId" clId="{B552E529-2037-4F5C-AA1B-ECF6445ECF5A}" dt="2022-02-18T07:43:43.902" v="3874" actId="1076"/>
          <ac:spMkLst>
            <pc:docMk/>
            <pc:sldMk cId="862566703" sldId="441"/>
            <ac:spMk id="6" creationId="{9E7279C2-BCD6-419C-B73E-91978CEF0D3B}"/>
          </ac:spMkLst>
        </pc:spChg>
      </pc:sldChg>
      <pc:sldChg chg="addSp delSp modSp add mod modAnim">
        <pc:chgData name="Sujoy Sikdar" userId="461f446da299a2d6" providerId="LiveId" clId="{B552E529-2037-4F5C-AA1B-ECF6445ECF5A}" dt="2022-02-18T09:01:37.502" v="4827" actId="1076"/>
        <pc:sldMkLst>
          <pc:docMk/>
          <pc:sldMk cId="2525728990" sldId="442"/>
        </pc:sldMkLst>
        <pc:spChg chg="mod">
          <ac:chgData name="Sujoy Sikdar" userId="461f446da299a2d6" providerId="LiveId" clId="{B552E529-2037-4F5C-AA1B-ECF6445ECF5A}" dt="2022-02-18T08:35:38.871" v="4574" actId="113"/>
          <ac:spMkLst>
            <pc:docMk/>
            <pc:sldMk cId="2525728990" sldId="442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9:01:37.502" v="4827" actId="1076"/>
          <ac:spMkLst>
            <pc:docMk/>
            <pc:sldMk cId="2525728990" sldId="442"/>
            <ac:spMk id="5" creationId="{B0C3844D-B432-42CA-A1EE-85DE1E46C2E6}"/>
          </ac:spMkLst>
        </pc:spChg>
        <pc:spChg chg="del">
          <ac:chgData name="Sujoy Sikdar" userId="461f446da299a2d6" providerId="LiveId" clId="{B552E529-2037-4F5C-AA1B-ECF6445ECF5A}" dt="2022-02-18T07:53:15.417" v="4145" actId="478"/>
          <ac:spMkLst>
            <pc:docMk/>
            <pc:sldMk cId="2525728990" sldId="442"/>
            <ac:spMk id="6" creationId="{9E7279C2-BCD6-419C-B73E-91978CEF0D3B}"/>
          </ac:spMkLst>
        </pc:spChg>
      </pc:sldChg>
      <pc:sldChg chg="modSp new mod">
        <pc:chgData name="Sujoy Sikdar" userId="461f446da299a2d6" providerId="LiveId" clId="{B552E529-2037-4F5C-AA1B-ECF6445ECF5A}" dt="2022-02-18T09:11:37.319" v="4993" actId="5793"/>
        <pc:sldMkLst>
          <pc:docMk/>
          <pc:sldMk cId="2813816208" sldId="443"/>
        </pc:sldMkLst>
        <pc:spChg chg="mod">
          <ac:chgData name="Sujoy Sikdar" userId="461f446da299a2d6" providerId="LiveId" clId="{B552E529-2037-4F5C-AA1B-ECF6445ECF5A}" dt="2022-02-18T08:58:16.950" v="4777" actId="1035"/>
          <ac:spMkLst>
            <pc:docMk/>
            <pc:sldMk cId="2813816208" sldId="443"/>
            <ac:spMk id="2" creationId="{21085E0B-963E-4A43-8B4A-9B88DEB970C4}"/>
          </ac:spMkLst>
        </pc:spChg>
        <pc:spChg chg="mod">
          <ac:chgData name="Sujoy Sikdar" userId="461f446da299a2d6" providerId="LiveId" clId="{B552E529-2037-4F5C-AA1B-ECF6445ECF5A}" dt="2022-02-18T09:11:37.319" v="4993" actId="5793"/>
          <ac:spMkLst>
            <pc:docMk/>
            <pc:sldMk cId="2813816208" sldId="443"/>
            <ac:spMk id="3" creationId="{5B45EC5E-A28D-4A0C-BA96-3224426A5D66}"/>
          </ac:spMkLst>
        </pc:spChg>
      </pc:sldChg>
      <pc:sldChg chg="modSp new mod">
        <pc:chgData name="Sujoy Sikdar" userId="461f446da299a2d6" providerId="LiveId" clId="{B552E529-2037-4F5C-AA1B-ECF6445ECF5A}" dt="2022-02-18T09:18:42.357" v="5322" actId="207"/>
        <pc:sldMkLst>
          <pc:docMk/>
          <pc:sldMk cId="138835996" sldId="444"/>
        </pc:sldMkLst>
        <pc:spChg chg="mod">
          <ac:chgData name="Sujoy Sikdar" userId="461f446da299a2d6" providerId="LiveId" clId="{B552E529-2037-4F5C-AA1B-ECF6445ECF5A}" dt="2022-02-18T09:15:49.378" v="5159" actId="20577"/>
          <ac:spMkLst>
            <pc:docMk/>
            <pc:sldMk cId="138835996" sldId="444"/>
            <ac:spMk id="2" creationId="{45FBEA1B-EFF1-43E2-B0DC-87623C7A4E2E}"/>
          </ac:spMkLst>
        </pc:spChg>
        <pc:spChg chg="mod">
          <ac:chgData name="Sujoy Sikdar" userId="461f446da299a2d6" providerId="LiveId" clId="{B552E529-2037-4F5C-AA1B-ECF6445ECF5A}" dt="2022-02-18T09:18:42.357" v="5322" actId="207"/>
          <ac:spMkLst>
            <pc:docMk/>
            <pc:sldMk cId="138835996" sldId="444"/>
            <ac:spMk id="3" creationId="{7B54BB85-7765-407C-BFFE-3F991BF3DC75}"/>
          </ac:spMkLst>
        </pc:spChg>
      </pc:sldChg>
      <pc:sldChg chg="addSp modSp new mod modAnim">
        <pc:chgData name="Sujoy Sikdar" userId="461f446da299a2d6" providerId="LiveId" clId="{B552E529-2037-4F5C-AA1B-ECF6445ECF5A}" dt="2022-02-18T13:49:23.002" v="6888"/>
        <pc:sldMkLst>
          <pc:docMk/>
          <pc:sldMk cId="3900538090" sldId="445"/>
        </pc:sldMkLst>
        <pc:spChg chg="mod">
          <ac:chgData name="Sujoy Sikdar" userId="461f446da299a2d6" providerId="LiveId" clId="{B552E529-2037-4F5C-AA1B-ECF6445ECF5A}" dt="2022-02-18T13:34:21.852" v="6136" actId="122"/>
          <ac:spMkLst>
            <pc:docMk/>
            <pc:sldMk cId="3900538090" sldId="445"/>
            <ac:spMk id="2" creationId="{9FC1BC56-C82C-4F4F-8E1D-11E42980277F}"/>
          </ac:spMkLst>
        </pc:spChg>
        <pc:spChg chg="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3" creationId="{9E5C244A-875D-47CF-8F86-B134746EB739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5" creationId="{CD4E7952-6BE5-4575-9BFA-16E1D4540F5F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7" creationId="{C520FBFD-3A0A-4D72-BF9A-2E10C0BBEEEE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9" creationId="{4F8092F2-8D86-43D0-8D93-8B9C65FC35A7}"/>
          </ac:spMkLst>
        </pc:spChg>
        <pc:spChg chg="add 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14" creationId="{2669A2BE-24EB-4EA0-BBA9-026F4A915F18}"/>
          </ac:spMkLst>
        </pc:spChg>
        <pc:picChg chg="add mod">
          <ac:chgData name="Sujoy Sikdar" userId="461f446da299a2d6" providerId="LiveId" clId="{B552E529-2037-4F5C-AA1B-ECF6445ECF5A}" dt="2022-02-18T13:34:32.405" v="6138" actId="1076"/>
          <ac:picMkLst>
            <pc:docMk/>
            <pc:sldMk cId="3900538090" sldId="445"/>
            <ac:picMk id="6" creationId="{934CD06C-AD46-4839-99DC-3BB108B5E3E6}"/>
          </ac:picMkLst>
        </pc:picChg>
        <pc:picChg chg="add mod">
          <ac:chgData name="Sujoy Sikdar" userId="461f446da299a2d6" providerId="LiveId" clId="{B552E529-2037-4F5C-AA1B-ECF6445ECF5A}" dt="2022-02-18T13:43:06.422" v="6334" actId="1076"/>
          <ac:picMkLst>
            <pc:docMk/>
            <pc:sldMk cId="3900538090" sldId="445"/>
            <ac:picMk id="13" creationId="{6F44CAF7-3BE1-49A9-A95E-0E8CEC1C0262}"/>
          </ac:picMkLst>
        </pc:pic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8" creationId="{281D9A9D-DFA8-471A-A605-651BE7392DEF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0" creationId="{7F14D949-9490-49BC-B7B1-BE9F5B4311F7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1" creationId="{64D03F63-5C78-4A4E-86D0-9CCF52CBCA1D}"/>
          </ac:cxnSpMkLst>
        </pc:cxnChg>
      </pc:sldChg>
      <pc:sldChg chg="addSp delSp modSp new mod modAnim">
        <pc:chgData name="Sujoy Sikdar" userId="461f446da299a2d6" providerId="LiveId" clId="{B552E529-2037-4F5C-AA1B-ECF6445ECF5A}" dt="2022-02-18T13:51:08.967" v="6959" actId="1035"/>
        <pc:sldMkLst>
          <pc:docMk/>
          <pc:sldMk cId="1426184407" sldId="446"/>
        </pc:sldMkLst>
        <pc:spChg chg="mod">
          <ac:chgData name="Sujoy Sikdar" userId="461f446da299a2d6" providerId="LiveId" clId="{B552E529-2037-4F5C-AA1B-ECF6445ECF5A}" dt="2022-02-18T13:51:08.967" v="6959" actId="1035"/>
          <ac:spMkLst>
            <pc:docMk/>
            <pc:sldMk cId="1426184407" sldId="446"/>
            <ac:spMk id="2" creationId="{5D2F1A15-9441-48AD-9020-FAF4565E3CAA}"/>
          </ac:spMkLst>
        </pc:spChg>
        <pc:spChg chg="mod">
          <ac:chgData name="Sujoy Sikdar" userId="461f446da299a2d6" providerId="LiveId" clId="{B552E529-2037-4F5C-AA1B-ECF6445ECF5A}" dt="2022-02-18T13:48:55.660" v="6860" actId="27636"/>
          <ac:spMkLst>
            <pc:docMk/>
            <pc:sldMk cId="1426184407" sldId="446"/>
            <ac:spMk id="3" creationId="{A72C21A1-1FF4-4705-9554-85789F5DA2A7}"/>
          </ac:spMkLst>
        </pc:spChg>
        <pc:graphicFrameChg chg="add del mod">
          <ac:chgData name="Sujoy Sikdar" userId="461f446da299a2d6" providerId="LiveId" clId="{B552E529-2037-4F5C-AA1B-ECF6445ECF5A}" dt="2022-02-18T13:49:53.130" v="6893"/>
          <ac:graphicFrameMkLst>
            <pc:docMk/>
            <pc:sldMk cId="1426184407" sldId="446"/>
            <ac:graphicFrameMk id="5" creationId="{38A288B5-A2C2-4109-A452-EC5B625A1412}"/>
          </ac:graphicFrameMkLst>
        </pc:graphicFrameChg>
      </pc:sldChg>
      <pc:sldChg chg="addSp modSp new mod">
        <pc:chgData name="Sujoy Sikdar" userId="461f446da299a2d6" providerId="LiveId" clId="{B552E529-2037-4F5C-AA1B-ECF6445ECF5A}" dt="2022-02-18T13:57:05.781" v="7219" actId="27636"/>
        <pc:sldMkLst>
          <pc:docMk/>
          <pc:sldMk cId="3135468" sldId="447"/>
        </pc:sldMkLst>
        <pc:spChg chg="mod">
          <ac:chgData name="Sujoy Sikdar" userId="461f446da299a2d6" providerId="LiveId" clId="{B552E529-2037-4F5C-AA1B-ECF6445ECF5A}" dt="2022-02-18T13:51:51.315" v="6999" actId="20577"/>
          <ac:spMkLst>
            <pc:docMk/>
            <pc:sldMk cId="3135468" sldId="447"/>
            <ac:spMk id="2" creationId="{7BE8D25C-2209-4D20-9A85-AD155444C42C}"/>
          </ac:spMkLst>
        </pc:spChg>
        <pc:spChg chg="mod">
          <ac:chgData name="Sujoy Sikdar" userId="461f446da299a2d6" providerId="LiveId" clId="{B552E529-2037-4F5C-AA1B-ECF6445ECF5A}" dt="2022-02-18T13:57:05.781" v="7219" actId="27636"/>
          <ac:spMkLst>
            <pc:docMk/>
            <pc:sldMk cId="3135468" sldId="447"/>
            <ac:spMk id="3" creationId="{71BE2B27-6A72-4214-9B1B-C86E1CF63441}"/>
          </ac:spMkLst>
        </pc:spChg>
        <pc:cxnChg chg="add mod">
          <ac:chgData name="Sujoy Sikdar" userId="461f446da299a2d6" providerId="LiveId" clId="{B552E529-2037-4F5C-AA1B-ECF6445ECF5A}" dt="2022-02-18T13:53:14.339" v="7044"/>
          <ac:cxnSpMkLst>
            <pc:docMk/>
            <pc:sldMk cId="3135468" sldId="447"/>
            <ac:cxnSpMk id="6" creationId="{BBFBEE3E-D2D3-4F8F-8796-DA4E4B193D29}"/>
          </ac:cxnSpMkLst>
        </pc:cxnChg>
      </pc:sldChg>
      <pc:sldChg chg="modSp new add del mod modAnim">
        <pc:chgData name="Sujoy Sikdar" userId="461f446da299a2d6" providerId="LiveId" clId="{B552E529-2037-4F5C-AA1B-ECF6445ECF5A}" dt="2022-02-18T15:54:04.498" v="7653" actId="1036"/>
        <pc:sldMkLst>
          <pc:docMk/>
          <pc:sldMk cId="4103029906" sldId="448"/>
        </pc:sldMkLst>
        <pc:spChg chg="mod">
          <ac:chgData name="Sujoy Sikdar" userId="461f446da299a2d6" providerId="LiveId" clId="{B552E529-2037-4F5C-AA1B-ECF6445ECF5A}" dt="2022-02-18T15:54:04.498" v="7653" actId="1036"/>
          <ac:spMkLst>
            <pc:docMk/>
            <pc:sldMk cId="4103029906" sldId="448"/>
            <ac:spMk id="2" creationId="{635EE6A8-7CE7-47B1-BD9E-2A099E9DFA0E}"/>
          </ac:spMkLst>
        </pc:spChg>
        <pc:spChg chg="mod">
          <ac:chgData name="Sujoy Sikdar" userId="461f446da299a2d6" providerId="LiveId" clId="{B552E529-2037-4F5C-AA1B-ECF6445ECF5A}" dt="2022-02-18T15:53:59.308" v="7628" actId="14100"/>
          <ac:spMkLst>
            <pc:docMk/>
            <pc:sldMk cId="4103029906" sldId="448"/>
            <ac:spMk id="3" creationId="{F765E9DC-7BCA-48D6-B6EB-E0ACDBA10E37}"/>
          </ac:spMkLst>
        </pc:spChg>
      </pc:sldChg>
      <pc:sldChg chg="modSp new mod">
        <pc:chgData name="Sujoy Sikdar" userId="461f446da299a2d6" providerId="LiveId" clId="{B552E529-2037-4F5C-AA1B-ECF6445ECF5A}" dt="2022-02-18T15:59:59.155" v="7749" actId="20577"/>
        <pc:sldMkLst>
          <pc:docMk/>
          <pc:sldMk cId="2881652362" sldId="449"/>
        </pc:sldMkLst>
        <pc:spChg chg="mod">
          <ac:chgData name="Sujoy Sikdar" userId="461f446da299a2d6" providerId="LiveId" clId="{B552E529-2037-4F5C-AA1B-ECF6445ECF5A}" dt="2022-02-18T15:55:45.236" v="7679" actId="20577"/>
          <ac:spMkLst>
            <pc:docMk/>
            <pc:sldMk cId="2881652362" sldId="449"/>
            <ac:spMk id="2" creationId="{636C7666-7A04-4737-86FC-5EA2B6789595}"/>
          </ac:spMkLst>
        </pc:spChg>
        <pc:spChg chg="mod">
          <ac:chgData name="Sujoy Sikdar" userId="461f446da299a2d6" providerId="LiveId" clId="{B552E529-2037-4F5C-AA1B-ECF6445ECF5A}" dt="2022-02-18T15:59:59.155" v="7749" actId="20577"/>
          <ac:spMkLst>
            <pc:docMk/>
            <pc:sldMk cId="2881652362" sldId="449"/>
            <ac:spMk id="3" creationId="{BB4AAA43-A8EF-400A-8968-7BB3A4B59F6B}"/>
          </ac:spMkLst>
        </pc:spChg>
      </pc:sldChg>
      <pc:sldChg chg="modSp new mod modAnim">
        <pc:chgData name="Sujoy Sikdar" userId="461f446da299a2d6" providerId="LiveId" clId="{B552E529-2037-4F5C-AA1B-ECF6445ECF5A}" dt="2022-02-18T17:53:20.721" v="8674"/>
        <pc:sldMkLst>
          <pc:docMk/>
          <pc:sldMk cId="4076794398" sldId="450"/>
        </pc:sldMkLst>
        <pc:spChg chg="mod">
          <ac:chgData name="Sujoy Sikdar" userId="461f446da299a2d6" providerId="LiveId" clId="{B552E529-2037-4F5C-AA1B-ECF6445ECF5A}" dt="2022-02-18T16:01:58.962" v="7871" actId="1035"/>
          <ac:spMkLst>
            <pc:docMk/>
            <pc:sldMk cId="4076794398" sldId="450"/>
            <ac:spMk id="2" creationId="{9C0A9CCD-9678-4E99-AF45-2C148C06088E}"/>
          </ac:spMkLst>
        </pc:spChg>
        <pc:spChg chg="mod">
          <ac:chgData name="Sujoy Sikdar" userId="461f446da299a2d6" providerId="LiveId" clId="{B552E529-2037-4F5C-AA1B-ECF6445ECF5A}" dt="2022-02-18T17:52:32.824" v="8640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addSp delSp modSp new mod modAnim">
        <pc:chgData name="Sujoy Sikdar" userId="461f446da299a2d6" providerId="LiveId" clId="{B552E529-2037-4F5C-AA1B-ECF6445ECF5A}" dt="2022-02-18T17:55:04.605" v="8715"/>
        <pc:sldMkLst>
          <pc:docMk/>
          <pc:sldMk cId="99968793" sldId="451"/>
        </pc:sldMkLst>
        <pc:spChg chg="mod">
          <ac:chgData name="Sujoy Sikdar" userId="461f446da299a2d6" providerId="LiveId" clId="{B552E529-2037-4F5C-AA1B-ECF6445ECF5A}" dt="2022-02-18T17:52:45.489" v="8669" actId="20577"/>
          <ac:spMkLst>
            <pc:docMk/>
            <pc:sldMk cId="99968793" sldId="451"/>
            <ac:spMk id="2" creationId="{D715EFDC-7B81-4322-924E-1888DED66D34}"/>
          </ac:spMkLst>
        </pc:spChg>
        <pc:spChg chg="add del mod">
          <ac:chgData name="Sujoy Sikdar" userId="461f446da299a2d6" providerId="LiveId" clId="{B552E529-2037-4F5C-AA1B-ECF6445ECF5A}" dt="2022-02-18T17:54:50.224" v="8713" actId="20577"/>
          <ac:spMkLst>
            <pc:docMk/>
            <pc:sldMk cId="99968793" sldId="451"/>
            <ac:spMk id="3" creationId="{1139A783-6B0C-41E3-B345-E15304278086}"/>
          </ac:spMkLst>
        </pc:spChg>
        <pc:spChg chg="add del mod">
          <ac:chgData name="Sujoy Sikdar" userId="461f446da299a2d6" providerId="LiveId" clId="{B552E529-2037-4F5C-AA1B-ECF6445ECF5A}" dt="2022-02-18T17:53:39.589" v="8676" actId="478"/>
          <ac:spMkLst>
            <pc:docMk/>
            <pc:sldMk cId="99968793" sldId="451"/>
            <ac:spMk id="6" creationId="{181ABC9C-C624-4F76-A27A-96B66F428069}"/>
          </ac:spMkLst>
        </pc:spChg>
      </pc:sldChg>
      <pc:sldChg chg="modSp new mod modAnim">
        <pc:chgData name="Sujoy Sikdar" userId="461f446da299a2d6" providerId="LiveId" clId="{B552E529-2037-4F5C-AA1B-ECF6445ECF5A}" dt="2022-02-18T18:09:02.337" v="8944"/>
        <pc:sldMkLst>
          <pc:docMk/>
          <pc:sldMk cId="3781168829" sldId="452"/>
        </pc:sldMkLst>
        <pc:spChg chg="mod">
          <ac:chgData name="Sujoy Sikdar" userId="461f446da299a2d6" providerId="LiveId" clId="{B552E529-2037-4F5C-AA1B-ECF6445ECF5A}" dt="2022-02-18T17:55:15.084" v="8743" actId="20577"/>
          <ac:spMkLst>
            <pc:docMk/>
            <pc:sldMk cId="3781168829" sldId="452"/>
            <ac:spMk id="2" creationId="{21676196-A6F1-4213-A11A-9F031B5AB4E2}"/>
          </ac:spMkLst>
        </pc:spChg>
        <pc:spChg chg="mod">
          <ac:chgData name="Sujoy Sikdar" userId="461f446da299a2d6" providerId="LiveId" clId="{B552E529-2037-4F5C-AA1B-ECF6445ECF5A}" dt="2022-02-18T18:08:45.073" v="8941" actId="27636"/>
          <ac:spMkLst>
            <pc:docMk/>
            <pc:sldMk cId="3781168829" sldId="452"/>
            <ac:spMk id="3" creationId="{850E3320-288A-4C8D-8571-0B4B95DF2EDC}"/>
          </ac:spMkLst>
        </pc:spChg>
      </pc:sldChg>
    </pc:docChg>
  </pc:docChgLst>
  <pc:docChgLst>
    <pc:chgData name="Sujoy Sikdar" userId="461f446da299a2d6" providerId="LiveId" clId="{725A6EE2-B9F4-4F02-A8D8-1657EF7EED98}"/>
    <pc:docChg chg="undo custSel addSld delSld modSld sldOrd">
      <pc:chgData name="Sujoy Sikdar" userId="461f446da299a2d6" providerId="LiveId" clId="{725A6EE2-B9F4-4F02-A8D8-1657EF7EED98}" dt="2022-02-07T18:10:58.142" v="6136" actId="20577"/>
      <pc:docMkLst>
        <pc:docMk/>
      </pc:docMkLst>
      <pc:sldChg chg="modSp mod">
        <pc:chgData name="Sujoy Sikdar" userId="461f446da299a2d6" providerId="LiveId" clId="{725A6EE2-B9F4-4F02-A8D8-1657EF7EED98}" dt="2022-02-07T18:10:58.142" v="6136" actId="20577"/>
        <pc:sldMkLst>
          <pc:docMk/>
          <pc:sldMk cId="2831053087" sldId="256"/>
        </pc:sldMkLst>
        <pc:spChg chg="mod">
          <ac:chgData name="Sujoy Sikdar" userId="461f446da299a2d6" providerId="LiveId" clId="{725A6EE2-B9F4-4F02-A8D8-1657EF7EED98}" dt="2022-02-07T18:10:58.142" v="613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84153571" sldId="271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05819025" sldId="328"/>
        </pc:sldMkLst>
      </pc:sldChg>
      <pc:sldChg chg="add del ord">
        <pc:chgData name="Sujoy Sikdar" userId="461f446da299a2d6" providerId="LiveId" clId="{725A6EE2-B9F4-4F02-A8D8-1657EF7EED98}" dt="2022-02-07T14:39:13.476" v="4"/>
        <pc:sldMkLst>
          <pc:docMk/>
          <pc:sldMk cId="2363967789" sldId="332"/>
        </pc:sldMkLst>
      </pc:sldChg>
      <pc:sldChg chg="add del">
        <pc:chgData name="Sujoy Sikdar" userId="461f446da299a2d6" providerId="LiveId" clId="{725A6EE2-B9F4-4F02-A8D8-1657EF7EED98}" dt="2022-02-07T17:33:54.484" v="5925" actId="47"/>
        <pc:sldMkLst>
          <pc:docMk/>
          <pc:sldMk cId="84957844" sldId="342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047981910" sldId="343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64901858" sldId="344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79071457" sldId="345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062677078" sldId="346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071117542" sldId="347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94198446" sldId="348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350775706" sldId="349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902315684" sldId="350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550725687" sldId="351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899050996" sldId="354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874225715" sldId="355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434617843" sldId="356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00798623" sldId="357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864674882" sldId="358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52069509" sldId="359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911030162" sldId="360"/>
        </pc:sldMkLst>
      </pc:sldChg>
      <pc:sldChg chg="new del">
        <pc:chgData name="Sujoy Sikdar" userId="461f446da299a2d6" providerId="LiveId" clId="{725A6EE2-B9F4-4F02-A8D8-1657EF7EED98}" dt="2022-02-07T17:33:54.484" v="5925" actId="47"/>
        <pc:sldMkLst>
          <pc:docMk/>
          <pc:sldMk cId="1730147247" sldId="361"/>
        </pc:sldMkLst>
      </pc:sldChg>
      <pc:sldChg chg="add ord">
        <pc:chgData name="Sujoy Sikdar" userId="461f446da299a2d6" providerId="LiveId" clId="{725A6EE2-B9F4-4F02-A8D8-1657EF7EED98}" dt="2022-02-07T15:52:52.539" v="2575"/>
        <pc:sldMkLst>
          <pc:docMk/>
          <pc:sldMk cId="1779733153" sldId="362"/>
        </pc:sldMkLst>
      </pc:sldChg>
      <pc:sldChg chg="addSp delSp modSp add mod modAnim">
        <pc:chgData name="Sujoy Sikdar" userId="461f446da299a2d6" providerId="LiveId" clId="{725A6EE2-B9F4-4F02-A8D8-1657EF7EED98}" dt="2022-02-07T14:59:39.925" v="101" actId="114"/>
        <pc:sldMkLst>
          <pc:docMk/>
          <pc:sldMk cId="1243076957" sldId="363"/>
        </pc:sldMkLst>
        <pc:spChg chg="mod">
          <ac:chgData name="Sujoy Sikdar" userId="461f446da299a2d6" providerId="LiveId" clId="{725A6EE2-B9F4-4F02-A8D8-1657EF7EED98}" dt="2022-02-07T14:59:39.925" v="101" actId="114"/>
          <ac:spMkLst>
            <pc:docMk/>
            <pc:sldMk cId="1243076957" sldId="363"/>
            <ac:spMk id="3" creationId="{71D3EC7B-22E1-4EFF-9D4C-644EEA61A734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7" creationId="{BE0407C3-0C97-4E5F-9AA5-98897805B4E1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8" creationId="{6D28DCDA-F2E2-4BE0-88A2-40008AD243E3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0" creationId="{F8EAA079-43FB-4D4F-B1F4-089BAFCF615E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1" creationId="{66355809-3866-44B6-8A36-CD4BF91023D9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2" creationId="{0BEAF6C2-0273-4F60-B64E-DF4439FC4D15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3" creationId="{3CE83349-2891-4D73-AE42-928F8816B6C7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4" creationId="{C3B9F1C8-FD64-49A1-9F16-C7ABCD0D1A9F}"/>
          </ac:spMkLst>
        </pc:spChg>
        <pc:spChg chg="add del mod">
          <ac:chgData name="Sujoy Sikdar" userId="461f446da299a2d6" providerId="LiveId" clId="{725A6EE2-B9F4-4F02-A8D8-1657EF7EED98}" dt="2022-02-07T14:57:31.790" v="23" actId="478"/>
          <ac:spMkLst>
            <pc:docMk/>
            <pc:sldMk cId="1243076957" sldId="363"/>
            <ac:spMk id="15" creationId="{165381A6-6C1A-4A49-BFF9-7A536E9378DB}"/>
          </ac:spMkLst>
        </pc:sp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5" creationId="{E6866447-A7D2-403E-B9D7-7BDCF708B3C4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6" creationId="{490BC2F8-EC2B-4C14-BBA5-AEADE3027511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9" creationId="{B25F8D8C-B8D2-4FFA-9AD0-3779D4B45CA1}"/>
          </ac:cxnSpMkLst>
        </pc:cxnChg>
        <pc:cxnChg chg="add mod">
          <ac:chgData name="Sujoy Sikdar" userId="461f446da299a2d6" providerId="LiveId" clId="{725A6EE2-B9F4-4F02-A8D8-1657EF7EED98}" dt="2022-02-07T14:59:05.824" v="59" actId="108"/>
          <ac:cxnSpMkLst>
            <pc:docMk/>
            <pc:sldMk cId="1243076957" sldId="363"/>
            <ac:cxnSpMk id="17" creationId="{C0A8FED6-B100-4BAB-890C-2EB3D43E4D3D}"/>
          </ac:cxnSpMkLst>
        </pc:cxnChg>
      </pc:sldChg>
      <pc:sldChg chg="addSp delSp modSp add del mod addAnim delAnim">
        <pc:chgData name="Sujoy Sikdar" userId="461f446da299a2d6" providerId="LiveId" clId="{725A6EE2-B9F4-4F02-A8D8-1657EF7EED98}" dt="2022-02-07T14:59:45.864" v="102" actId="47"/>
        <pc:sldMkLst>
          <pc:docMk/>
          <pc:sldMk cId="3733307471" sldId="364"/>
        </pc:sldMkLst>
        <pc:spChg chg="add del mod">
          <ac:chgData name="Sujoy Sikdar" userId="461f446da299a2d6" providerId="LiveId" clId="{725A6EE2-B9F4-4F02-A8D8-1657EF7EED98}" dt="2022-02-07T14:57:05.262" v="20" actId="20577"/>
          <ac:spMkLst>
            <pc:docMk/>
            <pc:sldMk cId="3733307471" sldId="364"/>
            <ac:spMk id="29" creationId="{7FB0465D-5245-4329-8D3D-7148E66CF698}"/>
          </ac:spMkLst>
        </pc:spChg>
        <pc:spChg chg="del">
          <ac:chgData name="Sujoy Sikdar" userId="461f446da299a2d6" providerId="LiveId" clId="{725A6EE2-B9F4-4F02-A8D8-1657EF7EED98}" dt="2022-02-07T14:56:51.080" v="9" actId="478"/>
          <ac:spMkLst>
            <pc:docMk/>
            <pc:sldMk cId="3733307471" sldId="364"/>
            <ac:spMk id="31" creationId="{6C852331-4B8A-4B99-BB73-7CF21199A6F4}"/>
          </ac:spMkLst>
        </pc:spChg>
        <pc:spChg chg="del">
          <ac:chgData name="Sujoy Sikdar" userId="461f446da299a2d6" providerId="LiveId" clId="{725A6EE2-B9F4-4F02-A8D8-1657EF7EED98}" dt="2022-02-07T14:56:47.818" v="8" actId="478"/>
          <ac:spMkLst>
            <pc:docMk/>
            <pc:sldMk cId="3733307471" sldId="364"/>
            <ac:spMk id="32" creationId="{7695A80D-980C-4BCF-81F6-A8075809610B}"/>
          </ac:spMkLst>
        </pc:spChg>
      </pc:sldChg>
      <pc:sldChg chg="addSp modSp add mod modAnim">
        <pc:chgData name="Sujoy Sikdar" userId="461f446da299a2d6" providerId="LiveId" clId="{725A6EE2-B9F4-4F02-A8D8-1657EF7EED98}" dt="2022-02-07T15:46:07.765" v="2195" actId="27636"/>
        <pc:sldMkLst>
          <pc:docMk/>
          <pc:sldMk cId="838892486" sldId="365"/>
        </pc:sldMkLst>
        <pc:spChg chg="mod">
          <ac:chgData name="Sujoy Sikdar" userId="461f446da299a2d6" providerId="LiveId" clId="{725A6EE2-B9F4-4F02-A8D8-1657EF7EED98}" dt="2022-02-07T15:19:35.019" v="954" actId="20577"/>
          <ac:spMkLst>
            <pc:docMk/>
            <pc:sldMk cId="838892486" sldId="365"/>
            <ac:spMk id="2" creationId="{2ACB92C4-0A98-46E8-9FC9-1DD27AC8BCE0}"/>
          </ac:spMkLst>
        </pc:spChg>
        <pc:spChg chg="mod">
          <ac:chgData name="Sujoy Sikdar" userId="461f446da299a2d6" providerId="LiveId" clId="{725A6EE2-B9F4-4F02-A8D8-1657EF7EED98}" dt="2022-02-07T15:46:07.765" v="2195" actId="27636"/>
          <ac:spMkLst>
            <pc:docMk/>
            <pc:sldMk cId="838892486" sldId="365"/>
            <ac:spMk id="3" creationId="{CF18CBF8-0619-4D39-A460-3E7FE49A84C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5" creationId="{B4E00328-9793-45B3-B028-A512D950BEA2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6" creationId="{E0C47EEC-9E26-4518-8C04-71F1DD67B619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7" creationId="{57F4503A-CD49-4F15-9A18-5A804311886E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8" creationId="{8652765B-BF1E-4CF2-B4E1-64A30BEFE1EF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9" creationId="{BEFF0C96-A931-4426-BAAD-9B2384C3815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10" creationId="{996395C2-7221-4446-9564-99BAEFE2DEAB}"/>
          </ac:spMkLst>
        </pc:spChg>
      </pc:sldChg>
      <pc:sldChg chg="addSp delSp modSp new mod modAnim">
        <pc:chgData name="Sujoy Sikdar" userId="461f446da299a2d6" providerId="LiveId" clId="{725A6EE2-B9F4-4F02-A8D8-1657EF7EED98}" dt="2022-02-07T15:33:24.044" v="1640"/>
        <pc:sldMkLst>
          <pc:docMk/>
          <pc:sldMk cId="3249232056" sldId="366"/>
        </pc:sldMkLst>
        <pc:spChg chg="mod">
          <ac:chgData name="Sujoy Sikdar" userId="461f446da299a2d6" providerId="LiveId" clId="{725A6EE2-B9F4-4F02-A8D8-1657EF7EED98}" dt="2022-02-07T15:23:32.233" v="1154" actId="20577"/>
          <ac:spMkLst>
            <pc:docMk/>
            <pc:sldMk cId="3249232056" sldId="366"/>
            <ac:spMk id="2" creationId="{8E9DE6C1-4268-4C1F-8E5D-A69ED9D2C135}"/>
          </ac:spMkLst>
        </pc:spChg>
        <pc:spChg chg="mod">
          <ac:chgData name="Sujoy Sikdar" userId="461f446da299a2d6" providerId="LiveId" clId="{725A6EE2-B9F4-4F02-A8D8-1657EF7EED98}" dt="2022-02-07T15:32:37.595" v="1636" actId="20577"/>
          <ac:spMkLst>
            <pc:docMk/>
            <pc:sldMk cId="3249232056" sldId="366"/>
            <ac:spMk id="3" creationId="{BE7469E4-91EE-4C0B-9231-750187B067E0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7" creationId="{2B721D66-1C82-4595-8BC8-83652B28BA5D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8" creationId="{D6C6D566-BB24-4914-97D0-A5C008300E7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9" creationId="{4335F7DA-D269-4CF6-9BAB-A8E1DC0B80C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0" creationId="{62C541B3-8A65-4090-80C0-54E64594161E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1" creationId="{1B68BFE4-E1CC-4860-B33D-A48DC4F20569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2" creationId="{D9602B21-3E2D-4BC2-A1C8-861AD6BA03F2}"/>
          </ac:spMkLst>
        </pc:spChg>
        <pc:picChg chg="add del mod">
          <ac:chgData name="Sujoy Sikdar" userId="461f446da299a2d6" providerId="LiveId" clId="{725A6EE2-B9F4-4F02-A8D8-1657EF7EED98}" dt="2022-02-07T15:30:46.806" v="1443" actId="21"/>
          <ac:picMkLst>
            <pc:docMk/>
            <pc:sldMk cId="3249232056" sldId="366"/>
            <ac:picMk id="6" creationId="{A489E3C0-021C-4D5F-903B-DE33CD3B1A5A}"/>
          </ac:picMkLst>
        </pc:picChg>
      </pc:sldChg>
      <pc:sldChg chg="add del ord">
        <pc:chgData name="Sujoy Sikdar" userId="461f446da299a2d6" providerId="LiveId" clId="{725A6EE2-B9F4-4F02-A8D8-1657EF7EED98}" dt="2022-02-07T15:07:29.670" v="484" actId="47"/>
        <pc:sldMkLst>
          <pc:docMk/>
          <pc:sldMk cId="3764664742" sldId="366"/>
        </pc:sldMkLst>
      </pc:sldChg>
      <pc:sldChg chg="addSp delSp modSp new mod modAnim">
        <pc:chgData name="Sujoy Sikdar" userId="461f446da299a2d6" providerId="LiveId" clId="{725A6EE2-B9F4-4F02-A8D8-1657EF7EED98}" dt="2022-02-07T16:00:48.950" v="3076"/>
        <pc:sldMkLst>
          <pc:docMk/>
          <pc:sldMk cId="1824180883" sldId="367"/>
        </pc:sldMkLst>
        <pc:spChg chg="mod">
          <ac:chgData name="Sujoy Sikdar" userId="461f446da299a2d6" providerId="LiveId" clId="{725A6EE2-B9F4-4F02-A8D8-1657EF7EED98}" dt="2022-02-07T15:34:21.509" v="1694" actId="20577"/>
          <ac:spMkLst>
            <pc:docMk/>
            <pc:sldMk cId="1824180883" sldId="367"/>
            <ac:spMk id="2" creationId="{929B2C05-4D72-4E65-BDFB-55325226458A}"/>
          </ac:spMkLst>
        </pc:spChg>
        <pc:spChg chg="del">
          <ac:chgData name="Sujoy Sikdar" userId="461f446da299a2d6" providerId="LiveId" clId="{725A6EE2-B9F4-4F02-A8D8-1657EF7EED98}" dt="2022-02-07T15:34:33.203" v="1695" actId="478"/>
          <ac:spMkLst>
            <pc:docMk/>
            <pc:sldMk cId="1824180883" sldId="367"/>
            <ac:spMk id="3" creationId="{3F132F4F-3A2B-4659-9936-B2EA3390ED88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1" creationId="{B4AF2EF8-0C69-4686-8BAB-B84986146C63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2" creationId="{CEF7091E-2F01-46AB-A030-51498F1CCA6A}"/>
          </ac:spMkLst>
        </pc:spChg>
        <pc:spChg chg="add mod">
          <ac:chgData name="Sujoy Sikdar" userId="461f446da299a2d6" providerId="LiveId" clId="{725A6EE2-B9F4-4F02-A8D8-1657EF7EED98}" dt="2022-02-07T15:37:44.627" v="1827" actId="1076"/>
          <ac:spMkLst>
            <pc:docMk/>
            <pc:sldMk cId="1824180883" sldId="367"/>
            <ac:spMk id="13" creationId="{D3EA2E20-BB8D-4DCF-86F0-C643AF423C6E}"/>
          </ac:spMkLst>
        </pc:spChg>
        <pc:spChg chg="add mod">
          <ac:chgData name="Sujoy Sikdar" userId="461f446da299a2d6" providerId="LiveId" clId="{725A6EE2-B9F4-4F02-A8D8-1657EF7EED98}" dt="2022-02-07T15:38:18.282" v="1872" actId="1037"/>
          <ac:spMkLst>
            <pc:docMk/>
            <pc:sldMk cId="1824180883" sldId="367"/>
            <ac:spMk id="14" creationId="{60D9F1A5-664F-4709-9DCE-775FC9CBBAE5}"/>
          </ac:spMkLst>
        </pc:spChg>
        <pc:picChg chg="add del mod">
          <ac:chgData name="Sujoy Sikdar" userId="461f446da299a2d6" providerId="LiveId" clId="{725A6EE2-B9F4-4F02-A8D8-1657EF7EED98}" dt="2022-02-07T15:35:22.228" v="1701" actId="478"/>
          <ac:picMkLst>
            <pc:docMk/>
            <pc:sldMk cId="1824180883" sldId="367"/>
            <ac:picMk id="6" creationId="{BAB4FB4B-9B79-4D53-A4F8-50DEF371657E}"/>
          </ac:picMkLst>
        </pc:picChg>
        <pc:picChg chg="add mod">
          <ac:chgData name="Sujoy Sikdar" userId="461f446da299a2d6" providerId="LiveId" clId="{725A6EE2-B9F4-4F02-A8D8-1657EF7EED98}" dt="2022-02-07T15:36:53.291" v="1790" actId="1037"/>
          <ac:picMkLst>
            <pc:docMk/>
            <pc:sldMk cId="1824180883" sldId="367"/>
            <ac:picMk id="8" creationId="{D77B049E-4A6E-486E-9E5A-89228B0A96CE}"/>
          </ac:picMkLst>
        </pc:picChg>
        <pc:picChg chg="add mod">
          <ac:chgData name="Sujoy Sikdar" userId="461f446da299a2d6" providerId="LiveId" clId="{725A6EE2-B9F4-4F02-A8D8-1657EF7EED98}" dt="2022-02-07T15:36:50.939" v="1777" actId="1038"/>
          <ac:picMkLst>
            <pc:docMk/>
            <pc:sldMk cId="1824180883" sldId="367"/>
            <ac:picMk id="10" creationId="{BA72F495-02B4-4207-801F-7F75736762E8}"/>
          </ac:picMkLst>
        </pc:picChg>
      </pc:sldChg>
      <pc:sldChg chg="new del">
        <pc:chgData name="Sujoy Sikdar" userId="461f446da299a2d6" providerId="LiveId" clId="{725A6EE2-B9F4-4F02-A8D8-1657EF7EED98}" dt="2022-02-07T15:38:59.737" v="1875" actId="47"/>
        <pc:sldMkLst>
          <pc:docMk/>
          <pc:sldMk cId="2416002683" sldId="368"/>
        </pc:sldMkLst>
      </pc:sldChg>
      <pc:sldChg chg="addSp delSp modSp add mod modAnim">
        <pc:chgData name="Sujoy Sikdar" userId="461f446da299a2d6" providerId="LiveId" clId="{725A6EE2-B9F4-4F02-A8D8-1657EF7EED98}" dt="2022-02-07T16:00:42.389" v="3074"/>
        <pc:sldMkLst>
          <pc:docMk/>
          <pc:sldMk cId="1828791347" sldId="369"/>
        </pc:sldMkLst>
        <pc:spChg chg="mod">
          <ac:chgData name="Sujoy Sikdar" userId="461f446da299a2d6" providerId="LiveId" clId="{725A6EE2-B9F4-4F02-A8D8-1657EF7EED98}" dt="2022-02-07T15:42:51.253" v="2124" actId="1035"/>
          <ac:spMkLst>
            <pc:docMk/>
            <pc:sldMk cId="1828791347" sldId="369"/>
            <ac:spMk id="2" creationId="{929B2C05-4D72-4E65-BDFB-55325226458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1" creationId="{B4AF2EF8-0C69-4686-8BAB-B84986146C63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2" creationId="{CEF7091E-2F01-46AB-A030-51498F1CCA6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3" creationId="{D3EA2E20-BB8D-4DCF-86F0-C643AF423C6E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4" creationId="{60D9F1A5-664F-4709-9DCE-775FC9CBBAE5}"/>
          </ac:spMkLst>
        </pc:spChg>
        <pc:spChg chg="add mod">
          <ac:chgData name="Sujoy Sikdar" userId="461f446da299a2d6" providerId="LiveId" clId="{725A6EE2-B9F4-4F02-A8D8-1657EF7EED98}" dt="2022-02-07T15:43:52.894" v="2188" actId="113"/>
          <ac:spMkLst>
            <pc:docMk/>
            <pc:sldMk cId="1828791347" sldId="369"/>
            <ac:spMk id="18" creationId="{D7D06EC2-7C10-40FF-A0A2-247482D135D1}"/>
          </ac:spMkLst>
        </pc:spChg>
        <pc:picChg chg="add del mod ord">
          <ac:chgData name="Sujoy Sikdar" userId="461f446da299a2d6" providerId="LiveId" clId="{725A6EE2-B9F4-4F02-A8D8-1657EF7EED98}" dt="2022-02-07T15:40:07.224" v="1884" actId="478"/>
          <ac:picMkLst>
            <pc:docMk/>
            <pc:sldMk cId="1828791347" sldId="369"/>
            <ac:picMk id="5" creationId="{CCED3EC2-DF65-4C00-8554-6DAA830A0352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7" creationId="{5C26511B-7F0C-4014-B459-D773B3002115}"/>
          </ac:picMkLst>
        </pc:picChg>
        <pc:picChg chg="del">
          <ac:chgData name="Sujoy Sikdar" userId="461f446da299a2d6" providerId="LiveId" clId="{725A6EE2-B9F4-4F02-A8D8-1657EF7EED98}" dt="2022-02-07T15:40:09.735" v="1885" actId="478"/>
          <ac:picMkLst>
            <pc:docMk/>
            <pc:sldMk cId="1828791347" sldId="369"/>
            <ac:picMk id="8" creationId="{D77B049E-4A6E-486E-9E5A-89228B0A96CE}"/>
          </ac:picMkLst>
        </pc:picChg>
        <pc:picChg chg="del">
          <ac:chgData name="Sujoy Sikdar" userId="461f446da299a2d6" providerId="LiveId" clId="{725A6EE2-B9F4-4F02-A8D8-1657EF7EED98}" dt="2022-02-07T15:39:03.732" v="1876" actId="478"/>
          <ac:picMkLst>
            <pc:docMk/>
            <pc:sldMk cId="1828791347" sldId="369"/>
            <ac:picMk id="10" creationId="{BA72F495-02B4-4207-801F-7F75736762E8}"/>
          </ac:picMkLst>
        </pc:picChg>
        <pc:picChg chg="add del mod">
          <ac:chgData name="Sujoy Sikdar" userId="461f446da299a2d6" providerId="LiveId" clId="{725A6EE2-B9F4-4F02-A8D8-1657EF7EED98}" dt="2022-02-07T15:42:04.994" v="1972" actId="478"/>
          <ac:picMkLst>
            <pc:docMk/>
            <pc:sldMk cId="1828791347" sldId="369"/>
            <ac:picMk id="15" creationId="{E961815E-3D9F-4F37-B942-DA8BF66FB309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17" creationId="{1C04F33A-54FB-4B4A-9B9F-84372FBA4FE0}"/>
          </ac:picMkLst>
        </pc:picChg>
      </pc:sldChg>
      <pc:sldChg chg="modSp new mod modAnim">
        <pc:chgData name="Sujoy Sikdar" userId="461f446da299a2d6" providerId="LiveId" clId="{725A6EE2-B9F4-4F02-A8D8-1657EF7EED98}" dt="2022-02-07T15:52:42.263" v="2573"/>
        <pc:sldMkLst>
          <pc:docMk/>
          <pc:sldMk cId="2654066107" sldId="370"/>
        </pc:sldMkLst>
        <pc:spChg chg="mod">
          <ac:chgData name="Sujoy Sikdar" userId="461f446da299a2d6" providerId="LiveId" clId="{725A6EE2-B9F4-4F02-A8D8-1657EF7EED98}" dt="2022-02-07T15:52:06.989" v="2570" actId="1036"/>
          <ac:spMkLst>
            <pc:docMk/>
            <pc:sldMk cId="2654066107" sldId="370"/>
            <ac:spMk id="2" creationId="{1186D090-76D9-462E-8D59-87CF679DD163}"/>
          </ac:spMkLst>
        </pc:spChg>
        <pc:spChg chg="mod">
          <ac:chgData name="Sujoy Sikdar" userId="461f446da299a2d6" providerId="LiveId" clId="{725A6EE2-B9F4-4F02-A8D8-1657EF7EED98}" dt="2022-02-07T15:52:01.619" v="2545" actId="14100"/>
          <ac:spMkLst>
            <pc:docMk/>
            <pc:sldMk cId="2654066107" sldId="370"/>
            <ac:spMk id="3" creationId="{51D9C4EF-9EBB-4FE9-9BD4-7DB141436E9E}"/>
          </ac:spMkLst>
        </pc:spChg>
      </pc:sldChg>
      <pc:sldChg chg="modSp new mod modAnim">
        <pc:chgData name="Sujoy Sikdar" userId="461f446da299a2d6" providerId="LiveId" clId="{725A6EE2-B9F4-4F02-A8D8-1657EF7EED98}" dt="2022-02-07T16:01:19.044" v="3081"/>
        <pc:sldMkLst>
          <pc:docMk/>
          <pc:sldMk cId="2645112049" sldId="371"/>
        </pc:sldMkLst>
        <pc:spChg chg="mod">
          <ac:chgData name="Sujoy Sikdar" userId="461f446da299a2d6" providerId="LiveId" clId="{725A6EE2-B9F4-4F02-A8D8-1657EF7EED98}" dt="2022-02-07T15:54:56.446" v="2626" actId="20577"/>
          <ac:spMkLst>
            <pc:docMk/>
            <pc:sldMk cId="2645112049" sldId="371"/>
            <ac:spMk id="2" creationId="{4422D1E3-6F0A-4773-950C-BB753C6960B0}"/>
          </ac:spMkLst>
        </pc:spChg>
        <pc:spChg chg="mod">
          <ac:chgData name="Sujoy Sikdar" userId="461f446da299a2d6" providerId="LiveId" clId="{725A6EE2-B9F4-4F02-A8D8-1657EF7EED98}" dt="2022-02-07T16:00:20.105" v="3071" actId="20577"/>
          <ac:spMkLst>
            <pc:docMk/>
            <pc:sldMk cId="2645112049" sldId="371"/>
            <ac:spMk id="3" creationId="{DE1BE757-04E7-47D7-A1EE-F5FCB9BCA586}"/>
          </ac:spMkLst>
        </pc:spChg>
      </pc:sldChg>
      <pc:sldChg chg="modSp new mod modAnim">
        <pc:chgData name="Sujoy Sikdar" userId="461f446da299a2d6" providerId="LiveId" clId="{725A6EE2-B9F4-4F02-A8D8-1657EF7EED98}" dt="2022-02-07T16:10:37.635" v="3649" actId="113"/>
        <pc:sldMkLst>
          <pc:docMk/>
          <pc:sldMk cId="1259181080" sldId="372"/>
        </pc:sldMkLst>
        <pc:spChg chg="mod">
          <ac:chgData name="Sujoy Sikdar" userId="461f446da299a2d6" providerId="LiveId" clId="{725A6EE2-B9F4-4F02-A8D8-1657EF7EED98}" dt="2022-02-07T16:01:35.254" v="3083"/>
          <ac:spMkLst>
            <pc:docMk/>
            <pc:sldMk cId="1259181080" sldId="372"/>
            <ac:spMk id="2" creationId="{7D2F3BC0-0E4B-47D9-8C88-EC31E2074F1A}"/>
          </ac:spMkLst>
        </pc:spChg>
        <pc:spChg chg="mod">
          <ac:chgData name="Sujoy Sikdar" userId="461f446da299a2d6" providerId="LiveId" clId="{725A6EE2-B9F4-4F02-A8D8-1657EF7EED98}" dt="2022-02-07T16:10:37.635" v="3649" actId="113"/>
          <ac:spMkLst>
            <pc:docMk/>
            <pc:sldMk cId="1259181080" sldId="372"/>
            <ac:spMk id="3" creationId="{60C49856-3266-4123-A4CD-161833C6003C}"/>
          </ac:spMkLst>
        </pc:spChg>
      </pc:sldChg>
      <pc:sldChg chg="modSp new mod modAnim">
        <pc:chgData name="Sujoy Sikdar" userId="461f446da299a2d6" providerId="LiveId" clId="{725A6EE2-B9F4-4F02-A8D8-1657EF7EED98}" dt="2022-02-07T16:43:51.702" v="4593"/>
        <pc:sldMkLst>
          <pc:docMk/>
          <pc:sldMk cId="222885384" sldId="373"/>
        </pc:sldMkLst>
        <pc:spChg chg="mod">
          <ac:chgData name="Sujoy Sikdar" userId="461f446da299a2d6" providerId="LiveId" clId="{725A6EE2-B9F4-4F02-A8D8-1657EF7EED98}" dt="2022-02-07T16:42:19.392" v="4503" actId="1035"/>
          <ac:spMkLst>
            <pc:docMk/>
            <pc:sldMk cId="222885384" sldId="373"/>
            <ac:spMk id="2" creationId="{78240994-7FA6-4D37-8F01-750D660646B8}"/>
          </ac:spMkLst>
        </pc:spChg>
        <pc:spChg chg="mod">
          <ac:chgData name="Sujoy Sikdar" userId="461f446da299a2d6" providerId="LiveId" clId="{725A6EE2-B9F4-4F02-A8D8-1657EF7EED98}" dt="2022-02-07T16:43:32.513" v="4591" actId="20577"/>
          <ac:spMkLst>
            <pc:docMk/>
            <pc:sldMk cId="222885384" sldId="373"/>
            <ac:spMk id="3" creationId="{518FA66D-E52E-401C-AAD5-54A38678F069}"/>
          </ac:spMkLst>
        </pc:spChg>
      </pc:sldChg>
      <pc:sldChg chg="add modAnim">
        <pc:chgData name="Sujoy Sikdar" userId="461f446da299a2d6" providerId="LiveId" clId="{725A6EE2-B9F4-4F02-A8D8-1657EF7EED98}" dt="2022-02-07T16:10:00.796" v="3629"/>
        <pc:sldMkLst>
          <pc:docMk/>
          <pc:sldMk cId="11885222" sldId="374"/>
        </pc:sldMkLst>
      </pc:sldChg>
      <pc:sldChg chg="addSp delSp modSp new mod">
        <pc:chgData name="Sujoy Sikdar" userId="461f446da299a2d6" providerId="LiveId" clId="{725A6EE2-B9F4-4F02-A8D8-1657EF7EED98}" dt="2022-02-07T16:21:33.881" v="4095"/>
        <pc:sldMkLst>
          <pc:docMk/>
          <pc:sldMk cId="3769433532" sldId="375"/>
        </pc:sldMkLst>
        <pc:spChg chg="mod">
          <ac:chgData name="Sujoy Sikdar" userId="461f446da299a2d6" providerId="LiveId" clId="{725A6EE2-B9F4-4F02-A8D8-1657EF7EED98}" dt="2022-02-07T16:17:56.568" v="4063" actId="20577"/>
          <ac:spMkLst>
            <pc:docMk/>
            <pc:sldMk cId="3769433532" sldId="375"/>
            <ac:spMk id="2" creationId="{61956B38-5DEC-4E2A-A623-20B6C5A6A036}"/>
          </ac:spMkLst>
        </pc:spChg>
        <pc:spChg chg="del">
          <ac:chgData name="Sujoy Sikdar" userId="461f446da299a2d6" providerId="LiveId" clId="{725A6EE2-B9F4-4F02-A8D8-1657EF7EED98}" dt="2022-02-07T16:18:01.319" v="4064" actId="478"/>
          <ac:spMkLst>
            <pc:docMk/>
            <pc:sldMk cId="3769433532" sldId="375"/>
            <ac:spMk id="3" creationId="{AC8B381C-D5B8-443D-B6C4-D70B13E8579D}"/>
          </ac:spMkLst>
        </pc:spChg>
        <pc:spChg chg="add mod">
          <ac:chgData name="Sujoy Sikdar" userId="461f446da299a2d6" providerId="LiveId" clId="{725A6EE2-B9F4-4F02-A8D8-1657EF7EED98}" dt="2022-02-07T16:19:12.471" v="4071" actId="14100"/>
          <ac:spMkLst>
            <pc:docMk/>
            <pc:sldMk cId="3769433532" sldId="375"/>
            <ac:spMk id="5" creationId="{BFFE1322-1121-469D-9129-C183EE31B4DA}"/>
          </ac:spMkLst>
        </pc:spChg>
        <pc:spChg chg="add mod">
          <ac:chgData name="Sujoy Sikdar" userId="461f446da299a2d6" providerId="LiveId" clId="{725A6EE2-B9F4-4F02-A8D8-1657EF7EED98}" dt="2022-02-07T16:20:04.526" v="4083" actId="1076"/>
          <ac:spMkLst>
            <pc:docMk/>
            <pc:sldMk cId="3769433532" sldId="375"/>
            <ac:spMk id="6" creationId="{76975355-C1F0-4E52-8CFB-C057505DC497}"/>
          </ac:spMkLst>
        </pc:spChg>
        <pc:spChg chg="add mod">
          <ac:chgData name="Sujoy Sikdar" userId="461f446da299a2d6" providerId="LiveId" clId="{725A6EE2-B9F4-4F02-A8D8-1657EF7EED98}" dt="2022-02-07T16:20:09.923" v="4085" actId="1076"/>
          <ac:spMkLst>
            <pc:docMk/>
            <pc:sldMk cId="3769433532" sldId="375"/>
            <ac:spMk id="7" creationId="{D0B95D0A-0CF6-4E53-842E-01F340358698}"/>
          </ac:spMkLst>
        </pc:spChg>
        <pc:spChg chg="add mod">
          <ac:chgData name="Sujoy Sikdar" userId="461f446da299a2d6" providerId="LiveId" clId="{725A6EE2-B9F4-4F02-A8D8-1657EF7EED98}" dt="2022-02-07T16:20:06.439" v="4084" actId="1076"/>
          <ac:spMkLst>
            <pc:docMk/>
            <pc:sldMk cId="3769433532" sldId="375"/>
            <ac:spMk id="8" creationId="{45BA6783-D566-4A87-ABBF-757EE86A5B07}"/>
          </ac:spMkLst>
        </pc:spChg>
        <pc:spChg chg="add mod">
          <ac:chgData name="Sujoy Sikdar" userId="461f446da299a2d6" providerId="LiveId" clId="{725A6EE2-B9F4-4F02-A8D8-1657EF7EED98}" dt="2022-02-07T16:20:23.072" v="4087" actId="1076"/>
          <ac:spMkLst>
            <pc:docMk/>
            <pc:sldMk cId="3769433532" sldId="375"/>
            <ac:spMk id="9" creationId="{041F50AF-DBFA-404D-8F37-FD5DE099B1A4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0" creationId="{73683A3F-B4F7-42E8-99BF-2F66FD70A3E8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1" creationId="{E5BCC320-139F-428A-B915-A87A42C82D5C}"/>
          </ac:spMkLst>
        </pc:spChg>
        <pc:spChg chg="add mod">
          <ac:chgData name="Sujoy Sikdar" userId="461f446da299a2d6" providerId="LiveId" clId="{725A6EE2-B9F4-4F02-A8D8-1657EF7EED98}" dt="2022-02-07T16:20:53.548" v="4092" actId="207"/>
          <ac:spMkLst>
            <pc:docMk/>
            <pc:sldMk cId="3769433532" sldId="375"/>
            <ac:spMk id="12" creationId="{40B06B55-B00B-4580-AD77-5561FCE8EAE4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6" creationId="{946B233D-5BB6-453B-8D20-CB9EDE57D18E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7" creationId="{3F24CB15-0B28-4E2E-AAB0-57A92915566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8" creationId="{0D15C573-1321-47FA-8436-DF9D344C6A4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9" creationId="{1C1F051C-DF13-4DC2-80E8-BCCB6015621C}"/>
          </ac:spMkLst>
        </pc:spChg>
        <pc:cxnChg chg="add mod">
          <ac:chgData name="Sujoy Sikdar" userId="461f446da299a2d6" providerId="LiveId" clId="{725A6EE2-B9F4-4F02-A8D8-1657EF7EED98}" dt="2022-02-07T16:20:46.131" v="4091" actId="1582"/>
          <ac:cxnSpMkLst>
            <pc:docMk/>
            <pc:sldMk cId="3769433532" sldId="375"/>
            <ac:cxnSpMk id="14" creationId="{8E7940A1-54AF-48EF-A8BE-DB4E84C44A6B}"/>
          </ac:cxnSpMkLst>
        </pc:cxnChg>
      </pc:sldChg>
      <pc:sldChg chg="modSp add mod">
        <pc:chgData name="Sujoy Sikdar" userId="461f446da299a2d6" providerId="LiveId" clId="{725A6EE2-B9F4-4F02-A8D8-1657EF7EED98}" dt="2022-02-07T16:22:15.114" v="4101" actId="207"/>
        <pc:sldMkLst>
          <pc:docMk/>
          <pc:sldMk cId="2191782214" sldId="376"/>
        </pc:sldMkLst>
        <pc:spChg chg="mod">
          <ac:chgData name="Sujoy Sikdar" userId="461f446da299a2d6" providerId="LiveId" clId="{725A6EE2-B9F4-4F02-A8D8-1657EF7EED98}" dt="2022-02-07T16:22:11.015" v="4100" actId="207"/>
          <ac:spMkLst>
            <pc:docMk/>
            <pc:sldMk cId="2191782214" sldId="376"/>
            <ac:spMk id="11" creationId="{E5BCC320-139F-428A-B915-A87A42C82D5C}"/>
          </ac:spMkLst>
        </pc:spChg>
        <pc:spChg chg="mod">
          <ac:chgData name="Sujoy Sikdar" userId="461f446da299a2d6" providerId="LiveId" clId="{725A6EE2-B9F4-4F02-A8D8-1657EF7EED98}" dt="2022-02-07T16:22:15.114" v="4101" actId="207"/>
          <ac:spMkLst>
            <pc:docMk/>
            <pc:sldMk cId="2191782214" sldId="376"/>
            <ac:spMk id="12" creationId="{40B06B55-B00B-4580-AD77-5561FCE8EAE4}"/>
          </ac:spMkLst>
        </pc:spChg>
        <pc:cxnChg chg="mod">
          <ac:chgData name="Sujoy Sikdar" userId="461f446da299a2d6" providerId="LiveId" clId="{725A6EE2-B9F4-4F02-A8D8-1657EF7EED98}" dt="2022-02-07T16:22:04.006" v="4099" actId="14100"/>
          <ac:cxnSpMkLst>
            <pc:docMk/>
            <pc:sldMk cId="2191782214" sldId="376"/>
            <ac:cxnSpMk id="14" creationId="{8E7940A1-54AF-48EF-A8BE-DB4E84C44A6B}"/>
          </ac:cxnSpMkLst>
        </pc:cxnChg>
      </pc:sldChg>
      <pc:sldChg chg="addSp delSp modSp add mod">
        <pc:chgData name="Sujoy Sikdar" userId="461f446da299a2d6" providerId="LiveId" clId="{725A6EE2-B9F4-4F02-A8D8-1657EF7EED98}" dt="2022-02-07T16:38:23.911" v="4263" actId="20577"/>
        <pc:sldMkLst>
          <pc:docMk/>
          <pc:sldMk cId="2833829038" sldId="377"/>
        </pc:sldMkLst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9" creationId="{041F50AF-DBFA-404D-8F37-FD5DE099B1A4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0" creationId="{73683A3F-B4F7-42E8-99BF-2F66FD70A3E8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1" creationId="{E5BCC320-139F-428A-B915-A87A42C82D5C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2" creationId="{40B06B55-B00B-4580-AD77-5561FCE8EAE4}"/>
          </ac:spMkLst>
        </pc:spChg>
        <pc:spChg chg="add mod">
          <ac:chgData name="Sujoy Sikdar" userId="461f446da299a2d6" providerId="LiveId" clId="{725A6EE2-B9F4-4F02-A8D8-1657EF7EED98}" dt="2022-02-07T16:38:23.911" v="4263" actId="20577"/>
          <ac:spMkLst>
            <pc:docMk/>
            <pc:sldMk cId="2833829038" sldId="377"/>
            <ac:spMk id="37" creationId="{F3E982A9-70AF-45EB-AC71-E791D66E8E6D}"/>
          </ac:spMkLst>
        </pc:spChg>
        <pc:graphicFrameChg chg="add mod modGraphic">
          <ac:chgData name="Sujoy Sikdar" userId="461f446da299a2d6" providerId="LiveId" clId="{725A6EE2-B9F4-4F02-A8D8-1657EF7EED98}" dt="2022-02-07T16:33:56.255" v="4221" actId="207"/>
          <ac:graphicFrameMkLst>
            <pc:docMk/>
            <pc:sldMk cId="2833829038" sldId="377"/>
            <ac:graphicFrameMk id="33" creationId="{BD53CC2A-3670-4002-B4B3-A1373A851E3F}"/>
          </ac:graphicFrameMkLst>
        </pc:graphicFrameChg>
        <pc:cxnChg chg="add mod">
          <ac:chgData name="Sujoy Sikdar" userId="461f446da299a2d6" providerId="LiveId" clId="{725A6EE2-B9F4-4F02-A8D8-1657EF7EED98}" dt="2022-02-07T16:29:11.569" v="4198" actId="208"/>
          <ac:cxnSpMkLst>
            <pc:docMk/>
            <pc:sldMk cId="2833829038" sldId="377"/>
            <ac:cxnSpMk id="13" creationId="{56805053-ABB3-4646-AF69-02ABAE758433}"/>
          </ac:cxnSpMkLst>
        </pc:cxnChg>
        <pc:cxnChg chg="del">
          <ac:chgData name="Sujoy Sikdar" userId="461f446da299a2d6" providerId="LiveId" clId="{725A6EE2-B9F4-4F02-A8D8-1657EF7EED98}" dt="2022-02-07T16:22:56.490" v="4107" actId="478"/>
          <ac:cxnSpMkLst>
            <pc:docMk/>
            <pc:sldMk cId="2833829038" sldId="377"/>
            <ac:cxnSpMk id="14" creationId="{8E7940A1-54AF-48EF-A8BE-DB4E84C44A6B}"/>
          </ac:cxnSpMkLst>
        </pc:cxnChg>
        <pc:cxnChg chg="add mod">
          <ac:chgData name="Sujoy Sikdar" userId="461f446da299a2d6" providerId="LiveId" clId="{725A6EE2-B9F4-4F02-A8D8-1657EF7EED98}" dt="2022-02-07T16:28:15.779" v="4195" actId="208"/>
          <ac:cxnSpMkLst>
            <pc:docMk/>
            <pc:sldMk cId="2833829038" sldId="377"/>
            <ac:cxnSpMk id="15" creationId="{7545BFE8-F151-4893-BFF6-D3706EA1ACE0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6" creationId="{782F0ABD-540B-4A3C-A8EC-EDBE088F1415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7" creationId="{608E8475-E7D7-44E1-A15E-56C9B61EACD1}"/>
          </ac:cxnSpMkLst>
        </pc:cxnChg>
        <pc:cxnChg chg="add mod">
          <ac:chgData name="Sujoy Sikdar" userId="461f446da299a2d6" providerId="LiveId" clId="{725A6EE2-B9F4-4F02-A8D8-1657EF7EED98}" dt="2022-02-07T16:30:23.614" v="4209" actId="208"/>
          <ac:cxnSpMkLst>
            <pc:docMk/>
            <pc:sldMk cId="2833829038" sldId="377"/>
            <ac:cxnSpMk id="20" creationId="{DA06E6A3-0E8C-4969-80D1-DEB7C5F233BB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23" creationId="{F30F8390-A768-4684-819E-6645A742B870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6" creationId="{DE3F6365-2BF9-47AF-A0EE-2376E6575BD3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9" creationId="{C0D20A33-E15F-443C-9EBA-4301A08927EC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0" creationId="{5DEC7226-9C80-446F-A60E-54378CF93E3A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1" creationId="{8D4CDF2B-F211-4B31-A74D-6783B076ABAF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2" creationId="{424BF091-DD9F-4C96-8B46-6844CACB6A0A}"/>
          </ac:cxnSpMkLst>
        </pc:cxnChg>
        <pc:cxnChg chg="add mod">
          <ac:chgData name="Sujoy Sikdar" userId="461f446da299a2d6" providerId="LiveId" clId="{725A6EE2-B9F4-4F02-A8D8-1657EF7EED98}" dt="2022-02-07T16:29:54.181" v="4204" actId="208"/>
          <ac:cxnSpMkLst>
            <pc:docMk/>
            <pc:sldMk cId="2833829038" sldId="377"/>
            <ac:cxnSpMk id="34" creationId="{7640BEB8-25DB-4B7F-A19E-F3AFADF2AEE6}"/>
          </ac:cxnSpMkLst>
        </pc:cxnChg>
        <pc:cxnChg chg="add del mod">
          <ac:chgData name="Sujoy Sikdar" userId="461f446da299a2d6" providerId="LiveId" clId="{725A6EE2-B9F4-4F02-A8D8-1657EF7EED98}" dt="2022-02-07T16:33:37.958" v="4218"/>
          <ac:cxnSpMkLst>
            <pc:docMk/>
            <pc:sldMk cId="2833829038" sldId="377"/>
            <ac:cxnSpMk id="36" creationId="{AAEA138C-219E-4F39-ADD3-5DCD8AEDDFC5}"/>
          </ac:cxnSpMkLst>
        </pc:cxnChg>
      </pc:sldChg>
      <pc:sldChg chg="new del">
        <pc:chgData name="Sujoy Sikdar" userId="461f446da299a2d6" providerId="LiveId" clId="{725A6EE2-B9F4-4F02-A8D8-1657EF7EED98}" dt="2022-02-07T16:38:29.723" v="4264" actId="47"/>
        <pc:sldMkLst>
          <pc:docMk/>
          <pc:sldMk cId="2500000709" sldId="378"/>
        </pc:sldMkLst>
      </pc:sldChg>
      <pc:sldChg chg="modSp add del mod">
        <pc:chgData name="Sujoy Sikdar" userId="461f446da299a2d6" providerId="LiveId" clId="{725A6EE2-B9F4-4F02-A8D8-1657EF7EED98}" dt="2022-02-07T16:46:45.714" v="4698" actId="47"/>
        <pc:sldMkLst>
          <pc:docMk/>
          <pc:sldMk cId="3974305412" sldId="378"/>
        </pc:sldMkLst>
        <pc:spChg chg="mod">
          <ac:chgData name="Sujoy Sikdar" userId="461f446da299a2d6" providerId="LiveId" clId="{725A6EE2-B9F4-4F02-A8D8-1657EF7EED98}" dt="2022-02-07T16:44:08.047" v="4616" actId="20577"/>
          <ac:spMkLst>
            <pc:docMk/>
            <pc:sldMk cId="3974305412" sldId="378"/>
            <ac:spMk id="37" creationId="{F3E982A9-70AF-45EB-AC71-E791D66E8E6D}"/>
          </ac:spMkLst>
        </pc:spChg>
      </pc:sldChg>
      <pc:sldChg chg="addSp delSp modSp add mod">
        <pc:chgData name="Sujoy Sikdar" userId="461f446da299a2d6" providerId="LiveId" clId="{725A6EE2-B9F4-4F02-A8D8-1657EF7EED98}" dt="2022-02-07T16:49:53.856" v="4987" actId="1076"/>
        <pc:sldMkLst>
          <pc:docMk/>
          <pc:sldMk cId="1217982948" sldId="379"/>
        </pc:sldMkLst>
        <pc:spChg chg="del">
          <ac:chgData name="Sujoy Sikdar" userId="461f446da299a2d6" providerId="LiveId" clId="{725A6EE2-B9F4-4F02-A8D8-1657EF7EED98}" dt="2022-02-07T16:46:37.800" v="4695" actId="478"/>
          <ac:spMkLst>
            <pc:docMk/>
            <pc:sldMk cId="1217982948" sldId="379"/>
            <ac:spMk id="2" creationId="{61956B38-5DEC-4E2A-A623-20B6C5A6A036}"/>
          </ac:spMkLst>
        </pc:spChg>
        <pc:spChg chg="add del mod">
          <ac:chgData name="Sujoy Sikdar" userId="461f446da299a2d6" providerId="LiveId" clId="{725A6EE2-B9F4-4F02-A8D8-1657EF7EED98}" dt="2022-02-07T16:46:42.326" v="4697" actId="478"/>
          <ac:spMkLst>
            <pc:docMk/>
            <pc:sldMk cId="1217982948" sldId="379"/>
            <ac:spMk id="9" creationId="{C03FD988-B371-4F62-B931-B5A5765DD48D}"/>
          </ac:spMkLst>
        </pc:spChg>
        <pc:spChg chg="add mod">
          <ac:chgData name="Sujoy Sikdar" userId="461f446da299a2d6" providerId="LiveId" clId="{725A6EE2-B9F4-4F02-A8D8-1657EF7EED98}" dt="2022-02-07T16:46:38.840" v="4696"/>
          <ac:spMkLst>
            <pc:docMk/>
            <pc:sldMk cId="1217982948" sldId="379"/>
            <ac:spMk id="24" creationId="{D05AFE32-EFA0-49E6-B3A7-70D8CD942835}"/>
          </ac:spMkLst>
        </pc:spChg>
        <pc:spChg chg="add mod">
          <ac:chgData name="Sujoy Sikdar" userId="461f446da299a2d6" providerId="LiveId" clId="{725A6EE2-B9F4-4F02-A8D8-1657EF7EED98}" dt="2022-02-07T16:47:13.423" v="4760" actId="1076"/>
          <ac:spMkLst>
            <pc:docMk/>
            <pc:sldMk cId="1217982948" sldId="379"/>
            <ac:spMk id="25" creationId="{122F8D35-3D3A-47CF-8155-D531D32B290F}"/>
          </ac:spMkLst>
        </pc:spChg>
        <pc:spChg chg="mod">
          <ac:chgData name="Sujoy Sikdar" userId="461f446da299a2d6" providerId="LiveId" clId="{725A6EE2-B9F4-4F02-A8D8-1657EF7EED98}" dt="2022-02-07T16:49:53.856" v="4987" actId="1076"/>
          <ac:spMkLst>
            <pc:docMk/>
            <pc:sldMk cId="1217982948" sldId="379"/>
            <ac:spMk id="37" creationId="{F3E982A9-70AF-45EB-AC71-E791D66E8E6D}"/>
          </ac:spMkLst>
        </pc:spChg>
      </pc:sldChg>
      <pc:sldChg chg="addSp delSp modSp new mod modAnim">
        <pc:chgData name="Sujoy Sikdar" userId="461f446da299a2d6" providerId="LiveId" clId="{725A6EE2-B9F4-4F02-A8D8-1657EF7EED98}" dt="2022-02-07T17:15:16.654" v="5351" actId="1076"/>
        <pc:sldMkLst>
          <pc:docMk/>
          <pc:sldMk cId="4167474984" sldId="380"/>
        </pc:sldMkLst>
        <pc:spChg chg="mod">
          <ac:chgData name="Sujoy Sikdar" userId="461f446da299a2d6" providerId="LiveId" clId="{725A6EE2-B9F4-4F02-A8D8-1657EF7EED98}" dt="2022-02-07T17:15:16.654" v="5351" actId="1076"/>
          <ac:spMkLst>
            <pc:docMk/>
            <pc:sldMk cId="4167474984" sldId="380"/>
            <ac:spMk id="2" creationId="{280E1459-53FC-41E1-AE0E-F80E540F0A3E}"/>
          </ac:spMkLst>
        </pc:spChg>
        <pc:spChg chg="del">
          <ac:chgData name="Sujoy Sikdar" userId="461f446da299a2d6" providerId="LiveId" clId="{725A6EE2-B9F4-4F02-A8D8-1657EF7EED98}" dt="2022-02-07T16:44:54.119" v="4619" actId="478"/>
          <ac:spMkLst>
            <pc:docMk/>
            <pc:sldMk cId="4167474984" sldId="380"/>
            <ac:spMk id="3" creationId="{E76EB268-B165-4A9D-98E6-3CC25BB30932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5" creationId="{E2ECF66B-B0B3-4CB7-AA3E-1CAFA5366D59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6" creationId="{E174105C-352C-48B3-8E2A-4B6BDFA55335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7" creationId="{5FC047C7-7374-4E49-A92B-86AF9DAD9943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8" creationId="{38C3778E-B376-441F-B96C-A830F8B18D11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9" creationId="{FF60B845-F4BF-47CA-A738-58A00995EAC2}"/>
          </ac:spMkLst>
        </pc:spChg>
        <pc:spChg chg="add mod">
          <ac:chgData name="Sujoy Sikdar" userId="461f446da299a2d6" providerId="LiveId" clId="{725A6EE2-B9F4-4F02-A8D8-1657EF7EED98}" dt="2022-02-07T16:47:54.025" v="4878" actId="20577"/>
          <ac:spMkLst>
            <pc:docMk/>
            <pc:sldMk cId="4167474984" sldId="380"/>
            <ac:spMk id="10" creationId="{39917F14-F4DC-4CEA-AB55-D9A5C78ADA53}"/>
          </ac:spMkLst>
        </pc:spChg>
        <pc:spChg chg="add del mod">
          <ac:chgData name="Sujoy Sikdar" userId="461f446da299a2d6" providerId="LiveId" clId="{725A6EE2-B9F4-4F02-A8D8-1657EF7EED98}" dt="2022-02-07T16:47:38.886" v="4794" actId="478"/>
          <ac:spMkLst>
            <pc:docMk/>
            <pc:sldMk cId="4167474984" sldId="380"/>
            <ac:spMk id="11" creationId="{5B9B29EB-BFCF-424B-9B84-B4062AB4BDC8}"/>
          </ac:spMkLst>
        </pc:spChg>
        <pc:spChg chg="add mod">
          <ac:chgData name="Sujoy Sikdar" userId="461f446da299a2d6" providerId="LiveId" clId="{725A6EE2-B9F4-4F02-A8D8-1657EF7EED98}" dt="2022-02-07T16:49:23.349" v="4975" actId="20577"/>
          <ac:spMkLst>
            <pc:docMk/>
            <pc:sldMk cId="4167474984" sldId="380"/>
            <ac:spMk id="12" creationId="{17F42835-A012-4581-B768-40B904E79237}"/>
          </ac:spMkLst>
        </pc:spChg>
      </pc:sldChg>
      <pc:sldChg chg="modSp add mod modAnim">
        <pc:chgData name="Sujoy Sikdar" userId="461f446da299a2d6" providerId="LiveId" clId="{725A6EE2-B9F4-4F02-A8D8-1657EF7EED98}" dt="2022-02-07T16:51:37.571" v="5061"/>
        <pc:sldMkLst>
          <pc:docMk/>
          <pc:sldMk cId="4152560597" sldId="381"/>
        </pc:sldMkLst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6:51:37.571" v="5061"/>
          <ac:spMkLst>
            <pc:docMk/>
            <pc:sldMk cId="4152560597" sldId="381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6:51:19.051" v="5059" actId="20577"/>
          <ac:spMkLst>
            <pc:docMk/>
            <pc:sldMk cId="4152560597" sldId="381"/>
            <ac:spMk id="12" creationId="{17F42835-A012-4581-B768-40B904E79237}"/>
          </ac:spMkLst>
        </pc:spChg>
      </pc:sldChg>
      <pc:sldChg chg="addSp delSp modSp new mod">
        <pc:chgData name="Sujoy Sikdar" userId="461f446da299a2d6" providerId="LiveId" clId="{725A6EE2-B9F4-4F02-A8D8-1657EF7EED98}" dt="2022-02-07T17:13:54.534" v="5307" actId="20577"/>
        <pc:sldMkLst>
          <pc:docMk/>
          <pc:sldMk cId="3803076653" sldId="382"/>
        </pc:sldMkLst>
        <pc:spChg chg="mod">
          <ac:chgData name="Sujoy Sikdar" userId="461f446da299a2d6" providerId="LiveId" clId="{725A6EE2-B9F4-4F02-A8D8-1657EF7EED98}" dt="2022-02-07T17:05:27.852" v="5085" actId="20577"/>
          <ac:spMkLst>
            <pc:docMk/>
            <pc:sldMk cId="3803076653" sldId="382"/>
            <ac:spMk id="2" creationId="{5831744D-D603-4D0B-B8C0-F84C3D9DBD3D}"/>
          </ac:spMkLst>
        </pc:spChg>
        <pc:spChg chg="mod">
          <ac:chgData name="Sujoy Sikdar" userId="461f446da299a2d6" providerId="LiveId" clId="{725A6EE2-B9F4-4F02-A8D8-1657EF7EED98}" dt="2022-02-07T17:13:54.534" v="5307" actId="20577"/>
          <ac:spMkLst>
            <pc:docMk/>
            <pc:sldMk cId="3803076653" sldId="382"/>
            <ac:spMk id="3" creationId="{CE76E784-B848-4A24-9EA4-224DEF803509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8" creationId="{0E3AB36D-50EB-4A45-BC27-68DC5E9BB742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9" creationId="{E1A9F99B-6BE3-4359-8148-89B363CD4A1D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0" creationId="{4F3F7128-F867-4B42-A355-51CF6356D895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1" creationId="{61455242-36A9-4132-83FE-E214D676F870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2" creationId="{970B680D-0438-4AB4-AC5F-0138769878F7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3" creationId="{53CD1327-E12D-4A12-A019-9559D54DA47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4" creationId="{9DD0916A-F19D-43E3-949B-6524FEA5D7BF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5" creationId="{724C79C5-1CE6-4088-87DF-4108DEBE88A0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6" creationId="{94E28254-89E7-44A7-BC87-25B549B2A90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7" creationId="{4EA30295-58DE-4D95-96D1-47700E8ACEE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8" creationId="{9507B8B7-9996-4330-943D-2507F432C4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9" creationId="{DB93C631-3AB0-49B6-B7BC-B293E017D2A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0" creationId="{5A78115C-BC80-4C3D-86D0-0424EE179DB2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1" creationId="{A94FE9A1-1CEE-4B64-A123-69163DFCE04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2" creationId="{9377AF92-4082-42DA-882D-4A11CD1077C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3" creationId="{A2D929AF-F4D9-4F44-A0F3-27650C34E8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4" creationId="{69FE270A-7409-4800-9555-D12BD6CC59A0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5" creationId="{0723D6B1-26B5-4BA9-8FCF-78BE81CED2C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6" creationId="{91FDD2F9-8969-49A0-B734-106D35897E5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7" creationId="{9262D7A5-3D38-41AD-B21A-E2D806B5FB5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8" creationId="{618CB49E-BF50-4F13-80CA-0617BE9C95AB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9" creationId="{7A9C7D04-4C45-42F5-AC7E-AD5AF41E6B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0" creationId="{81BEE929-CA12-4624-98F3-594DA19659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1" creationId="{F329D406-C2BC-4616-ADD2-2D11D8DCE4D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2" creationId="{0B488FC9-CD5B-48D2-8019-63FE4696407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3" creationId="{82816001-E60C-4009-9689-375F44930FF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4" creationId="{7B23BF42-06A7-40D6-8BB2-6A90C92E041E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5" creationId="{D5D91E56-895B-41D4-9E8F-7E0F99A1E6FF}"/>
          </ac:spMkLst>
        </pc:spChg>
        <pc:spChg chg="add mod">
          <ac:chgData name="Sujoy Sikdar" userId="461f446da299a2d6" providerId="LiveId" clId="{725A6EE2-B9F4-4F02-A8D8-1657EF7EED98}" dt="2022-02-07T17:08:39.255" v="5133" actId="1076"/>
          <ac:spMkLst>
            <pc:docMk/>
            <pc:sldMk cId="3803076653" sldId="382"/>
            <ac:spMk id="36" creationId="{89048840-2D30-49BA-94C0-038319DE9C34}"/>
          </ac:spMkLst>
        </pc:spChg>
        <pc:spChg chg="add mod">
          <ac:chgData name="Sujoy Sikdar" userId="461f446da299a2d6" providerId="LiveId" clId="{725A6EE2-B9F4-4F02-A8D8-1657EF7EED98}" dt="2022-02-07T17:08:59.451" v="5137" actId="20577"/>
          <ac:spMkLst>
            <pc:docMk/>
            <pc:sldMk cId="3803076653" sldId="382"/>
            <ac:spMk id="37" creationId="{FD4A6951-34A8-48C3-B3DB-DA875E2B127C}"/>
          </ac:spMkLst>
        </pc:spChg>
        <pc:spChg chg="add mod">
          <ac:chgData name="Sujoy Sikdar" userId="461f446da299a2d6" providerId="LiveId" clId="{725A6EE2-B9F4-4F02-A8D8-1657EF7EED98}" dt="2022-02-07T17:09:17.878" v="5146" actId="1076"/>
          <ac:spMkLst>
            <pc:docMk/>
            <pc:sldMk cId="3803076653" sldId="382"/>
            <ac:spMk id="38" creationId="{042A8421-8969-4E9D-BCCA-87475E75BCCB}"/>
          </ac:spMkLst>
        </pc:spChg>
        <pc:spChg chg="add mod">
          <ac:chgData name="Sujoy Sikdar" userId="461f446da299a2d6" providerId="LiveId" clId="{725A6EE2-B9F4-4F02-A8D8-1657EF7EED98}" dt="2022-02-07T17:09:45.557" v="5150" actId="20577"/>
          <ac:spMkLst>
            <pc:docMk/>
            <pc:sldMk cId="3803076653" sldId="382"/>
            <ac:spMk id="39" creationId="{230679BB-D1F8-47EB-8DA8-B54F5D988CD8}"/>
          </ac:spMkLst>
        </pc:spChg>
        <pc:spChg chg="add mod">
          <ac:chgData name="Sujoy Sikdar" userId="461f446da299a2d6" providerId="LiveId" clId="{725A6EE2-B9F4-4F02-A8D8-1657EF7EED98}" dt="2022-02-07T17:11:32.016" v="5164" actId="113"/>
          <ac:spMkLst>
            <pc:docMk/>
            <pc:sldMk cId="3803076653" sldId="382"/>
            <ac:spMk id="43" creationId="{2F7A5FEF-61E4-4750-A1DA-FFB294AEDE5E}"/>
          </ac:spMkLst>
        </pc:spChg>
        <pc:cxnChg chg="add mod">
          <ac:chgData name="Sujoy Sikdar" userId="461f446da299a2d6" providerId="LiveId" clId="{725A6EE2-B9F4-4F02-A8D8-1657EF7EED98}" dt="2022-02-07T17:06:34.303" v="5092" actId="14100"/>
          <ac:cxnSpMkLst>
            <pc:docMk/>
            <pc:sldMk cId="3803076653" sldId="382"/>
            <ac:cxnSpMk id="6" creationId="{D5AB3BA8-6E35-4996-BA4E-8EC437665E32}"/>
          </ac:cxnSpMkLst>
        </pc:cxnChg>
        <pc:cxnChg chg="add mod">
          <ac:chgData name="Sujoy Sikdar" userId="461f446da299a2d6" providerId="LiveId" clId="{725A6EE2-B9F4-4F02-A8D8-1657EF7EED98}" dt="2022-02-07T17:11:09.741" v="5157" actId="1582"/>
          <ac:cxnSpMkLst>
            <pc:docMk/>
            <pc:sldMk cId="3803076653" sldId="382"/>
            <ac:cxnSpMk id="41" creationId="{85427DF6-7E6E-4E2E-A6CE-9DD79C866028}"/>
          </ac:cxnSpMkLst>
        </pc:cxnChg>
        <pc:cxnChg chg="add del mod">
          <ac:chgData name="Sujoy Sikdar" userId="461f446da299a2d6" providerId="LiveId" clId="{725A6EE2-B9F4-4F02-A8D8-1657EF7EED98}" dt="2022-02-07T17:12:13.224" v="5169" actId="478"/>
          <ac:cxnSpMkLst>
            <pc:docMk/>
            <pc:sldMk cId="3803076653" sldId="382"/>
            <ac:cxnSpMk id="44" creationId="{D69079C2-7A26-49D7-AC5D-301382B2D191}"/>
          </ac:cxnSpMkLst>
        </pc:cxnChg>
      </pc:sldChg>
      <pc:sldChg chg="addSp delSp modSp add mod delAnim">
        <pc:chgData name="Sujoy Sikdar" userId="461f446da299a2d6" providerId="LiveId" clId="{725A6EE2-B9F4-4F02-A8D8-1657EF7EED98}" dt="2022-02-07T17:17:47.338" v="5473" actId="1076"/>
        <pc:sldMkLst>
          <pc:docMk/>
          <pc:sldMk cId="1517759937" sldId="383"/>
        </pc:sldMkLst>
        <pc:spChg chg="mod">
          <ac:chgData name="Sujoy Sikdar" userId="461f446da299a2d6" providerId="LiveId" clId="{725A6EE2-B9F4-4F02-A8D8-1657EF7EED98}" dt="2022-02-07T17:15:46.310" v="5379" actId="14100"/>
          <ac:spMkLst>
            <pc:docMk/>
            <pc:sldMk cId="1517759937" sldId="383"/>
            <ac:spMk id="2" creationId="{280E1459-53FC-41E1-AE0E-F80E540F0A3E}"/>
          </ac:spMkLst>
        </pc:spChg>
        <pc:spChg chg="add mod or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0" creationId="{39917F14-F4DC-4CEA-AB55-D9A5C78ADA53}"/>
          </ac:spMkLst>
        </pc:spChg>
        <pc:spChg chg="add mod">
          <ac:chgData name="Sujoy Sikdar" userId="461f446da299a2d6" providerId="LiveId" clId="{725A6EE2-B9F4-4F02-A8D8-1657EF7EED98}" dt="2022-02-07T17:17:47.338" v="5473" actId="1076"/>
          <ac:spMkLst>
            <pc:docMk/>
            <pc:sldMk cId="1517759937" sldId="383"/>
            <ac:spMk id="11" creationId="{BDA07960-9B98-4C3E-9C97-7A7DCCC43D16}"/>
          </ac:spMkLst>
        </pc:spChg>
        <pc:spChg chg="del">
          <ac:chgData name="Sujoy Sikdar" userId="461f446da299a2d6" providerId="LiveId" clId="{725A6EE2-B9F4-4F02-A8D8-1657EF7EED98}" dt="2022-02-07T17:15:50.825" v="5380" actId="478"/>
          <ac:spMkLst>
            <pc:docMk/>
            <pc:sldMk cId="1517759937" sldId="383"/>
            <ac:spMk id="12" creationId="{17F42835-A012-4581-B768-40B904E79237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3" creationId="{F86A40D3-E4C0-4B12-9AE5-DDA8A0A39A62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4" creationId="{F1FAD3A3-B35F-4A87-97A3-84B2CB5CB098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5" creationId="{CA98CF5E-10CF-4E38-B33A-EA0752349121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6" creationId="{37EA8C2D-4410-4DF9-A11A-6E29E7A14870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7" creationId="{2AAB6A08-522A-4B48-B21B-9604D598AB3D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8" creationId="{F19D4BB2-3A49-431F-BE9A-BEFF15BD02FB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9" creationId="{F4C611FF-1456-48C6-BF91-6D04F19D03A6}"/>
          </ac:spMkLst>
        </pc:spChg>
      </pc:sldChg>
      <pc:sldChg chg="modSp new del mod">
        <pc:chgData name="Sujoy Sikdar" userId="461f446da299a2d6" providerId="LiveId" clId="{725A6EE2-B9F4-4F02-A8D8-1657EF7EED98}" dt="2022-02-07T17:15:29.771" v="5352" actId="47"/>
        <pc:sldMkLst>
          <pc:docMk/>
          <pc:sldMk cId="3088756349" sldId="383"/>
        </pc:sldMkLst>
        <pc:spChg chg="mod">
          <ac:chgData name="Sujoy Sikdar" userId="461f446da299a2d6" providerId="LiveId" clId="{725A6EE2-B9F4-4F02-A8D8-1657EF7EED98}" dt="2022-02-07T17:14:47.594" v="5347" actId="20577"/>
          <ac:spMkLst>
            <pc:docMk/>
            <pc:sldMk cId="3088756349" sldId="383"/>
            <ac:spMk id="2" creationId="{F38BE7EE-B595-4B05-AE00-DCC3505AF59B}"/>
          </ac:spMkLst>
        </pc:spChg>
      </pc:sldChg>
      <pc:sldChg chg="addSp delSp modSp add mod">
        <pc:chgData name="Sujoy Sikdar" userId="461f446da299a2d6" providerId="LiveId" clId="{725A6EE2-B9F4-4F02-A8D8-1657EF7EED98}" dt="2022-02-07T17:44:17.867" v="6134" actId="20577"/>
        <pc:sldMkLst>
          <pc:docMk/>
          <pc:sldMk cId="26044715" sldId="384"/>
        </pc:sldMkLst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39:45.726" v="6051"/>
          <ac:spMkLst>
            <pc:docMk/>
            <pc:sldMk cId="26044715" sldId="384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11" creationId="{BDA07960-9B98-4C3E-9C97-7A7DCCC43D16}"/>
          </ac:spMkLst>
        </pc:spChg>
        <pc:spChg chg="add mod">
          <ac:chgData name="Sujoy Sikdar" userId="461f446da299a2d6" providerId="LiveId" clId="{725A6EE2-B9F4-4F02-A8D8-1657EF7EED98}" dt="2022-02-07T17:44:17.867" v="6134" actId="20577"/>
          <ac:spMkLst>
            <pc:docMk/>
            <pc:sldMk cId="26044715" sldId="384"/>
            <ac:spMk id="12" creationId="{FDD29C77-5C3B-4518-A2C3-9DE91D72FEF6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3" creationId="{F86A40D3-E4C0-4B12-9AE5-DDA8A0A39A62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4" creationId="{F1FAD3A3-B35F-4A87-97A3-84B2CB5CB098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5" creationId="{CA98CF5E-10CF-4E38-B33A-EA0752349121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6" creationId="{37EA8C2D-4410-4DF9-A11A-6E29E7A14870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7" creationId="{2AAB6A08-522A-4B48-B21B-9604D598AB3D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8" creationId="{F19D4BB2-3A49-431F-BE9A-BEFF15BD02FB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9" creationId="{F4C611FF-1456-48C6-BF91-6D04F19D03A6}"/>
          </ac:spMkLst>
        </pc:spChg>
        <pc:spChg chg="add 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20" creationId="{3A9459F2-4F76-4E7B-AAEB-4FAC7CA162E2}"/>
          </ac:spMkLst>
        </pc:spChg>
      </pc:sldChg>
      <pc:sldChg chg="modSp new mod ord modAnim">
        <pc:chgData name="Sujoy Sikdar" userId="461f446da299a2d6" providerId="LiveId" clId="{725A6EE2-B9F4-4F02-A8D8-1657EF7EED98}" dt="2022-02-07T17:33:38.235" v="5924"/>
        <pc:sldMkLst>
          <pc:docMk/>
          <pc:sldMk cId="649824564" sldId="385"/>
        </pc:sldMkLst>
        <pc:spChg chg="mod">
          <ac:chgData name="Sujoy Sikdar" userId="461f446da299a2d6" providerId="LiveId" clId="{725A6EE2-B9F4-4F02-A8D8-1657EF7EED98}" dt="2022-02-07T17:29:20.088" v="5775" actId="1035"/>
          <ac:spMkLst>
            <pc:docMk/>
            <pc:sldMk cId="649824564" sldId="385"/>
            <ac:spMk id="2" creationId="{349DF9FA-1014-4820-978E-E5BBC95F0994}"/>
          </ac:spMkLst>
        </pc:spChg>
        <pc:spChg chg="mod">
          <ac:chgData name="Sujoy Sikdar" userId="461f446da299a2d6" providerId="LiveId" clId="{725A6EE2-B9F4-4F02-A8D8-1657EF7EED98}" dt="2022-02-07T17:33:13.280" v="5919" actId="1076"/>
          <ac:spMkLst>
            <pc:docMk/>
            <pc:sldMk cId="649824564" sldId="385"/>
            <ac:spMk id="3" creationId="{4478939A-63A6-4EF8-8BB4-C3D3A7724DAB}"/>
          </ac:spMkLst>
        </pc:spChg>
      </pc:sldChg>
    </pc:docChg>
  </pc:docChgLst>
  <pc:docChgLst>
    <pc:chgData name="Sujoy Sikdar" userId="461f446da299a2d6" providerId="LiveId" clId="{20C16614-9797-44F9-BE82-AC88C30D6BE4}"/>
    <pc:docChg chg="undo custSel addSld delSld modSld">
      <pc:chgData name="Sujoy Sikdar" userId="461f446da299a2d6" providerId="LiveId" clId="{20C16614-9797-44F9-BE82-AC88C30D6BE4}" dt="2022-02-16T17:58:26.820" v="3044" actId="20577"/>
      <pc:docMkLst>
        <pc:docMk/>
      </pc:docMkLst>
      <pc:sldChg chg="add">
        <pc:chgData name="Sujoy Sikdar" userId="461f446da299a2d6" providerId="LiveId" clId="{20C16614-9797-44F9-BE82-AC88C30D6BE4}" dt="2022-02-16T17:09:38.394" v="1274"/>
        <pc:sldMkLst>
          <pc:docMk/>
          <pc:sldMk cId="2241170565" sldId="276"/>
        </pc:sldMkLst>
      </pc:sldChg>
      <pc:sldChg chg="add modAnim">
        <pc:chgData name="Sujoy Sikdar" userId="461f446da299a2d6" providerId="LiveId" clId="{20C16614-9797-44F9-BE82-AC88C30D6BE4}" dt="2022-02-16T17:09:59.387" v="1276"/>
        <pc:sldMkLst>
          <pc:docMk/>
          <pc:sldMk cId="2242323661" sldId="277"/>
        </pc:sldMkLst>
      </pc:sldChg>
      <pc:sldChg chg="add modAnim">
        <pc:chgData name="Sujoy Sikdar" userId="461f446da299a2d6" providerId="LiveId" clId="{20C16614-9797-44F9-BE82-AC88C30D6BE4}" dt="2022-02-16T17:10:09.298" v="1277"/>
        <pc:sldMkLst>
          <pc:docMk/>
          <pc:sldMk cId="4215603128" sldId="278"/>
        </pc:sldMkLst>
      </pc:sldChg>
      <pc:sldChg chg="add modAnim">
        <pc:chgData name="Sujoy Sikdar" userId="461f446da299a2d6" providerId="LiveId" clId="{20C16614-9797-44F9-BE82-AC88C30D6BE4}" dt="2022-02-16T17:10:16.548" v="1278"/>
        <pc:sldMkLst>
          <pc:docMk/>
          <pc:sldMk cId="3259632059" sldId="280"/>
        </pc:sldMkLst>
      </pc:sldChg>
      <pc:sldChg chg="add modAnim">
        <pc:chgData name="Sujoy Sikdar" userId="461f446da299a2d6" providerId="LiveId" clId="{20C16614-9797-44F9-BE82-AC88C30D6BE4}" dt="2022-02-16T17:09:50.699" v="1275"/>
        <pc:sldMkLst>
          <pc:docMk/>
          <pc:sldMk cId="3455293715" sldId="284"/>
        </pc:sldMkLst>
      </pc:sldChg>
      <pc:sldChg chg="add del">
        <pc:chgData name="Sujoy Sikdar" userId="461f446da299a2d6" providerId="LiveId" clId="{20C16614-9797-44F9-BE82-AC88C30D6BE4}" dt="2022-02-16T16:47:10.117" v="3"/>
        <pc:sldMkLst>
          <pc:docMk/>
          <pc:sldMk cId="3899050996" sldId="354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874225715" sldId="355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3434617843" sldId="356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2500798623" sldId="357"/>
        </pc:sldMkLst>
      </pc:sldChg>
      <pc:sldChg chg="add del">
        <pc:chgData name="Sujoy Sikdar" userId="461f446da299a2d6" providerId="LiveId" clId="{20C16614-9797-44F9-BE82-AC88C30D6BE4}" dt="2022-02-16T17:44:24.279" v="2382" actId="47"/>
        <pc:sldMkLst>
          <pc:docMk/>
          <pc:sldMk cId="2864674882" sldId="358"/>
        </pc:sldMkLst>
      </pc:sldChg>
      <pc:sldChg chg="addSp modSp add del mod">
        <pc:chgData name="Sujoy Sikdar" userId="461f446da299a2d6" providerId="LiveId" clId="{20C16614-9797-44F9-BE82-AC88C30D6BE4}" dt="2022-02-16T17:45:35.727" v="2454" actId="1037"/>
        <pc:sldMkLst>
          <pc:docMk/>
          <pc:sldMk cId="2552069509" sldId="359"/>
        </pc:sldMkLst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3" creationId="{0D01FE54-1F2D-4867-864E-55E5E9141AD2}"/>
          </ac:spMkLst>
        </pc:spChg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5" creationId="{F24C8902-E234-4141-A40B-BB6ACD9E4DB8}"/>
          </ac:spMkLst>
        </pc:spChg>
        <pc:spChg chg="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20C16614-9797-44F9-BE82-AC88C30D6BE4}" dt="2022-02-16T17:43:40.444" v="2377" actId="47"/>
        <pc:sldMkLst>
          <pc:docMk/>
          <pc:sldMk cId="911030162" sldId="360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231244777" sldId="394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2882488644" sldId="398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046384011" sldId="401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466885640" sldId="40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590444626" sldId="40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013849332" sldId="40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270211232" sldId="40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1857307" sldId="41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220267250" sldId="412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42037788" sldId="41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058704432" sldId="41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05929693" sldId="415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261533879" sldId="416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616668344" sldId="417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6083449" sldId="41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397413828" sldId="41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12759590" sldId="42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7204442" sldId="421"/>
        </pc:sldMkLst>
      </pc:sldChg>
      <pc:sldChg chg="delSp modSp new mod">
        <pc:chgData name="Sujoy Sikdar" userId="461f446da299a2d6" providerId="LiveId" clId="{20C16614-9797-44F9-BE82-AC88C30D6BE4}" dt="2022-02-16T16:47:25.941" v="11" actId="478"/>
        <pc:sldMkLst>
          <pc:docMk/>
          <pc:sldMk cId="3010844027" sldId="426"/>
        </pc:sldMkLst>
        <pc:spChg chg="mod">
          <ac:chgData name="Sujoy Sikdar" userId="461f446da299a2d6" providerId="LiveId" clId="{20C16614-9797-44F9-BE82-AC88C30D6BE4}" dt="2022-02-16T16:47:21.714" v="10" actId="122"/>
          <ac:spMkLst>
            <pc:docMk/>
            <pc:sldMk cId="3010844027" sldId="426"/>
            <ac:spMk id="2" creationId="{A1842AAC-71F7-45D3-842E-9D123C213200}"/>
          </ac:spMkLst>
        </pc:spChg>
        <pc:spChg chg="del">
          <ac:chgData name="Sujoy Sikdar" userId="461f446da299a2d6" providerId="LiveId" clId="{20C16614-9797-44F9-BE82-AC88C30D6BE4}" dt="2022-02-16T16:47:25.941" v="11" actId="478"/>
          <ac:spMkLst>
            <pc:docMk/>
            <pc:sldMk cId="3010844027" sldId="426"/>
            <ac:spMk id="3" creationId="{67D404CA-5EE2-4548-BD3C-2742D3E04AC6}"/>
          </ac:spMkLst>
        </pc:spChg>
      </pc:sldChg>
      <pc:sldChg chg="modSp new mod modAnim">
        <pc:chgData name="Sujoy Sikdar" userId="461f446da299a2d6" providerId="LiveId" clId="{20C16614-9797-44F9-BE82-AC88C30D6BE4}" dt="2022-02-16T16:55:26.459" v="547"/>
        <pc:sldMkLst>
          <pc:docMk/>
          <pc:sldMk cId="644825072" sldId="427"/>
        </pc:sldMkLst>
        <pc:spChg chg="mod">
          <ac:chgData name="Sujoy Sikdar" userId="461f446da299a2d6" providerId="LiveId" clId="{20C16614-9797-44F9-BE82-AC88C30D6BE4}" dt="2022-02-16T16:53:37.308" v="428" actId="1035"/>
          <ac:spMkLst>
            <pc:docMk/>
            <pc:sldMk cId="644825072" sldId="427"/>
            <ac:spMk id="2" creationId="{FD3AB8F3-F60B-4A48-8A1F-1F3758F8C16F}"/>
          </ac:spMkLst>
        </pc:spChg>
        <pc:spChg chg="mod">
          <ac:chgData name="Sujoy Sikdar" userId="461f446da299a2d6" providerId="LiveId" clId="{20C16614-9797-44F9-BE82-AC88C30D6BE4}" dt="2022-02-16T16:54:47.047" v="540" actId="255"/>
          <ac:spMkLst>
            <pc:docMk/>
            <pc:sldMk cId="644825072" sldId="427"/>
            <ac:spMk id="3" creationId="{26D15872-30D0-48B3-A78F-53E0F6649DF8}"/>
          </ac:spMkLst>
        </pc:spChg>
      </pc:sldChg>
      <pc:sldChg chg="modSp new del mod">
        <pc:chgData name="Sujoy Sikdar" userId="461f446da299a2d6" providerId="LiveId" clId="{20C16614-9797-44F9-BE82-AC88C30D6BE4}" dt="2022-02-16T16:48:10.692" v="29" actId="47"/>
        <pc:sldMkLst>
          <pc:docMk/>
          <pc:sldMk cId="3953360715" sldId="427"/>
        </pc:sldMkLst>
        <pc:spChg chg="mod">
          <ac:chgData name="Sujoy Sikdar" userId="461f446da299a2d6" providerId="LiveId" clId="{20C16614-9797-44F9-BE82-AC88C30D6BE4}" dt="2022-02-16T16:47:49.145" v="28" actId="20577"/>
          <ac:spMkLst>
            <pc:docMk/>
            <pc:sldMk cId="3953360715" sldId="427"/>
            <ac:spMk id="2" creationId="{C3BAF7CA-AFA8-4175-A956-EC0FD3FE9B53}"/>
          </ac:spMkLst>
        </pc:spChg>
      </pc:sldChg>
      <pc:sldChg chg="modSp new mod">
        <pc:chgData name="Sujoy Sikdar" userId="461f446da299a2d6" providerId="LiveId" clId="{20C16614-9797-44F9-BE82-AC88C30D6BE4}" dt="2022-02-16T17:14:46.370" v="1345" actId="5793"/>
        <pc:sldMkLst>
          <pc:docMk/>
          <pc:sldMk cId="2592478618" sldId="428"/>
        </pc:sldMkLst>
        <pc:spChg chg="mod">
          <ac:chgData name="Sujoy Sikdar" userId="461f446da299a2d6" providerId="LiveId" clId="{20C16614-9797-44F9-BE82-AC88C30D6BE4}" dt="2022-02-16T16:56:08.036" v="594" actId="20577"/>
          <ac:spMkLst>
            <pc:docMk/>
            <pc:sldMk cId="2592478618" sldId="428"/>
            <ac:spMk id="2" creationId="{8E0D8625-E91B-42F9-9330-447801EFEFA9}"/>
          </ac:spMkLst>
        </pc:spChg>
        <pc:spChg chg="mod">
          <ac:chgData name="Sujoy Sikdar" userId="461f446da299a2d6" providerId="LiveId" clId="{20C16614-9797-44F9-BE82-AC88C30D6BE4}" dt="2022-02-16T17:14:46.370" v="1345" actId="5793"/>
          <ac:spMkLst>
            <pc:docMk/>
            <pc:sldMk cId="2592478618" sldId="428"/>
            <ac:spMk id="3" creationId="{B099B464-23E4-4B9A-A398-BE5BDE664DCD}"/>
          </ac:spMkLst>
        </pc:spChg>
      </pc:sldChg>
      <pc:sldChg chg="addSp modSp new mod">
        <pc:chgData name="Sujoy Sikdar" userId="461f446da299a2d6" providerId="LiveId" clId="{20C16614-9797-44F9-BE82-AC88C30D6BE4}" dt="2022-02-16T17:08:13.337" v="1272" actId="1036"/>
        <pc:sldMkLst>
          <pc:docMk/>
          <pc:sldMk cId="912404365" sldId="429"/>
        </pc:sldMkLst>
        <pc:spChg chg="mod">
          <ac:chgData name="Sujoy Sikdar" userId="461f446da299a2d6" providerId="LiveId" clId="{20C16614-9797-44F9-BE82-AC88C30D6BE4}" dt="2022-02-16T17:05:03.119" v="1126" actId="20577"/>
          <ac:spMkLst>
            <pc:docMk/>
            <pc:sldMk cId="912404365" sldId="429"/>
            <ac:spMk id="2" creationId="{A69D5724-D6A6-41F0-9DD0-F505F7FB6792}"/>
          </ac:spMkLst>
        </pc:spChg>
        <pc:spChg chg="mod">
          <ac:chgData name="Sujoy Sikdar" userId="461f446da299a2d6" providerId="LiveId" clId="{20C16614-9797-44F9-BE82-AC88C30D6BE4}" dt="2022-02-16T17:08:05.669" v="1259" actId="113"/>
          <ac:spMkLst>
            <pc:docMk/>
            <pc:sldMk cId="912404365" sldId="429"/>
            <ac:spMk id="3" creationId="{19259980-2828-4424-B08A-FD7ABE1C0536}"/>
          </ac:spMkLst>
        </pc:spChg>
        <pc:picChg chg="add mod">
          <ac:chgData name="Sujoy Sikdar" userId="461f446da299a2d6" providerId="LiveId" clId="{20C16614-9797-44F9-BE82-AC88C30D6BE4}" dt="2022-02-16T17:08:13.337" v="1272" actId="1036"/>
          <ac:picMkLst>
            <pc:docMk/>
            <pc:sldMk cId="912404365" sldId="429"/>
            <ac:picMk id="6" creationId="{F931FD87-6797-4292-8DFE-7802D2F3D26B}"/>
          </ac:picMkLst>
        </pc:picChg>
      </pc:sldChg>
      <pc:sldChg chg="addSp delSp modSp new mod">
        <pc:chgData name="Sujoy Sikdar" userId="461f446da299a2d6" providerId="LiveId" clId="{20C16614-9797-44F9-BE82-AC88C30D6BE4}" dt="2022-02-16T17:19:27.008" v="1422" actId="108"/>
        <pc:sldMkLst>
          <pc:docMk/>
          <pc:sldMk cId="4256372386" sldId="430"/>
        </pc:sldMkLst>
        <pc:spChg chg="mod">
          <ac:chgData name="Sujoy Sikdar" userId="461f446da299a2d6" providerId="LiveId" clId="{20C16614-9797-44F9-BE82-AC88C30D6BE4}" dt="2022-02-16T17:19:12.039" v="1418" actId="21"/>
          <ac:spMkLst>
            <pc:docMk/>
            <pc:sldMk cId="4256372386" sldId="430"/>
            <ac:spMk id="2" creationId="{ABF4D764-AAEE-402F-A4BC-7792EAF10947}"/>
          </ac:spMkLst>
        </pc:spChg>
        <pc:spChg chg="del">
          <ac:chgData name="Sujoy Sikdar" userId="461f446da299a2d6" providerId="LiveId" clId="{20C16614-9797-44F9-BE82-AC88C30D6BE4}" dt="2022-02-16T17:16:52.256" v="1358" actId="22"/>
          <ac:spMkLst>
            <pc:docMk/>
            <pc:sldMk cId="4256372386" sldId="430"/>
            <ac:spMk id="3" creationId="{F8269A93-E623-4EBD-B3EA-24D79184B99F}"/>
          </ac:spMkLst>
        </pc:spChg>
        <pc:spChg chg="add mod">
          <ac:chgData name="Sujoy Sikdar" userId="461f446da299a2d6" providerId="LiveId" clId="{20C16614-9797-44F9-BE82-AC88C30D6BE4}" dt="2022-02-16T17:19:27.008" v="1422" actId="108"/>
          <ac:spMkLst>
            <pc:docMk/>
            <pc:sldMk cId="4256372386" sldId="430"/>
            <ac:spMk id="7" creationId="{6F4BD45A-6015-4C03-8912-A3F5CA32C046}"/>
          </ac:spMkLst>
        </pc:spChg>
        <pc:picChg chg="add mod ord">
          <ac:chgData name="Sujoy Sikdar" userId="461f446da299a2d6" providerId="LiveId" clId="{20C16614-9797-44F9-BE82-AC88C30D6BE4}" dt="2022-02-16T17:17:10.024" v="1363" actId="1076"/>
          <ac:picMkLst>
            <pc:docMk/>
            <pc:sldMk cId="4256372386" sldId="430"/>
            <ac:picMk id="6" creationId="{52366BA1-45B7-4901-BD94-AF03E214B05D}"/>
          </ac:picMkLst>
        </pc:picChg>
      </pc:sldChg>
      <pc:sldChg chg="addSp modSp new mod">
        <pc:chgData name="Sujoy Sikdar" userId="461f446da299a2d6" providerId="LiveId" clId="{20C16614-9797-44F9-BE82-AC88C30D6BE4}" dt="2022-02-16T17:26:57.927" v="1668" actId="1035"/>
        <pc:sldMkLst>
          <pc:docMk/>
          <pc:sldMk cId="232839465" sldId="431"/>
        </pc:sldMkLst>
        <pc:spChg chg="mod">
          <ac:chgData name="Sujoy Sikdar" userId="461f446da299a2d6" providerId="LiveId" clId="{20C16614-9797-44F9-BE82-AC88C30D6BE4}" dt="2022-02-16T17:22:57.317" v="1474" actId="14100"/>
          <ac:spMkLst>
            <pc:docMk/>
            <pc:sldMk cId="232839465" sldId="431"/>
            <ac:spMk id="2" creationId="{9B2DE838-AB90-4D0E-8A79-143D3FD7CB56}"/>
          </ac:spMkLst>
        </pc:spChg>
        <pc:spChg chg="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3" creationId="{4FFE15CD-D101-4559-94E6-16C406049D62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6" creationId="{EA2E987D-93C4-44B7-951B-4E6C0C1A3D8C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8" creationId="{1D0C5511-2F55-4C84-8F32-ADB7AED64DE3}"/>
          </ac:spMkLst>
        </pc:spChg>
        <pc:picChg chg="add mod">
          <ac:chgData name="Sujoy Sikdar" userId="461f446da299a2d6" providerId="LiveId" clId="{20C16614-9797-44F9-BE82-AC88C30D6BE4}" dt="2022-02-16T17:25:24.428" v="1632" actId="1038"/>
          <ac:picMkLst>
            <pc:docMk/>
            <pc:sldMk cId="232839465" sldId="431"/>
            <ac:picMk id="5" creationId="{6D0F88A8-6CE3-42FF-8190-50EB968241A0}"/>
          </ac:picMkLst>
        </pc:picChg>
        <pc:picChg chg="add mod">
          <ac:chgData name="Sujoy Sikdar" userId="461f446da299a2d6" providerId="LiveId" clId="{20C16614-9797-44F9-BE82-AC88C30D6BE4}" dt="2022-02-16T17:26:57.927" v="1668" actId="1035"/>
          <ac:picMkLst>
            <pc:docMk/>
            <pc:sldMk cId="232839465" sldId="431"/>
            <ac:picMk id="7" creationId="{1AAB7842-5006-4E46-B1BC-957C1C5E7A4C}"/>
          </ac:picMkLst>
        </pc:picChg>
      </pc:sldChg>
      <pc:sldChg chg="addSp delSp modSp new mod">
        <pc:chgData name="Sujoy Sikdar" userId="461f446da299a2d6" providerId="LiveId" clId="{20C16614-9797-44F9-BE82-AC88C30D6BE4}" dt="2022-02-16T17:38:47.145" v="2155" actId="1076"/>
        <pc:sldMkLst>
          <pc:docMk/>
          <pc:sldMk cId="836890902" sldId="432"/>
        </pc:sldMkLst>
        <pc:spChg chg="mod">
          <ac:chgData name="Sujoy Sikdar" userId="461f446da299a2d6" providerId="LiveId" clId="{20C16614-9797-44F9-BE82-AC88C30D6BE4}" dt="2022-02-16T17:32:28.486" v="1990" actId="1036"/>
          <ac:spMkLst>
            <pc:docMk/>
            <pc:sldMk cId="836890902" sldId="432"/>
            <ac:spMk id="2" creationId="{ACA6D024-5C3B-43DD-806E-936B767A4C39}"/>
          </ac:spMkLst>
        </pc:spChg>
        <pc:spChg chg="mod">
          <ac:chgData name="Sujoy Sikdar" userId="461f446da299a2d6" providerId="LiveId" clId="{20C16614-9797-44F9-BE82-AC88C30D6BE4}" dt="2022-02-16T17:37:40.467" v="2086" actId="1036"/>
          <ac:spMkLst>
            <pc:docMk/>
            <pc:sldMk cId="836890902" sldId="432"/>
            <ac:spMk id="3" creationId="{4CDE1AA0-82C0-4980-81EB-EFA8643A9FB0}"/>
          </ac:spMkLst>
        </pc:spChg>
        <pc:spChg chg="add mod">
          <ac:chgData name="Sujoy Sikdar" userId="461f446da299a2d6" providerId="LiveId" clId="{20C16614-9797-44F9-BE82-AC88C30D6BE4}" dt="2022-02-16T17:38:26.061" v="2135" actId="1076"/>
          <ac:spMkLst>
            <pc:docMk/>
            <pc:sldMk cId="836890902" sldId="432"/>
            <ac:spMk id="26" creationId="{EF41EDA7-0695-44B1-B6D9-66572A68D707}"/>
          </ac:spMkLst>
        </pc:spChg>
        <pc:spChg chg="add mod">
          <ac:chgData name="Sujoy Sikdar" userId="461f446da299a2d6" providerId="LiveId" clId="{20C16614-9797-44F9-BE82-AC88C30D6BE4}" dt="2022-02-16T17:38:47.145" v="2155" actId="1076"/>
          <ac:spMkLst>
            <pc:docMk/>
            <pc:sldMk cId="836890902" sldId="432"/>
            <ac:spMk id="27" creationId="{49605345-B3D4-4F89-8028-3522125E061C}"/>
          </ac:spMkLst>
        </pc:spChg>
        <pc:picChg chg="add del mod">
          <ac:chgData name="Sujoy Sikdar" userId="461f446da299a2d6" providerId="LiveId" clId="{20C16614-9797-44F9-BE82-AC88C30D6BE4}" dt="2022-02-16T17:33:21.561" v="2029" actId="478"/>
          <ac:picMkLst>
            <pc:docMk/>
            <pc:sldMk cId="836890902" sldId="432"/>
            <ac:picMk id="6" creationId="{8917C72E-48F4-4A7C-938F-8A8C8B5F33B3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8" creationId="{129A1D9A-2911-427A-A215-C7E343A0B2FC}"/>
          </ac:picMkLst>
        </pc:picChg>
        <pc:picChg chg="add mod">
          <ac:chgData name="Sujoy Sikdar" userId="461f446da299a2d6" providerId="LiveId" clId="{20C16614-9797-44F9-BE82-AC88C30D6BE4}" dt="2022-02-16T17:37:53.522" v="2120" actId="1036"/>
          <ac:picMkLst>
            <pc:docMk/>
            <pc:sldMk cId="836890902" sldId="432"/>
            <ac:picMk id="10" creationId="{8CA2A88C-A7F6-4C3C-A7BE-968F61E252F4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2" creationId="{57993E3C-8F2E-48C8-94A4-9F55AFF5002B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4" creationId="{9558D14B-0207-4451-8487-84B92884C88D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6" creationId="{235062EC-9768-47C5-87DA-EEDE790A6B59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8" creationId="{7024FF19-B9ED-4409-A89D-8C7E16A3C026}"/>
          </ac:picMkLst>
        </pc:picChg>
        <pc:picChg chg="add mod">
          <ac:chgData name="Sujoy Sikdar" userId="461f446da299a2d6" providerId="LiveId" clId="{20C16614-9797-44F9-BE82-AC88C30D6BE4}" dt="2022-02-16T17:38:01.440" v="2121" actId="1076"/>
          <ac:picMkLst>
            <pc:docMk/>
            <pc:sldMk cId="836890902" sldId="432"/>
            <ac:picMk id="20" creationId="{6CC3F85C-632D-4530-9430-814064D178B1}"/>
          </ac:picMkLst>
        </pc:pic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2" creationId="{1CA9E61A-879E-4D92-8F36-DE02B3E11BF2}"/>
          </ac:cxnSpMkLst>
        </pc:cxn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3" creationId="{2A3D6670-8AB6-4587-8D75-C12C9529B15C}"/>
          </ac:cxnSpMkLst>
        </pc:cxnChg>
      </pc:sldChg>
      <pc:sldChg chg="addSp delSp modSp new mod modAnim">
        <pc:chgData name="Sujoy Sikdar" userId="461f446da299a2d6" providerId="LiveId" clId="{20C16614-9797-44F9-BE82-AC88C30D6BE4}" dt="2022-02-16T17:42:55.196" v="2374"/>
        <pc:sldMkLst>
          <pc:docMk/>
          <pc:sldMk cId="2268575436" sldId="433"/>
        </pc:sldMkLst>
        <pc:spChg chg="mod">
          <ac:chgData name="Sujoy Sikdar" userId="461f446da299a2d6" providerId="LiveId" clId="{20C16614-9797-44F9-BE82-AC88C30D6BE4}" dt="2022-02-16T17:40:14.905" v="2241" actId="1035"/>
          <ac:spMkLst>
            <pc:docMk/>
            <pc:sldMk cId="2268575436" sldId="433"/>
            <ac:spMk id="2" creationId="{713BA5E5-A474-4EC7-91BE-3CCF5C97A95F}"/>
          </ac:spMkLst>
        </pc:spChg>
        <pc:spChg chg="del">
          <ac:chgData name="Sujoy Sikdar" userId="461f446da299a2d6" providerId="LiveId" clId="{20C16614-9797-44F9-BE82-AC88C30D6BE4}" dt="2022-02-16T17:39:47.746" v="2205" actId="478"/>
          <ac:spMkLst>
            <pc:docMk/>
            <pc:sldMk cId="2268575436" sldId="433"/>
            <ac:spMk id="3" creationId="{80801F76-30DB-485E-ABD6-1FAC6C259B66}"/>
          </ac:spMkLst>
        </pc:spChg>
        <pc:spChg chg="add mod">
          <ac:chgData name="Sujoy Sikdar" userId="461f446da299a2d6" providerId="LiveId" clId="{20C16614-9797-44F9-BE82-AC88C30D6BE4}" dt="2022-02-16T17:42:24.145" v="2356" actId="1038"/>
          <ac:spMkLst>
            <pc:docMk/>
            <pc:sldMk cId="2268575436" sldId="433"/>
            <ac:spMk id="7" creationId="{A78E04D6-5B7E-49B0-84D3-1C21F4529B09}"/>
          </ac:spMkLst>
        </pc:spChg>
        <pc:spChg chg="add mod">
          <ac:chgData name="Sujoy Sikdar" userId="461f446da299a2d6" providerId="LiveId" clId="{20C16614-9797-44F9-BE82-AC88C30D6BE4}" dt="2022-02-16T17:42:43.163" v="2373" actId="1076"/>
          <ac:spMkLst>
            <pc:docMk/>
            <pc:sldMk cId="2268575436" sldId="433"/>
            <ac:spMk id="14" creationId="{8AB3FA7D-AC1F-4558-B42E-2A0FC5BABCC8}"/>
          </ac:spMkLst>
        </pc:spChg>
        <pc:picChg chg="add del mod">
          <ac:chgData name="Sujoy Sikdar" userId="461f446da299a2d6" providerId="LiveId" clId="{20C16614-9797-44F9-BE82-AC88C30D6BE4}" dt="2022-02-16T17:41:36.706" v="2250" actId="478"/>
          <ac:picMkLst>
            <pc:docMk/>
            <pc:sldMk cId="2268575436" sldId="433"/>
            <ac:picMk id="6" creationId="{9253A299-C9F9-4704-8428-2B9BDE39B15B}"/>
          </ac:picMkLst>
        </pc:picChg>
        <pc:picChg chg="add del mod">
          <ac:chgData name="Sujoy Sikdar" userId="461f446da299a2d6" providerId="LiveId" clId="{20C16614-9797-44F9-BE82-AC88C30D6BE4}" dt="2022-02-16T17:40:56.129" v="2249" actId="478"/>
          <ac:picMkLst>
            <pc:docMk/>
            <pc:sldMk cId="2268575436" sldId="433"/>
            <ac:picMk id="9" creationId="{B5AB0D5D-CDE1-4755-BC02-5D442F830927}"/>
          </ac:picMkLst>
        </pc:picChg>
        <pc:picChg chg="add mod ord">
          <ac:chgData name="Sujoy Sikdar" userId="461f446da299a2d6" providerId="LiveId" clId="{20C16614-9797-44F9-BE82-AC88C30D6BE4}" dt="2022-02-16T17:42:24.145" v="2356" actId="1038"/>
          <ac:picMkLst>
            <pc:docMk/>
            <pc:sldMk cId="2268575436" sldId="433"/>
            <ac:picMk id="11" creationId="{7E181FF7-AD1C-4B2F-9010-B1B3DC912C49}"/>
          </ac:picMkLst>
        </pc:picChg>
        <pc:picChg chg="add mod">
          <ac:chgData name="Sujoy Sikdar" userId="461f446da299a2d6" providerId="LiveId" clId="{20C16614-9797-44F9-BE82-AC88C30D6BE4}" dt="2022-02-16T17:42:18.985" v="2318" actId="1038"/>
          <ac:picMkLst>
            <pc:docMk/>
            <pc:sldMk cId="2268575436" sldId="433"/>
            <ac:picMk id="13" creationId="{62FDDD55-1851-459B-8825-5CB0F77411C4}"/>
          </ac:picMkLst>
        </pc:picChg>
      </pc:sldChg>
      <pc:sldChg chg="modSp new mod modAnim">
        <pc:chgData name="Sujoy Sikdar" userId="461f446da299a2d6" providerId="LiveId" clId="{20C16614-9797-44F9-BE82-AC88C30D6BE4}" dt="2022-02-16T17:57:28.824" v="3040"/>
        <pc:sldMkLst>
          <pc:docMk/>
          <pc:sldMk cId="2480216038" sldId="434"/>
        </pc:sldMkLst>
        <pc:spChg chg="mod">
          <ac:chgData name="Sujoy Sikdar" userId="461f446da299a2d6" providerId="LiveId" clId="{20C16614-9797-44F9-BE82-AC88C30D6BE4}" dt="2022-02-16T17:50:27.909" v="2753" actId="1035"/>
          <ac:spMkLst>
            <pc:docMk/>
            <pc:sldMk cId="2480216038" sldId="434"/>
            <ac:spMk id="2" creationId="{25B258E6-B259-4C30-8DA2-0357A133FE91}"/>
          </ac:spMkLst>
        </pc:spChg>
        <pc:spChg chg="mod">
          <ac:chgData name="Sujoy Sikdar" userId="461f446da299a2d6" providerId="LiveId" clId="{20C16614-9797-44F9-BE82-AC88C30D6BE4}" dt="2022-02-16T17:57:17.020" v="3039" actId="20577"/>
          <ac:spMkLst>
            <pc:docMk/>
            <pc:sldMk cId="2480216038" sldId="434"/>
            <ac:spMk id="3" creationId="{9D0C5542-AA57-4F2B-8395-9D4CF111AB8A}"/>
          </ac:spMkLst>
        </pc:spChg>
      </pc:sldChg>
      <pc:sldChg chg="new del">
        <pc:chgData name="Sujoy Sikdar" userId="461f446da299a2d6" providerId="LiveId" clId="{20C16614-9797-44F9-BE82-AC88C30D6BE4}" dt="2022-02-16T17:44:10.115" v="2380" actId="680"/>
        <pc:sldMkLst>
          <pc:docMk/>
          <pc:sldMk cId="3695271649" sldId="434"/>
        </pc:sldMkLst>
      </pc:sldChg>
      <pc:sldChg chg="new del">
        <pc:chgData name="Sujoy Sikdar" userId="461f446da299a2d6" providerId="LiveId" clId="{20C16614-9797-44F9-BE82-AC88C30D6BE4}" dt="2022-02-16T17:43:28.195" v="2376" actId="47"/>
        <pc:sldMkLst>
          <pc:docMk/>
          <pc:sldMk cId="3942390659" sldId="434"/>
        </pc:sldMkLst>
      </pc:sldChg>
      <pc:sldChg chg="new del">
        <pc:chgData name="Sujoy Sikdar" userId="461f446da299a2d6" providerId="LiveId" clId="{20C16614-9797-44F9-BE82-AC88C30D6BE4}" dt="2022-02-16T17:57:32.931" v="3041" actId="47"/>
        <pc:sldMkLst>
          <pc:docMk/>
          <pc:sldMk cId="2346935518" sldId="435"/>
        </pc:sldMkLst>
      </pc:sldChg>
    </pc:docChg>
  </pc:docChgLst>
  <pc:docChgLst>
    <pc:chgData name="Sujoy Sikdar" userId="461f446da299a2d6" providerId="LiveId" clId="{A344BF59-66CD-40DA-B654-DF05F83ADEA4}"/>
    <pc:docChg chg="addSld delSld modSld">
      <pc:chgData name="Sujoy Sikdar" userId="461f446da299a2d6" providerId="LiveId" clId="{A344BF59-66CD-40DA-B654-DF05F83ADEA4}" dt="2024-02-20T19:50:22.899" v="11" actId="47"/>
      <pc:docMkLst>
        <pc:docMk/>
      </pc:docMkLst>
      <pc:sldChg chg="modSp modAnim">
        <pc:chgData name="Sujoy Sikdar" userId="461f446da299a2d6" providerId="LiveId" clId="{A344BF59-66CD-40DA-B654-DF05F83ADEA4}" dt="2024-02-20T15:55:07.112" v="9" actId="20577"/>
        <pc:sldMkLst>
          <pc:docMk/>
          <pc:sldMk cId="3289247049" sldId="465"/>
        </pc:sldMkLst>
        <pc:spChg chg="mod">
          <ac:chgData name="Sujoy Sikdar" userId="461f446da299a2d6" providerId="LiveId" clId="{A344BF59-66CD-40DA-B654-DF05F83ADEA4}" dt="2024-02-20T15:55:07.112" v="9" actId="20577"/>
          <ac:spMkLst>
            <pc:docMk/>
            <pc:sldMk cId="3289247049" sldId="465"/>
            <ac:spMk id="3" creationId="{FCC2699E-0CC9-417A-83B1-83AA2593F902}"/>
          </ac:spMkLst>
        </pc:spChg>
      </pc:sldChg>
      <pc:sldChg chg="new del">
        <pc:chgData name="Sujoy Sikdar" userId="461f446da299a2d6" providerId="LiveId" clId="{A344BF59-66CD-40DA-B654-DF05F83ADEA4}" dt="2024-02-20T19:50:22.899" v="11" actId="47"/>
        <pc:sldMkLst>
          <pc:docMk/>
          <pc:sldMk cId="1158876472" sldId="502"/>
        </pc:sldMkLst>
      </pc:sldChg>
    </pc:docChg>
  </pc:docChgLst>
  <pc:docChgLst>
    <pc:chgData name="Sujoy Sikdar" userId="461f446da299a2d6" providerId="LiveId" clId="{54011F38-C3C8-4AC3-AF30-6CE0FE6BE191}"/>
    <pc:docChg chg="undo custSel addSld delSld modSld">
      <pc:chgData name="Sujoy Sikdar" userId="461f446da299a2d6" providerId="LiveId" clId="{54011F38-C3C8-4AC3-AF30-6CE0FE6BE191}" dt="2024-04-11T17:35:03.504" v="113" actId="47"/>
      <pc:docMkLst>
        <pc:docMk/>
      </pc:docMkLst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60392846" sldId="25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40455771" sldId="25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92930335" sldId="25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982284842" sldId="26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240068" sldId="26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370453369" sldId="26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8428244" sldId="26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79910078" sldId="26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606463903" sldId="26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9985929" sldId="26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16243776" sldId="26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88942002" sldId="26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01785649" sldId="26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51144787" sldId="27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86012033" sldId="27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814169" sldId="27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316255804" sldId="27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41163105" sldId="27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037905604" sldId="27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75347350" sldId="27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98584968" sldId="27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579403807" sldId="28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70633092" sldId="28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80297647" sldId="28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570246446" sldId="2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21083105" sldId="29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637808234" sldId="30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716864587" sldId="303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159042615" sldId="304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328015034" sldId="30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196481520" sldId="30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396546232" sldId="310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871479972" sldId="31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144956972" sldId="313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631332017" sldId="314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913667199" sldId="315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4040272195" sldId="316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267780774" sldId="31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457276142" sldId="31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689972602" sldId="327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149580749" sldId="32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909857833" sldId="32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451030971" sldId="330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281375729" sldId="331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847753011" sldId="332"/>
        </pc:sldMkLst>
      </pc:sldChg>
      <pc:sldChg chg="modSp add del modAnim">
        <pc:chgData name="Sujoy Sikdar" userId="461f446da299a2d6" providerId="LiveId" clId="{54011F38-C3C8-4AC3-AF30-6CE0FE6BE191}" dt="2024-04-11T17:35:03.504" v="113" actId="47"/>
        <pc:sldMkLst>
          <pc:docMk/>
          <pc:sldMk cId="3725790266" sldId="333"/>
        </pc:sldMkLst>
        <pc:spChg chg="mod">
          <ac:chgData name="Sujoy Sikdar" userId="461f446da299a2d6" providerId="LiveId" clId="{54011F38-C3C8-4AC3-AF30-6CE0FE6BE191}" dt="2024-04-02T18:17:58.660" v="20" actId="20577"/>
          <ac:spMkLst>
            <pc:docMk/>
            <pc:sldMk cId="3725790266" sldId="333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15.337" v="25" actId="20577"/>
          <ac:spMkLst>
            <pc:docMk/>
            <pc:sldMk cId="3725790266" sldId="333"/>
            <ac:spMk id="10" creationId="{E7499DD2-031A-D55B-CFDD-BFA8132CA779}"/>
          </ac:spMkLst>
        </pc:spChg>
      </pc:sldChg>
      <pc:sldChg chg="modSp add del">
        <pc:chgData name="Sujoy Sikdar" userId="461f446da299a2d6" providerId="LiveId" clId="{54011F38-C3C8-4AC3-AF30-6CE0FE6BE191}" dt="2024-04-11T17:35:03.504" v="113" actId="47"/>
        <pc:sldMkLst>
          <pc:docMk/>
          <pc:sldMk cId="2375854209" sldId="334"/>
        </pc:sldMkLst>
        <pc:spChg chg="mod">
          <ac:chgData name="Sujoy Sikdar" userId="461f446da299a2d6" providerId="LiveId" clId="{54011F38-C3C8-4AC3-AF30-6CE0FE6BE191}" dt="2024-04-02T18:21:47.396" v="73" actId="20577"/>
          <ac:spMkLst>
            <pc:docMk/>
            <pc:sldMk cId="2375854209" sldId="334"/>
            <ac:spMk id="3" creationId="{3176BBCD-1BCB-737C-DA7E-616D88A44135}"/>
          </ac:spMkLst>
        </pc:spChg>
      </pc:sldChg>
      <pc:sldChg chg="modSp add del">
        <pc:chgData name="Sujoy Sikdar" userId="461f446da299a2d6" providerId="LiveId" clId="{54011F38-C3C8-4AC3-AF30-6CE0FE6BE191}" dt="2024-04-11T17:35:03.504" v="113" actId="47"/>
        <pc:sldMkLst>
          <pc:docMk/>
          <pc:sldMk cId="2273786297" sldId="335"/>
        </pc:sldMkLst>
        <pc:spChg chg="mod">
          <ac:chgData name="Sujoy Sikdar" userId="461f446da299a2d6" providerId="LiveId" clId="{54011F38-C3C8-4AC3-AF30-6CE0FE6BE191}" dt="2024-04-02T18:21:01.574" v="61" actId="20577"/>
          <ac:spMkLst>
            <pc:docMk/>
            <pc:sldMk cId="2273786297" sldId="33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20:21.739" v="44" actId="20577"/>
          <ac:spMkLst>
            <pc:docMk/>
            <pc:sldMk cId="2273786297" sldId="33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20:27.850" v="47" actId="20577"/>
          <ac:spMkLst>
            <pc:docMk/>
            <pc:sldMk cId="2273786297" sldId="335"/>
            <ac:spMk id="16" creationId="{91B80DC0-0506-FA0F-B621-675C4973E0C0}"/>
          </ac:spMkLst>
        </pc:spChg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9731877" sldId="38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12814033" sldId="38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2961743" sldId="38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20060826" sldId="39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47682642" sldId="3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20989764" sldId="40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80334291" sldId="40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473415668" sldId="40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46533315" sldId="40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150031822" sldId="40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22082988" sldId="41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65544524" sldId="41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33754204" sldId="41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989404590" sldId="47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752565263" sldId="480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365031281" sldId="481"/>
        </pc:sldMkLst>
      </pc:sldChg>
      <pc:sldChg chg="modSp add del">
        <pc:chgData name="Sujoy Sikdar" userId="461f446da299a2d6" providerId="LiveId" clId="{54011F38-C3C8-4AC3-AF30-6CE0FE6BE191}" dt="2024-04-11T17:35:03.504" v="113" actId="47"/>
        <pc:sldMkLst>
          <pc:docMk/>
          <pc:sldMk cId="2086434666" sldId="482"/>
        </pc:sldMkLst>
        <pc:spChg chg="mod">
          <ac:chgData name="Sujoy Sikdar" userId="461f446da299a2d6" providerId="LiveId" clId="{54011F38-C3C8-4AC3-AF30-6CE0FE6BE191}" dt="2024-04-02T18:22:58.821" v="102" actId="20577"/>
          <ac:spMkLst>
            <pc:docMk/>
            <pc:sldMk cId="2086434666" sldId="482"/>
            <ac:spMk id="3" creationId="{AD7678E1-BC1A-D264-9876-AAC3C84F6FBB}"/>
          </ac:spMkLst>
        </pc:spChg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964190381" sldId="483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668424330" sldId="484"/>
        </pc:sldMkLst>
      </pc:sldChg>
      <pc:sldChg chg="modSp add del">
        <pc:chgData name="Sujoy Sikdar" userId="461f446da299a2d6" providerId="LiveId" clId="{54011F38-C3C8-4AC3-AF30-6CE0FE6BE191}" dt="2024-04-11T17:35:03.504" v="113" actId="47"/>
        <pc:sldMkLst>
          <pc:docMk/>
          <pc:sldMk cId="963259518" sldId="485"/>
        </pc:sldMkLst>
        <pc:spChg chg="mod">
          <ac:chgData name="Sujoy Sikdar" userId="461f446da299a2d6" providerId="LiveId" clId="{54011F38-C3C8-4AC3-AF30-6CE0FE6BE191}" dt="2024-04-02T18:20:01.456" v="35" actId="207"/>
          <ac:spMkLst>
            <pc:docMk/>
            <pc:sldMk cId="963259518" sldId="48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34.912" v="28" actId="20577"/>
          <ac:spMkLst>
            <pc:docMk/>
            <pc:sldMk cId="963259518" sldId="48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19:07.404" v="34" actId="20577"/>
          <ac:spMkLst>
            <pc:docMk/>
            <pc:sldMk cId="963259518" sldId="485"/>
            <ac:spMk id="16" creationId="{91B80DC0-0506-FA0F-B621-675C4973E0C0}"/>
          </ac:spMkLst>
        </pc:spChg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046390339" sldId="486"/>
        </pc:sldMkLst>
      </pc:sldChg>
      <pc:sldChg chg="modSp add del mod">
        <pc:chgData name="Sujoy Sikdar" userId="461f446da299a2d6" providerId="LiveId" clId="{54011F38-C3C8-4AC3-AF30-6CE0FE6BE191}" dt="2024-04-11T17:35:03.504" v="113" actId="47"/>
        <pc:sldMkLst>
          <pc:docMk/>
          <pc:sldMk cId="1514161445" sldId="487"/>
        </pc:sldMkLst>
        <pc:spChg chg="mod">
          <ac:chgData name="Sujoy Sikdar" userId="461f446da299a2d6" providerId="LiveId" clId="{54011F38-C3C8-4AC3-AF30-6CE0FE6BE191}" dt="2024-04-02T18:28:47.920" v="112"/>
          <ac:spMkLst>
            <pc:docMk/>
            <pc:sldMk cId="1514161445" sldId="487"/>
            <ac:spMk id="3" creationId="{B7E3B4E3-5CE0-5E90-BD21-2B2FF4208B32}"/>
          </ac:spMkLst>
        </pc:spChg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473423849" sldId="1757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810804731" sldId="175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784653375" sldId="175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837579264" sldId="1760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4213336272" sldId="176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574574761" sldId="1763"/>
        </pc:sldMkLst>
      </pc:sldChg>
      <pc:sldChg chg="modSp mod">
        <pc:chgData name="Sujoy Sikdar" userId="461f446da299a2d6" providerId="LiveId" clId="{54011F38-C3C8-4AC3-AF30-6CE0FE6BE191}" dt="2024-03-26T13:57:16.862" v="14" actId="313"/>
        <pc:sldMkLst>
          <pc:docMk/>
          <pc:sldMk cId="2451928705" sldId="1785"/>
        </pc:sldMkLst>
        <pc:spChg chg="mod">
          <ac:chgData name="Sujoy Sikdar" userId="461f446da299a2d6" providerId="LiveId" clId="{54011F38-C3C8-4AC3-AF30-6CE0FE6BE191}" dt="2024-03-26T13:57:16.862" v="14" actId="313"/>
          <ac:spMkLst>
            <pc:docMk/>
            <pc:sldMk cId="2451928705" sldId="1785"/>
            <ac:spMk id="41988" creationId="{00000000-0000-0000-0000-000000000000}"/>
          </ac:spMkLst>
        </pc:spChg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80545174" sldId="1856"/>
        </pc:sldMkLst>
      </pc:sldChg>
      <pc:sldChg chg="modSp add del mod">
        <pc:chgData name="Sujoy Sikdar" userId="461f446da299a2d6" providerId="LiveId" clId="{54011F38-C3C8-4AC3-AF30-6CE0FE6BE191}" dt="2024-04-11T17:35:03.504" v="113" actId="47"/>
        <pc:sldMkLst>
          <pc:docMk/>
          <pc:sldMk cId="1205770330" sldId="1863"/>
        </pc:sldMkLst>
        <pc:spChg chg="mod">
          <ac:chgData name="Sujoy Sikdar" userId="461f446da299a2d6" providerId="LiveId" clId="{54011F38-C3C8-4AC3-AF30-6CE0FE6BE191}" dt="2024-03-28T13:53:38.103" v="16" actId="6549"/>
          <ac:spMkLst>
            <pc:docMk/>
            <pc:sldMk cId="1205770330" sldId="1863"/>
            <ac:spMk id="2" creationId="{669AFBF0-468D-4585-94E6-54303DBFB816}"/>
          </ac:spMkLst>
        </pc:spChg>
        <pc:spChg chg="mod">
          <ac:chgData name="Sujoy Sikdar" userId="461f446da299a2d6" providerId="LiveId" clId="{54011F38-C3C8-4AC3-AF30-6CE0FE6BE191}" dt="2024-03-28T13:53:40.999" v="17" actId="6549"/>
          <ac:spMkLst>
            <pc:docMk/>
            <pc:sldMk cId="1205770330" sldId="1863"/>
            <ac:spMk id="3" creationId="{D934B765-ED53-4460-A470-E03689D52202}"/>
          </ac:spMkLst>
        </pc:spChg>
      </pc:sldChg>
      <pc:sldChg chg="modSp add del mod">
        <pc:chgData name="Sujoy Sikdar" userId="461f446da299a2d6" providerId="LiveId" clId="{54011F38-C3C8-4AC3-AF30-6CE0FE6BE191}" dt="2024-04-11T17:35:03.504" v="113" actId="47"/>
        <pc:sldMkLst>
          <pc:docMk/>
          <pc:sldMk cId="1129830701" sldId="1864"/>
        </pc:sldMkLst>
        <pc:spChg chg="mod">
          <ac:chgData name="Sujoy Sikdar" userId="461f446da299a2d6" providerId="LiveId" clId="{54011F38-C3C8-4AC3-AF30-6CE0FE6BE191}" dt="2024-03-28T13:53:43.494" v="18" actId="6549"/>
          <ac:spMkLst>
            <pc:docMk/>
            <pc:sldMk cId="1129830701" sldId="1864"/>
            <ac:spMk id="2" creationId="{4F6F2E7E-B4D2-431F-8F89-749E10EAF003}"/>
          </ac:spMkLst>
        </pc:spChg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665145355" sldId="1865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70351880" sldId="1887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470562283" sldId="1894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1976739301" sldId="1895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733363742" sldId="1900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2161020963" sldId="1901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3611844430" sldId="1902"/>
        </pc:sldMkLst>
      </pc:sldChg>
      <pc:sldChg chg="del">
        <pc:chgData name="Sujoy Sikdar" userId="461f446da299a2d6" providerId="LiveId" clId="{54011F38-C3C8-4AC3-AF30-6CE0FE6BE191}" dt="2024-03-26T13:38:33.467" v="3" actId="47"/>
        <pc:sldMkLst>
          <pc:docMk/>
          <pc:sldMk cId="724343145" sldId="1906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117886348" sldId="190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189875736" sldId="1911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536786181" sldId="1914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577660152" sldId="1915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196753875" sldId="1916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658960517" sldId="1917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465368892" sldId="1918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4188756111" sldId="1919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799706353" sldId="1921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3276334662" sldId="1922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86308746" sldId="1923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504193545" sldId="1924"/>
        </pc:sldMkLst>
      </pc:sldChg>
      <pc:sldChg chg="add del">
        <pc:chgData name="Sujoy Sikdar" userId="461f446da299a2d6" providerId="LiveId" clId="{54011F38-C3C8-4AC3-AF30-6CE0FE6BE191}" dt="2024-03-26T13:39:16.321" v="5" actId="47"/>
        <pc:sldMkLst>
          <pc:docMk/>
          <pc:sldMk cId="1250582835" sldId="1925"/>
        </pc:sldMkLst>
      </pc:sldChg>
      <pc:sldChg chg="add del">
        <pc:chgData name="Sujoy Sikdar" userId="461f446da299a2d6" providerId="LiveId" clId="{54011F38-C3C8-4AC3-AF30-6CE0FE6BE191}" dt="2024-04-11T17:35:03.504" v="113" actId="47"/>
        <pc:sldMkLst>
          <pc:docMk/>
          <pc:sldMk cId="2719768883" sldId="192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137820163" sldId="1933"/>
        </pc:sldMkLst>
      </pc:sldChg>
      <pc:sldMasterChg chg="delSldLayout">
        <pc:chgData name="Sujoy Sikdar" userId="461f446da299a2d6" providerId="LiveId" clId="{54011F38-C3C8-4AC3-AF30-6CE0FE6BE191}" dt="2024-04-11T17:35:03.504" v="113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54011F38-C3C8-4AC3-AF30-6CE0FE6BE191}" dt="2024-04-11T17:35:03.504" v="113" actId="47"/>
          <pc:sldLayoutMkLst>
            <pc:docMk/>
            <pc:sldMasterMk cId="2255991273" sldId="2147483648"/>
            <pc:sldLayoutMk cId="2877425537" sldId="2147483661"/>
          </pc:sldLayoutMkLst>
        </pc:sldLayoutChg>
      </pc:sldMasterChg>
    </pc:docChg>
  </pc:docChgLst>
  <pc:docChgLst>
    <pc:chgData name="Sujoy Sikdar" userId="461f446da299a2d6" providerId="LiveId" clId="{94999D35-CC62-4B66-9369-AAC560193739}"/>
    <pc:docChg chg="undo custSel addSld delSld modSld sldOrd">
      <pc:chgData name="Sujoy Sikdar" userId="461f446da299a2d6" providerId="LiveId" clId="{94999D35-CC62-4B66-9369-AAC560193739}" dt="2022-02-14T17:51:11.830" v="4263"/>
      <pc:docMkLst>
        <pc:docMk/>
      </pc:docMkLst>
      <pc:sldChg chg="modSp add mod ord modAnim">
        <pc:chgData name="Sujoy Sikdar" userId="461f446da299a2d6" providerId="LiveId" clId="{94999D35-CC62-4B66-9369-AAC560193739}" dt="2022-02-14T16:22:20.180" v="2436" actId="208"/>
        <pc:sldMkLst>
          <pc:docMk/>
          <pc:sldMk cId="173246126" sldId="353"/>
        </pc:sldMkLst>
        <pc:spChg chg="mod">
          <ac:chgData name="Sujoy Sikdar" userId="461f446da299a2d6" providerId="LiveId" clId="{94999D35-CC62-4B66-9369-AAC560193739}" dt="2022-02-14T16:19:36.286" v="2421" actId="20577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94999D35-CC62-4B66-9369-AAC560193739}" dt="2022-02-14T16:19:45.648" v="2426" actId="113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94999D35-CC62-4B66-9369-AAC560193739}" dt="2022-02-14T16:19:53.816" v="2427" actId="207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94999D35-CC62-4B66-9369-AAC560193739}" dt="2022-02-14T16:22:12.908" v="2435" actId="208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94999D35-CC62-4B66-9369-AAC560193739}" dt="2022-02-14T16:22:03.463" v="2434" actId="207"/>
          <ac:spMkLst>
            <pc:docMk/>
            <pc:sldMk cId="173246126" sldId="353"/>
            <ac:spMk id="30" creationId="{5E9B6E30-E9E7-4FCF-97E1-0535EFC58A07}"/>
          </ac:spMkLst>
        </pc:spChg>
        <pc:cxnChg chg="mod">
          <ac:chgData name="Sujoy Sikdar" userId="461f446da299a2d6" providerId="LiveId" clId="{94999D35-CC62-4B66-9369-AAC560193739}" dt="2022-02-14T16:19:32.690" v="2414" actId="20577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modAnim">
        <pc:chgData name="Sujoy Sikdar" userId="461f446da299a2d6" providerId="LiveId" clId="{94999D35-CC62-4B66-9369-AAC560193739}" dt="2022-02-14T14:20:31.980" v="266"/>
        <pc:sldMkLst>
          <pc:docMk/>
          <pc:sldMk cId="3899050996" sldId="354"/>
        </pc:sldMkLst>
      </pc:sldChg>
      <pc:sldChg chg="modSp">
        <pc:chgData name="Sujoy Sikdar" userId="461f446da299a2d6" providerId="LiveId" clId="{94999D35-CC62-4B66-9369-AAC560193739}" dt="2022-02-14T14:21:00.402" v="268" actId="207"/>
        <pc:sldMkLst>
          <pc:docMk/>
          <pc:sldMk cId="2552069509" sldId="359"/>
        </pc:sldMkLst>
        <pc:spChg chg="mod">
          <ac:chgData name="Sujoy Sikdar" userId="461f446da299a2d6" providerId="LiveId" clId="{94999D35-CC62-4B66-9369-AAC560193739}" dt="2022-02-14T14:21:00.402" v="268" actId="20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1503922349" sldId="386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232163308" sldId="388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147337885" sldId="396"/>
        </pc:sldMkLst>
      </pc:sldChg>
      <pc:sldChg chg="modSp modAnim">
        <pc:chgData name="Sujoy Sikdar" userId="461f446da299a2d6" providerId="LiveId" clId="{94999D35-CC62-4B66-9369-AAC560193739}" dt="2022-02-14T14:20:13.101" v="265"/>
        <pc:sldMkLst>
          <pc:docMk/>
          <pc:sldMk cId="2882488644" sldId="398"/>
        </pc:sldMkLst>
        <pc:spChg chg="mod">
          <ac:chgData name="Sujoy Sikdar" userId="461f446da299a2d6" providerId="LiveId" clId="{94999D35-CC62-4B66-9369-AAC560193739}" dt="2022-02-14T14:19:55.353" v="263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4068494258" sldId="399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350726657" sldId="400"/>
        </pc:sldMkLst>
      </pc:sldChg>
      <pc:sldChg chg="modSp add del mod modAnim">
        <pc:chgData name="Sujoy Sikdar" userId="461f446da299a2d6" providerId="LiveId" clId="{94999D35-CC62-4B66-9369-AAC560193739}" dt="2022-02-14T14:16:14.379" v="124"/>
        <pc:sldMkLst>
          <pc:docMk/>
          <pc:sldMk cId="1046384011" sldId="401"/>
        </pc:sldMkLst>
        <pc:spChg chg="mod">
          <ac:chgData name="Sujoy Sikdar" userId="461f446da299a2d6" providerId="LiveId" clId="{94999D35-CC62-4B66-9369-AAC560193739}" dt="2022-02-14T14:13:00.614" v="28" actId="1035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94999D35-CC62-4B66-9369-AAC560193739}" dt="2022-02-14T14:15:43.061" v="123" actId="113"/>
          <ac:spMkLst>
            <pc:docMk/>
            <pc:sldMk cId="1046384011" sldId="401"/>
            <ac:spMk id="3" creationId="{871A93C9-5ED2-47D2-9742-A1C5F111408C}"/>
          </ac:spMkLst>
        </pc:spChg>
      </pc:sldChg>
      <pc:sldChg chg="modSp">
        <pc:chgData name="Sujoy Sikdar" userId="461f446da299a2d6" providerId="LiveId" clId="{94999D35-CC62-4B66-9369-AAC560193739}" dt="2022-02-14T14:21:23.301" v="272" actId="207"/>
        <pc:sldMkLst>
          <pc:docMk/>
          <pc:sldMk cId="1466885640" sldId="403"/>
        </pc:sldMkLst>
        <pc:spChg chg="mod">
          <ac:chgData name="Sujoy Sikdar" userId="461f446da299a2d6" providerId="LiveId" clId="{94999D35-CC62-4B66-9369-AAC560193739}" dt="2022-02-14T14:21:23.301" v="272" actId="207"/>
          <ac:spMkLst>
            <pc:docMk/>
            <pc:sldMk cId="1466885640" sldId="403"/>
            <ac:spMk id="9" creationId="{9CC79C4D-BB80-4F05-B5E2-7AD20D5366B2}"/>
          </ac:spMkLst>
        </pc:spChg>
      </pc:sldChg>
      <pc:sldChg chg="modSp mod modAnim">
        <pc:chgData name="Sujoy Sikdar" userId="461f446da299a2d6" providerId="LiveId" clId="{94999D35-CC62-4B66-9369-AAC560193739}" dt="2022-02-14T15:02:07.059" v="335" actId="20577"/>
        <pc:sldMkLst>
          <pc:docMk/>
          <pc:sldMk cId="4058704432" sldId="414"/>
        </pc:sldMkLst>
        <pc:spChg chg="mod">
          <ac:chgData name="Sujoy Sikdar" userId="461f446da299a2d6" providerId="LiveId" clId="{94999D35-CC62-4B66-9369-AAC560193739}" dt="2022-02-14T15:02:07.059" v="335" actId="20577"/>
          <ac:spMkLst>
            <pc:docMk/>
            <pc:sldMk cId="4058704432" sldId="414"/>
            <ac:spMk id="3" creationId="{38226D21-E5D8-4491-9B91-3C835CC1BD7D}"/>
          </ac:spMkLst>
        </pc:spChg>
      </pc:sldChg>
      <pc:sldChg chg="modSp mod modAnim">
        <pc:chgData name="Sujoy Sikdar" userId="461f446da299a2d6" providerId="LiveId" clId="{94999D35-CC62-4B66-9369-AAC560193739}" dt="2022-02-14T14:46:40.293" v="325"/>
        <pc:sldMkLst>
          <pc:docMk/>
          <pc:sldMk cId="3405929693" sldId="415"/>
        </pc:sldMkLst>
        <pc:spChg chg="mod">
          <ac:chgData name="Sujoy Sikdar" userId="461f446da299a2d6" providerId="LiveId" clId="{94999D35-CC62-4B66-9369-AAC560193739}" dt="2022-02-14T14:46:18.450" v="323" actId="27636"/>
          <ac:spMkLst>
            <pc:docMk/>
            <pc:sldMk cId="3405929693" sldId="415"/>
            <ac:spMk id="3" creationId="{4C8C8E5C-CE4C-45BF-9682-EAE501AB8715}"/>
          </ac:spMkLst>
        </pc:spChg>
      </pc:sldChg>
      <pc:sldChg chg="modSp mod">
        <pc:chgData name="Sujoy Sikdar" userId="461f446da299a2d6" providerId="LiveId" clId="{94999D35-CC62-4B66-9369-AAC560193739}" dt="2022-02-14T15:31:34.690" v="1430" actId="1038"/>
        <pc:sldMkLst>
          <pc:docMk/>
          <pc:sldMk cId="1616668344" sldId="417"/>
        </pc:sldMkLst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5" creationId="{1E1B5403-058B-4D66-88BE-BD9A633EB3F2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6" creationId="{31AA65A1-F3A2-4541-B33D-1D3EB070381D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7" creationId="{4B92C656-C64B-4943-98B6-8492FE7AB82C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modSp modAnim">
        <pc:chgData name="Sujoy Sikdar" userId="461f446da299a2d6" providerId="LiveId" clId="{94999D35-CC62-4B66-9369-AAC560193739}" dt="2022-02-14T15:34:08.774" v="1440" actId="20577"/>
        <pc:sldMkLst>
          <pc:docMk/>
          <pc:sldMk cId="706083449" sldId="418"/>
        </pc:sldMkLst>
        <pc:spChg chg="mod">
          <ac:chgData name="Sujoy Sikdar" userId="461f446da299a2d6" providerId="LiveId" clId="{94999D35-CC62-4B66-9369-AAC560193739}" dt="2022-02-14T15:27:43.415" v="1332" actId="20577"/>
          <ac:spMkLst>
            <pc:docMk/>
            <pc:sldMk cId="706083449" sldId="418"/>
            <ac:spMk id="3" creationId="{422FAA59-4D76-464A-9F4D-7045F9CA04BD}"/>
          </ac:spMkLst>
        </pc:spChg>
        <pc:spChg chg="mod">
          <ac:chgData name="Sujoy Sikdar" userId="461f446da299a2d6" providerId="LiveId" clId="{94999D35-CC62-4B66-9369-AAC560193739}" dt="2022-02-14T15:34:08.774" v="1440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mod modAnim">
        <pc:chgData name="Sujoy Sikdar" userId="461f446da299a2d6" providerId="LiveId" clId="{94999D35-CC62-4B66-9369-AAC560193739}" dt="2022-02-14T16:03:27.793" v="1884" actId="20577"/>
        <pc:sldMkLst>
          <pc:docMk/>
          <pc:sldMk cId="3412759590" sldId="420"/>
        </pc:sldMkLst>
        <pc:spChg chg="mod">
          <ac:chgData name="Sujoy Sikdar" userId="461f446da299a2d6" providerId="LiveId" clId="{94999D35-CC62-4B66-9369-AAC560193739}" dt="2022-02-14T16:03:11.781" v="1869" actId="14100"/>
          <ac:spMkLst>
            <pc:docMk/>
            <pc:sldMk cId="3412759590" sldId="420"/>
            <ac:spMk id="2" creationId="{A95FF0F0-8501-4BA6-AB39-481CD611BDF0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9" creationId="{B18C7969-2543-4503-90B4-B55E39AB3D6E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0" creationId="{A0EB39EA-C608-4CEC-AF22-A9EF750A6AB4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1" creationId="{D0CB395E-C38E-487B-A66E-36B343C2E563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2" creationId="{3EBE2C36-83C2-47D7-88B4-3E878720819B}"/>
          </ac:spMkLst>
        </pc:spChg>
        <pc:spChg chg="add mod">
          <ac:chgData name="Sujoy Sikdar" userId="461f446da299a2d6" providerId="LiveId" clId="{94999D35-CC62-4B66-9369-AAC560193739}" dt="2022-02-14T16:03:27.793" v="1884" actId="20577"/>
          <ac:spMkLst>
            <pc:docMk/>
            <pc:sldMk cId="3412759590" sldId="420"/>
            <ac:spMk id="13" creationId="{D2581B67-6FCB-4277-9380-CA75DC26A2B5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4" creationId="{45C41ED6-25D4-42EB-9920-75BAAD013BE8}"/>
          </ac:spMkLst>
        </pc:sp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5" creationId="{AE30E2E3-CC6E-4C75-B45B-582209C02FD4}"/>
          </ac:picMkLst>
        </pc:picChg>
        <pc:picChg chg="del mod">
          <ac:chgData name="Sujoy Sikdar" userId="461f446da299a2d6" providerId="LiveId" clId="{94999D35-CC62-4B66-9369-AAC560193739}" dt="2022-02-14T15:35:08.499" v="1442" actId="21"/>
          <ac:picMkLst>
            <pc:docMk/>
            <pc:sldMk cId="3412759590" sldId="420"/>
            <ac:picMk id="6" creationId="{6423082C-37B4-4CF7-A7C0-7F33B0F7E7D3}"/>
          </ac:picMkLst>
        </pc:pic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8" creationId="{E90AD9FF-720D-4F53-9ED1-9C2FDA0BE6FB}"/>
          </ac:picMkLst>
        </pc:picChg>
      </pc:sldChg>
      <pc:sldChg chg="modSp new mod modAnim">
        <pc:chgData name="Sujoy Sikdar" userId="461f446da299a2d6" providerId="LiveId" clId="{94999D35-CC62-4B66-9369-AAC560193739}" dt="2022-02-14T15:31:07.162" v="1381"/>
        <pc:sldMkLst>
          <pc:docMk/>
          <pc:sldMk cId="417204442" sldId="421"/>
        </pc:sldMkLst>
        <pc:spChg chg="mod">
          <ac:chgData name="Sujoy Sikdar" userId="461f446da299a2d6" providerId="LiveId" clId="{94999D35-CC62-4B66-9369-AAC560193739}" dt="2022-02-14T15:27:09.552" v="1317" actId="20577"/>
          <ac:spMkLst>
            <pc:docMk/>
            <pc:sldMk cId="417204442" sldId="421"/>
            <ac:spMk id="2" creationId="{E77DB6E1-238F-4B63-838B-4C3CC939A071}"/>
          </ac:spMkLst>
        </pc:spChg>
        <pc:spChg chg="mod">
          <ac:chgData name="Sujoy Sikdar" userId="461f446da299a2d6" providerId="LiveId" clId="{94999D35-CC62-4B66-9369-AAC560193739}" dt="2022-02-14T15:29:59.296" v="1377" actId="113"/>
          <ac:spMkLst>
            <pc:docMk/>
            <pc:sldMk cId="417204442" sldId="421"/>
            <ac:spMk id="3" creationId="{38F321AF-E20E-48FE-A528-0B6086BAF5B3}"/>
          </ac:spMkLst>
        </pc:spChg>
      </pc:sldChg>
      <pc:sldChg chg="modSp new mod">
        <pc:chgData name="Sujoy Sikdar" userId="461f446da299a2d6" providerId="LiveId" clId="{94999D35-CC62-4B66-9369-AAC560193739}" dt="2022-02-14T16:17:11.571" v="2399" actId="113"/>
        <pc:sldMkLst>
          <pc:docMk/>
          <pc:sldMk cId="762782455" sldId="422"/>
        </pc:sldMkLst>
        <pc:spChg chg="mod">
          <ac:chgData name="Sujoy Sikdar" userId="461f446da299a2d6" providerId="LiveId" clId="{94999D35-CC62-4B66-9369-AAC560193739}" dt="2022-02-14T16:12:12.008" v="1947" actId="14100"/>
          <ac:spMkLst>
            <pc:docMk/>
            <pc:sldMk cId="762782455" sldId="422"/>
            <ac:spMk id="2" creationId="{57E3E21D-F9A6-46FD-896E-B6CB1AFC17FB}"/>
          </ac:spMkLst>
        </pc:spChg>
        <pc:spChg chg="mod">
          <ac:chgData name="Sujoy Sikdar" userId="461f446da299a2d6" providerId="LiveId" clId="{94999D35-CC62-4B66-9369-AAC560193739}" dt="2022-02-14T16:17:11.571" v="2399" actId="113"/>
          <ac:spMkLst>
            <pc:docMk/>
            <pc:sldMk cId="762782455" sldId="422"/>
            <ac:spMk id="3" creationId="{1531F205-E5F9-4E94-818C-A6D424C898C1}"/>
          </ac:spMkLst>
        </pc:spChg>
      </pc:sldChg>
      <pc:sldChg chg="modSp new mod modAnim">
        <pc:chgData name="Sujoy Sikdar" userId="461f446da299a2d6" providerId="LiveId" clId="{94999D35-CC62-4B66-9369-AAC560193739}" dt="2022-02-14T17:42:50.346" v="3927"/>
        <pc:sldMkLst>
          <pc:docMk/>
          <pc:sldMk cId="1941019250" sldId="423"/>
        </pc:sldMkLst>
        <pc:spChg chg="mod">
          <ac:chgData name="Sujoy Sikdar" userId="461f446da299a2d6" providerId="LiveId" clId="{94999D35-CC62-4B66-9369-AAC560193739}" dt="2022-02-14T16:58:04.351" v="3027" actId="20577"/>
          <ac:spMkLst>
            <pc:docMk/>
            <pc:sldMk cId="1941019250" sldId="423"/>
            <ac:spMk id="2" creationId="{B4095567-FFDA-4B7F-A49C-0642CBF77190}"/>
          </ac:spMkLst>
        </pc:spChg>
        <pc:spChg chg="mod">
          <ac:chgData name="Sujoy Sikdar" userId="461f446da299a2d6" providerId="LiveId" clId="{94999D35-CC62-4B66-9369-AAC560193739}" dt="2022-02-14T16:57:39.298" v="2996" actId="255"/>
          <ac:spMkLst>
            <pc:docMk/>
            <pc:sldMk cId="1941019250" sldId="423"/>
            <ac:spMk id="3" creationId="{82D46420-BC8D-4C61-84B3-19D54B3DC214}"/>
          </ac:spMkLst>
        </pc:spChg>
      </pc:sldChg>
      <pc:sldChg chg="addSp delSp modSp new mod delAnim modAnim">
        <pc:chgData name="Sujoy Sikdar" userId="461f446da299a2d6" providerId="LiveId" clId="{94999D35-CC62-4B66-9369-AAC560193739}" dt="2022-02-14T17:32:23.890" v="3873" actId="1035"/>
        <pc:sldMkLst>
          <pc:docMk/>
          <pc:sldMk cId="1407259805" sldId="424"/>
        </pc:sldMkLst>
        <pc:spChg chg="mod">
          <ac:chgData name="Sujoy Sikdar" userId="461f446da299a2d6" providerId="LiveId" clId="{94999D35-CC62-4B66-9369-AAC560193739}" dt="2022-02-14T16:58:12.151" v="3059" actId="20577"/>
          <ac:spMkLst>
            <pc:docMk/>
            <pc:sldMk cId="1407259805" sldId="424"/>
            <ac:spMk id="2" creationId="{0E82FA56-A15D-4CC7-8822-AABEA5513F57}"/>
          </ac:spMkLst>
        </pc:spChg>
        <pc:spChg chg="del mod">
          <ac:chgData name="Sujoy Sikdar" userId="461f446da299a2d6" providerId="LiveId" clId="{94999D35-CC62-4B66-9369-AAC560193739}" dt="2022-02-14T16:59:05.780" v="3061" actId="478"/>
          <ac:spMkLst>
            <pc:docMk/>
            <pc:sldMk cId="1407259805" sldId="424"/>
            <ac:spMk id="3" creationId="{D071093F-CC70-4419-8675-EE584F627F4B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0" creationId="{64F119AF-3529-46E7-800D-055E8C4235D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1" creationId="{E6CEDCF6-00B6-4AC1-A0B4-E27F773E5971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2" creationId="{17527DC5-87BB-47A3-9764-22CCD8BC5B2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3" creationId="{F7C9BD78-D6D5-4F47-A104-67F549B4EA7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8" creationId="{431E0865-1D2B-460E-8E66-0AF71CAD44A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9" creationId="{CFC4DF54-7806-4488-A13B-4C5153C169F8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0" creationId="{8ADD625A-EF6D-4474-9333-21F93654582E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1" creationId="{950B68F8-AF1B-4801-9307-1600D645A39E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6" creationId="{6338AFFE-8DBD-4FE6-8F0F-07F8DE6460F3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7" creationId="{9C4A1EF4-14BD-43D1-8F21-1AB7E5DF320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8" creationId="{96997653-855C-46E1-9C5A-6891BE7ADEBA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9" creationId="{94227C2F-CA6A-4945-9888-D01EF03F61C7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4" creationId="{FF938762-AC2A-4B1F-9F51-621F01E85D4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5" creationId="{83882A8C-E1BE-47F3-B7C2-9385848A329D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6" creationId="{A24B5B75-3414-40EE-9DF7-DBAEAED1578B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7" creationId="{87DC2B25-6A14-4FA5-8BF6-AE5A5B98749E}"/>
          </ac:spMkLst>
        </pc:spChg>
        <pc:spChg chg="add del mod">
          <ac:chgData name="Sujoy Sikdar" userId="461f446da299a2d6" providerId="LiveId" clId="{94999D35-CC62-4B66-9369-AAC560193739}" dt="2022-02-14T17:00:45.172" v="3071" actId="478"/>
          <ac:spMkLst>
            <pc:docMk/>
            <pc:sldMk cId="1407259805" sldId="424"/>
            <ac:spMk id="39" creationId="{AE982F99-BB77-4447-B3BE-5C164142058C}"/>
          </ac:spMkLst>
        </pc:spChg>
        <pc:spChg chg="add del mod">
          <ac:chgData name="Sujoy Sikdar" userId="461f446da299a2d6" providerId="LiveId" clId="{94999D35-CC62-4B66-9369-AAC560193739}" dt="2022-02-14T17:00:36.515" v="3069" actId="478"/>
          <ac:spMkLst>
            <pc:docMk/>
            <pc:sldMk cId="1407259805" sldId="424"/>
            <ac:spMk id="40" creationId="{1870535F-C878-497B-861F-921E5D89CDC4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3" creationId="{715FE628-CE7A-4438-B668-53DDD15ED4A2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4" creationId="{C3DB3541-5920-4801-BE5D-280736856B4C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5" creationId="{E03BA613-7C19-4F5A-8DC7-201438064FE1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6" creationId="{3F937289-31CF-40E4-9861-2403DF8B4A0E}"/>
          </ac:spMkLst>
        </pc:spChg>
        <pc:spChg chg="add del">
          <ac:chgData name="Sujoy Sikdar" userId="461f446da299a2d6" providerId="LiveId" clId="{94999D35-CC62-4B66-9369-AAC560193739}" dt="2022-02-14T17:01:53.224" v="3130" actId="478"/>
          <ac:spMkLst>
            <pc:docMk/>
            <pc:sldMk cId="1407259805" sldId="424"/>
            <ac:spMk id="57" creationId="{84514358-7655-41E6-853D-5EB422111371}"/>
          </ac:spMkLst>
        </pc:spChg>
        <pc:spChg chg="add del">
          <ac:chgData name="Sujoy Sikdar" userId="461f446da299a2d6" providerId="LiveId" clId="{94999D35-CC62-4B66-9369-AAC560193739}" dt="2022-02-14T17:02:10.505" v="3132" actId="11529"/>
          <ac:spMkLst>
            <pc:docMk/>
            <pc:sldMk cId="1407259805" sldId="424"/>
            <ac:spMk id="58" creationId="{7FAAC325-3B4E-4CFD-A45A-0615253EF488}"/>
          </ac:spMkLst>
        </pc:spChg>
        <pc:spChg chg="add del">
          <ac:chgData name="Sujoy Sikdar" userId="461f446da299a2d6" providerId="LiveId" clId="{94999D35-CC62-4B66-9369-AAC560193739}" dt="2022-02-14T17:02:21.700" v="3134" actId="478"/>
          <ac:spMkLst>
            <pc:docMk/>
            <pc:sldMk cId="1407259805" sldId="424"/>
            <ac:spMk id="59" creationId="{8D24A774-47D9-4B3F-9AC0-BC2C88E1DD2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0" creationId="{E3A3FA10-9E71-4BAD-9F70-9A92073C23A0}"/>
          </ac:spMkLst>
        </pc:spChg>
        <pc:spChg chg="add del">
          <ac:chgData name="Sujoy Sikdar" userId="461f446da299a2d6" providerId="LiveId" clId="{94999D35-CC62-4B66-9369-AAC560193739}" dt="2022-02-14T17:02:54.797" v="3139" actId="478"/>
          <ac:spMkLst>
            <pc:docMk/>
            <pc:sldMk cId="1407259805" sldId="424"/>
            <ac:spMk id="61" creationId="{D75ECF57-18D3-4526-AC6B-C81C2756D6EF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2" creationId="{B354D883-A6E5-46C8-85D2-C68FA58C3DBA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3" creationId="{AE483075-11C8-4400-965B-A777345162C2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4" creationId="{32003F7C-9553-45C3-A32A-C24C58B61281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5" creationId="{0A1750B5-A2F0-4F7B-BAE9-831584F0CC24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6" creationId="{451016E2-D95A-4715-A9D2-0D06FFF07327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7" creationId="{2BF4B0A4-4F61-4B53-9F50-3B78F6562DAD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8" creationId="{F6FAAABA-EEAC-459F-B481-245ECCA5CD9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0" creationId="{9A6DC021-7C80-4A00-9E27-09C12807CA8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1" creationId="{C9F2A366-B299-4266-9218-C7A0599C3903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2" creationId="{2EB29AFD-1A3A-4BDA-BF37-0603DE70FED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3" creationId="{463E56CD-E8E4-4E0D-9CC4-40B8B928EC81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4" creationId="{3B12B3B9-6CC3-4602-AD99-CF30F585468C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5" creationId="{26ADD65C-36F4-40D9-8547-0CCA41504351}"/>
          </ac:spMkLst>
        </pc:s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9" creationId="{EC34626F-9897-4385-9788-039D755B8E4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17" creationId="{538A9C6B-5332-4EDE-A94C-58886AA78CF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25" creationId="{C8A583B1-77D6-400B-A61A-D2EC4ACAD185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33" creationId="{604BAE5D-5747-4025-B88C-A32D4968B082}"/>
          </ac:grpSpMkLst>
        </pc:grpChg>
        <pc:picChg chg="add del mod">
          <ac:chgData name="Sujoy Sikdar" userId="461f446da299a2d6" providerId="LiveId" clId="{94999D35-CC62-4B66-9369-AAC560193739}" dt="2022-02-14T17:00:09.878" v="3067" actId="478"/>
          <ac:picMkLst>
            <pc:docMk/>
            <pc:sldMk cId="1407259805" sldId="424"/>
            <ac:picMk id="6" creationId="{7D6034BD-DE6A-4490-9376-953C3E53CD9F}"/>
          </ac:picMkLst>
        </pc:pic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7" creationId="{9A21D5DF-D8E9-40F7-A36E-1163E898DAF9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8" creationId="{A7F04B81-5AFE-4FD5-91BC-EAB75F5B1B17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14" creationId="{F9E43002-7620-4EB8-B8B5-E921701DEDD3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5" creationId="{2CA5AFD0-1B21-4DEC-95F0-D09ADD52D3C5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6" creationId="{ECAC943A-D6D6-4A51-A078-3F775FAF45E9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22" creationId="{7AFFE285-85AB-4954-9C20-6954FEAF7D77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3" creationId="{F5BB5D96-047C-422D-9C42-0FC83902F10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4" creationId="{BF0CD836-58DF-4987-AE77-DFF14E4AC80F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30" creationId="{73645F6E-7982-4F55-BE05-EE22C6A216D8}"/>
          </ac:cxnSpMkLst>
        </pc:cxnChg>
        <pc:cxnChg chg="add del mod">
          <ac:chgData name="Sujoy Sikdar" userId="461f446da299a2d6" providerId="LiveId" clId="{94999D35-CC62-4B66-9369-AAC560193739}" dt="2022-02-14T17:11:43.852" v="3479" actId="478"/>
          <ac:cxnSpMkLst>
            <pc:docMk/>
            <pc:sldMk cId="1407259805" sldId="424"/>
            <ac:cxnSpMk id="31" creationId="{6B23956A-F517-4632-B7C5-E4ABF71C43B2}"/>
          </ac:cxnSpMkLst>
        </pc:cxnChg>
        <pc:cxnChg chg="add del mod">
          <ac:chgData name="Sujoy Sikdar" userId="461f446da299a2d6" providerId="LiveId" clId="{94999D35-CC62-4B66-9369-AAC560193739}" dt="2022-02-14T17:11:38.599" v="3476" actId="478"/>
          <ac:cxnSpMkLst>
            <pc:docMk/>
            <pc:sldMk cId="1407259805" sldId="424"/>
            <ac:cxnSpMk id="32" creationId="{32364B21-4A78-42CE-9FED-89FF92D20D12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38" creationId="{E84E321C-388C-4C60-A5F9-9DD1EEEB7BBF}"/>
          </ac:cxnSpMkLst>
        </pc:cxnChg>
        <pc:cxnChg chg="add del mod">
          <ac:chgData name="Sujoy Sikdar" userId="461f446da299a2d6" providerId="LiveId" clId="{94999D35-CC62-4B66-9369-AAC560193739}" dt="2022-02-14T17:00:45.172" v="3071" actId="478"/>
          <ac:cxnSpMkLst>
            <pc:docMk/>
            <pc:sldMk cId="1407259805" sldId="424"/>
            <ac:cxnSpMk id="41" creationId="{7C03853A-740F-4125-A88D-BF68CB00B2B5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42" creationId="{A214217F-A0A9-4E3D-93C2-780490CC518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56" creationId="{65ABA932-B6A1-4540-9AC0-8179476F2843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69" creationId="{5CC76CB9-BBE9-4D04-8666-8E5FCE649A9C}"/>
          </ac:cxnSpMkLst>
        </pc:cxnChg>
      </pc:sldChg>
      <pc:sldChg chg="addSp delSp modSp new mod delAnim modAnim">
        <pc:chgData name="Sujoy Sikdar" userId="461f446da299a2d6" providerId="LiveId" clId="{94999D35-CC62-4B66-9369-AAC560193739}" dt="2022-02-14T17:51:11.830" v="4263"/>
        <pc:sldMkLst>
          <pc:docMk/>
          <pc:sldMk cId="3466831985" sldId="425"/>
        </pc:sldMkLst>
        <pc:spChg chg="mod">
          <ac:chgData name="Sujoy Sikdar" userId="461f446da299a2d6" providerId="LiveId" clId="{94999D35-CC62-4B66-9369-AAC560193739}" dt="2022-02-14T17:45:51.590" v="3982" actId="1036"/>
          <ac:spMkLst>
            <pc:docMk/>
            <pc:sldMk cId="3466831985" sldId="425"/>
            <ac:spMk id="2" creationId="{6F0537E7-53CB-4618-9B3F-69BEBC9CAFDE}"/>
          </ac:spMkLst>
        </pc:spChg>
        <pc:spChg chg="del">
          <ac:chgData name="Sujoy Sikdar" userId="461f446da299a2d6" providerId="LiveId" clId="{94999D35-CC62-4B66-9369-AAC560193739}" dt="2022-02-14T17:13:27.842" v="3551" actId="478"/>
          <ac:spMkLst>
            <pc:docMk/>
            <pc:sldMk cId="3466831985" sldId="425"/>
            <ac:spMk id="3" creationId="{26A93C66-C456-4B2F-A7FA-DE80D2D5FB46}"/>
          </ac:spMkLst>
        </pc:spChg>
        <pc:spChg chg="add del mod">
          <ac:chgData name="Sujoy Sikdar" userId="461f446da299a2d6" providerId="LiveId" clId="{94999D35-CC62-4B66-9369-AAC560193739}" dt="2022-02-14T17:15:55.807" v="3600" actId="478"/>
          <ac:spMkLst>
            <pc:docMk/>
            <pc:sldMk cId="3466831985" sldId="425"/>
            <ac:spMk id="12" creationId="{0FA5510A-326A-448C-A40C-F6A94AF6E5B4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3" creationId="{9A527ECF-24B9-46D4-82A7-22F93B641C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4" creationId="{FAF1B0B6-954E-4D34-A8D3-0B5CFBB7D61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5" creationId="{06AAF8EF-EE8F-48A8-A355-3303687F86A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6" creationId="{1C0348B0-4D44-4960-9D3D-7F2F7012A4E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7" creationId="{0591714B-C3A1-467A-8B00-B2F790ED3DC8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8" creationId="{1FA2BDAC-8B0F-4B19-8D3E-38061D08574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9" creationId="{32D27426-6BE5-4644-90C1-744138E63DBA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1" creationId="{7769EF7E-97E9-4901-A8C7-43CDF99BD898}"/>
          </ac:spMkLst>
        </pc:spChg>
        <pc:spChg chg="add del mod">
          <ac:chgData name="Sujoy Sikdar" userId="461f446da299a2d6" providerId="LiveId" clId="{94999D35-CC62-4B66-9369-AAC560193739}" dt="2022-02-14T17:25:26.844" v="3778" actId="478"/>
          <ac:spMkLst>
            <pc:docMk/>
            <pc:sldMk cId="3466831985" sldId="425"/>
            <ac:spMk id="22" creationId="{7ABE8FB6-D225-43A5-9E66-EEE5C63A951D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3" creationId="{C95CC1D0-DB54-458A-9B92-F9B2FAA864B5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4" creationId="{EA168E17-CD6B-48B2-A558-C22A3E31882B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5" creationId="{F5BBF440-BA99-49E3-A62C-E8EEB97EA44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26" creationId="{8FEFA220-6179-4406-8BFA-D24806B0866E}"/>
          </ac:spMkLst>
        </pc:spChg>
        <pc:spChg chg="add del">
          <ac:chgData name="Sujoy Sikdar" userId="461f446da299a2d6" providerId="LiveId" clId="{94999D35-CC62-4B66-9369-AAC560193739}" dt="2022-02-14T17:16:07.781" v="3602" actId="478"/>
          <ac:spMkLst>
            <pc:docMk/>
            <pc:sldMk cId="3466831985" sldId="425"/>
            <ac:spMk id="27" creationId="{898C4967-A710-4CE5-9F28-0D4234B61E4D}"/>
          </ac:spMkLst>
        </pc:spChg>
        <pc:spChg chg="add del">
          <ac:chgData name="Sujoy Sikdar" userId="461f446da299a2d6" providerId="LiveId" clId="{94999D35-CC62-4B66-9369-AAC560193739}" dt="2022-02-14T17:16:18.580" v="3604" actId="478"/>
          <ac:spMkLst>
            <pc:docMk/>
            <pc:sldMk cId="3466831985" sldId="425"/>
            <ac:spMk id="28" creationId="{5A1958A2-A659-4837-9D46-1461A86DBEA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9" creationId="{B80797E6-AC70-4ADA-B332-396B6627F57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2" creationId="{87DFD60E-D543-4772-A2D7-F71FD8847A26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3" creationId="{5D0D1C64-CFDE-444C-904D-43FC2C9D599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7" creationId="{0F94C8E9-68C1-46EE-AB78-11BD238A4BA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8" creationId="{E863B622-730D-456B-B466-75E49CD12E73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5" creationId="{154A8F1C-5894-4906-81F5-D9853B93B64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6" creationId="{5DE73AA4-B393-481D-8BF7-4BACA8516876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7" creationId="{9D1DEECD-34CF-4A19-838C-744910B84E3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8" creationId="{40B60525-0355-478D-B1AD-8FB61F230F5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0" creationId="{FB9DA57D-672D-4815-8043-0AC0CA2DC01C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1" creationId="{0DAA7378-10DF-4906-8675-53BF4539FE2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2" creationId="{DCB3D63A-ED2D-4085-A535-B566B408B5C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3" creationId="{A9D06517-92D8-416A-A5B8-0CCFB923C69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8" creationId="{B0011CB3-89C2-4A46-8C10-AC8CA4B0DB7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9" creationId="{FCD4D0BF-F1CA-47EE-AE54-FEBA409B9403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0" creationId="{02080E47-5A83-44D5-8504-339630F4EDC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6" creationId="{D1B7DF8C-142A-481F-81B4-08BBECB4607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7" creationId="{EAA3821E-E3F8-429C-B3F4-52475D6864C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8" creationId="{176D9B9E-12C0-4DEB-8961-039C8C8122D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9" creationId="{B98100ED-635A-483E-83C2-910E5146E18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1" creationId="{8A8D2AE1-D581-4AC8-B058-79309009B7F0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2" creationId="{09A29EA4-2CE7-407D-A119-93FF63C78A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3" creationId="{CA6F897C-C604-42DA-851D-985044B70D3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4" creationId="{BB88F6A7-3145-4036-8319-44671756C882}"/>
          </ac:spMkLst>
        </pc:spChg>
        <pc:spChg chg="add mod">
          <ac:chgData name="Sujoy Sikdar" userId="461f446da299a2d6" providerId="LiveId" clId="{94999D35-CC62-4B66-9369-AAC560193739}" dt="2022-02-14T17:48:18.192" v="4171" actId="1037"/>
          <ac:spMkLst>
            <pc:docMk/>
            <pc:sldMk cId="3466831985" sldId="425"/>
            <ac:spMk id="75" creationId="{5A80B922-1676-4E52-8C9C-030255C25FA8}"/>
          </ac:spMkLst>
        </pc:spChg>
        <pc:spChg chg="add mod">
          <ac:chgData name="Sujoy Sikdar" userId="461f446da299a2d6" providerId="LiveId" clId="{94999D35-CC62-4B66-9369-AAC560193739}" dt="2022-02-14T17:50:17.171" v="4259" actId="20577"/>
          <ac:spMkLst>
            <pc:docMk/>
            <pc:sldMk cId="3466831985" sldId="425"/>
            <ac:spMk id="76" creationId="{F425749E-CEB2-4B27-9BE6-2C65BB1377C5}"/>
          </ac:spMkLst>
        </pc:sp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" creationId="{5E78A92D-5058-4D90-89AC-E2E0AB621291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" creationId="{6C50B019-2464-4314-A9A4-5B11E9047F72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7" creationId="{98D680E6-4395-43A6-BD30-FFF842F6572D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8" creationId="{C53C0112-AE94-43A6-BFE5-5C04B28DE6D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9" creationId="{4BA83B9E-49BF-40C5-AF08-88971B3FFDEC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0" creationId="{AF681693-33C8-4EC3-A2BD-F17C9A594F5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1" creationId="{8C92543B-43D3-43D0-BCFD-8C5FFB745D9A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20" creationId="{F889BC5F-57CD-4BDA-B966-52671AEF2BA4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1" creationId="{CA1705DE-916B-4AAD-8C5B-9785764B58A4}"/>
          </ac:cxnSpMkLst>
        </pc:cxnChg>
        <pc:cxnChg chg="add mod or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5" creationId="{A3EBEBD0-04DE-411A-BA2E-D5905E9DE78A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39" creationId="{4FCDA3E3-751C-463D-8C62-518DDDF84969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0" creationId="{A13F9728-13C0-41EE-A50B-1C4B388EDF38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1" creationId="{15197D08-D065-4EAC-A8A9-1ACFE10F4FF6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2" creationId="{5A5DACB8-490C-47E0-94C8-169952D6D346}"/>
          </ac:cxnSpMkLst>
        </pc:cxnChg>
        <pc:cxnChg chg="add del mod">
          <ac:chgData name="Sujoy Sikdar" userId="461f446da299a2d6" providerId="LiveId" clId="{94999D35-CC62-4B66-9369-AAC560193739}" dt="2022-02-14T17:26:12.319" v="3788" actId="478"/>
          <ac:cxnSpMkLst>
            <pc:docMk/>
            <pc:sldMk cId="3466831985" sldId="425"/>
            <ac:cxnSpMk id="43" creationId="{117827D9-D88A-4EA9-B7B9-75979172D2BE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4" creationId="{877E13D9-1C2E-4089-BFAB-95F9D1EB0D94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9" creationId="{4B3A6E53-FAE7-410F-BA75-59DADE39A1A5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7" creationId="{F1CC0CE1-A198-45A2-A928-EFC1CBE3D94E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1" creationId="{DE6BD92D-AA58-4176-A22F-BB03BDF00F1A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2" creationId="{41BEA640-B620-4C1E-8BCE-6293D77064BE}"/>
          </ac:cxnSpMkLst>
        </pc:cxnChg>
        <pc:cxnChg chg="add del mod">
          <ac:chgData name="Sujoy Sikdar" userId="461f446da299a2d6" providerId="LiveId" clId="{94999D35-CC62-4B66-9369-AAC560193739}" dt="2022-02-14T17:39:05.961" v="3900" actId="478"/>
          <ac:cxnSpMkLst>
            <pc:docMk/>
            <pc:sldMk cId="3466831985" sldId="425"/>
            <ac:cxnSpMk id="63" creationId="{FDE7C090-3970-43D6-8873-7A6CBDE67DDA}"/>
          </ac:cxnSpMkLst>
        </pc:cxnChg>
        <pc:cxnChg chg="add del mod">
          <ac:chgData name="Sujoy Sikdar" userId="461f446da299a2d6" providerId="LiveId" clId="{94999D35-CC62-4B66-9369-AAC560193739}" dt="2022-02-14T17:39:13.359" v="3904" actId="478"/>
          <ac:cxnSpMkLst>
            <pc:docMk/>
            <pc:sldMk cId="3466831985" sldId="425"/>
            <ac:cxnSpMk id="64" creationId="{83FB4E7E-BC30-4D10-8565-0283897AA0D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5" creationId="{9D8EB713-E3B8-4763-830F-20007771A45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70" creationId="{74F51B4B-4FDC-442B-9212-4E3227FF40C7}"/>
          </ac:cxnSpMkLst>
        </pc:cxnChg>
      </pc:sldChg>
    </pc:docChg>
  </pc:docChgLst>
  <pc:docChgLst>
    <pc:chgData name="Sujoy Sikdar" userId="461f446da299a2d6" providerId="LiveId" clId="{CD596202-CD9F-4B05-BF0E-D586776BC009}"/>
    <pc:docChg chg="addSld delSld modSld">
      <pc:chgData name="Sujoy Sikdar" userId="461f446da299a2d6" providerId="LiveId" clId="{CD596202-CD9F-4B05-BF0E-D586776BC009}" dt="2023-09-26T17:25:36.802" v="32" actId="20577"/>
      <pc:docMkLst>
        <pc:docMk/>
      </pc:docMkLst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899050996" sldId="354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11977908" sldId="43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13816208" sldId="443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900538090" sldId="445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1426184407" sldId="446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135468" sldId="447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103029906" sldId="44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81652362" sldId="449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076794398" sldId="450"/>
        </pc:sldMkLst>
      </pc:sldChg>
      <pc:sldChg chg="del">
        <pc:chgData name="Sujoy Sikdar" userId="461f446da299a2d6" providerId="LiveId" clId="{CD596202-CD9F-4B05-BF0E-D586776BC009}" dt="2023-09-26T16:59:34.694" v="5" actId="47"/>
        <pc:sldMkLst>
          <pc:docMk/>
          <pc:sldMk cId="99968793" sldId="451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89373832" sldId="492"/>
        </pc:sldMkLst>
      </pc:sldChg>
      <pc:sldChg chg="del">
        <pc:chgData name="Sujoy Sikdar" userId="461f446da299a2d6" providerId="LiveId" clId="{CD596202-CD9F-4B05-BF0E-D586776BC009}" dt="2023-09-26T16:59:23.517" v="4" actId="47"/>
        <pc:sldMkLst>
          <pc:docMk/>
          <pc:sldMk cId="3370482578" sldId="493"/>
        </pc:sldMkLst>
      </pc:sldChg>
      <pc:sldChg chg="modSp new mod">
        <pc:chgData name="Sujoy Sikdar" userId="461f446da299a2d6" providerId="LiveId" clId="{CD596202-CD9F-4B05-BF0E-D586776BC009}" dt="2023-09-26T17:25:36.802" v="32" actId="20577"/>
        <pc:sldMkLst>
          <pc:docMk/>
          <pc:sldMk cId="4266956545" sldId="496"/>
        </pc:sldMkLst>
        <pc:spChg chg="mod">
          <ac:chgData name="Sujoy Sikdar" userId="461f446da299a2d6" providerId="LiveId" clId="{CD596202-CD9F-4B05-BF0E-D586776BC009}" dt="2023-09-26T17:25:36.802" v="32" actId="20577"/>
          <ac:spMkLst>
            <pc:docMk/>
            <pc:sldMk cId="4266956545" sldId="496"/>
            <ac:spMk id="2" creationId="{C26F91FD-8BF9-A58A-89C3-C18F0DD8BCE8}"/>
          </ac:spMkLst>
        </pc:spChg>
      </pc:sldChg>
    </pc:docChg>
  </pc:docChgLst>
  <pc:docChgLst>
    <pc:chgData name="Sujoy Sikdar" userId="461f446da299a2d6" providerId="LiveId" clId="{955E1A9C-A8DE-4939-9937-0677A05E607F}"/>
    <pc:docChg chg="delSld modSld">
      <pc:chgData name="Sujoy Sikdar" userId="461f446da299a2d6" providerId="LiveId" clId="{955E1A9C-A8DE-4939-9937-0677A05E607F}" dt="2024-02-29T16:22:07.683" v="16" actId="20577"/>
      <pc:docMkLst>
        <pc:docMk/>
      </pc:docMkLst>
      <pc:sldChg chg="modSp mod">
        <pc:chgData name="Sujoy Sikdar" userId="461f446da299a2d6" providerId="LiveId" clId="{955E1A9C-A8DE-4939-9937-0677A05E607F}" dt="2024-02-29T16:22:07.683" v="16" actId="20577"/>
        <pc:sldMkLst>
          <pc:docMk/>
          <pc:sldMk cId="3087288884" sldId="560"/>
        </pc:sldMkLst>
        <pc:spChg chg="mod">
          <ac:chgData name="Sujoy Sikdar" userId="461f446da299a2d6" providerId="LiveId" clId="{955E1A9C-A8DE-4939-9937-0677A05E607F}" dt="2024-02-29T16:20:22.111" v="15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955E1A9C-A8DE-4939-9937-0677A05E607F}" dt="2024-02-29T16:22:07.683" v="16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del">
        <pc:chgData name="Sujoy Sikdar" userId="461f446da299a2d6" providerId="LiveId" clId="{955E1A9C-A8DE-4939-9937-0677A05E607F}" dt="2024-02-29T15:06:52.246" v="0" actId="47"/>
        <pc:sldMkLst>
          <pc:docMk/>
          <pc:sldMk cId="3216610095" sldId="571"/>
        </pc:sldMkLst>
      </pc:sldChg>
    </pc:docChg>
  </pc:docChgLst>
  <pc:docChgLst>
    <pc:chgData name="Sujoy Sikdar" userId="461f446da299a2d6" providerId="LiveId" clId="{DD0FB251-58F4-4703-A085-305426EECCE6}"/>
    <pc:docChg chg="undo custSel addSld delSld modSld sldOrd">
      <pc:chgData name="Sujoy Sikdar" userId="461f446da299a2d6" providerId="LiveId" clId="{DD0FB251-58F4-4703-A085-305426EECCE6}" dt="2023-09-21T18:41:17.504" v="322"/>
      <pc:docMkLst>
        <pc:docMk/>
      </pc:docMkLst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00798623" sldId="357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52069509" sldId="359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480216038" sldId="434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371457458" sldId="435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691562172" sldId="436"/>
        </pc:sldMkLst>
      </pc:sldChg>
      <pc:sldChg chg="modSp del mod">
        <pc:chgData name="Sujoy Sikdar" userId="461f446da299a2d6" providerId="LiveId" clId="{DD0FB251-58F4-4703-A085-305426EECCE6}" dt="2023-09-21T16:18:42.240" v="27" actId="47"/>
        <pc:sldMkLst>
          <pc:docMk/>
          <pc:sldMk cId="1376476921" sldId="437"/>
        </pc:sldMkLst>
        <pc:spChg chg="mod">
          <ac:chgData name="Sujoy Sikdar" userId="461f446da299a2d6" providerId="LiveId" clId="{DD0FB251-58F4-4703-A085-305426EECCE6}" dt="2023-09-21T16:18:11.435" v="26" actId="20577"/>
          <ac:spMkLst>
            <pc:docMk/>
            <pc:sldMk cId="1376476921" sldId="437"/>
            <ac:spMk id="2" creationId="{DE7896A2-A2D7-4BF3-90C2-4A8ED77B7C4D}"/>
          </ac:spMkLst>
        </pc:spChg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1709774111" sldId="440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862566703" sldId="441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525728990" sldId="442"/>
        </pc:sldMkLst>
      </pc:sldChg>
      <pc:sldChg chg="del">
        <pc:chgData name="Sujoy Sikdar" userId="461f446da299a2d6" providerId="LiveId" clId="{DD0FB251-58F4-4703-A085-305426EECCE6}" dt="2023-09-21T16:19:02.522" v="28" actId="47"/>
        <pc:sldMkLst>
          <pc:docMk/>
          <pc:sldMk cId="138835996" sldId="444"/>
        </pc:sldMkLst>
      </pc:sldChg>
      <pc:sldChg chg="modSp mod modAnim">
        <pc:chgData name="Sujoy Sikdar" userId="461f446da299a2d6" providerId="LiveId" clId="{DD0FB251-58F4-4703-A085-305426EECCE6}" dt="2023-09-21T18:26:09.699" v="135"/>
        <pc:sldMkLst>
          <pc:docMk/>
          <pc:sldMk cId="4076794398" sldId="450"/>
        </pc:sldMkLst>
        <pc:spChg chg="mod">
          <ac:chgData name="Sujoy Sikdar" userId="461f446da299a2d6" providerId="LiveId" clId="{DD0FB251-58F4-4703-A085-305426EECCE6}" dt="2023-09-21T18:25:48.632" v="131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modSp modAnim">
        <pc:chgData name="Sujoy Sikdar" userId="461f446da299a2d6" providerId="LiveId" clId="{DD0FB251-58F4-4703-A085-305426EECCE6}" dt="2023-09-21T18:16:29.855" v="56" actId="20577"/>
        <pc:sldMkLst>
          <pc:docMk/>
          <pc:sldMk cId="99968793" sldId="451"/>
        </pc:sldMkLst>
        <pc:spChg chg="mod">
          <ac:chgData name="Sujoy Sikdar" userId="461f446da299a2d6" providerId="LiveId" clId="{DD0FB251-58F4-4703-A085-305426EECCE6}" dt="2023-09-21T18:16:29.855" v="56" actId="20577"/>
          <ac:spMkLst>
            <pc:docMk/>
            <pc:sldMk cId="99968793" sldId="451"/>
            <ac:spMk id="3" creationId="{1139A783-6B0C-41E3-B345-E15304278086}"/>
          </ac:spMkLst>
        </pc:spChg>
      </pc:sldChg>
      <pc:sldChg chg="modSp mod modAnim">
        <pc:chgData name="Sujoy Sikdar" userId="461f446da299a2d6" providerId="LiveId" clId="{DD0FB251-58F4-4703-A085-305426EECCE6}" dt="2023-09-21T18:31:53.194" v="281"/>
        <pc:sldMkLst>
          <pc:docMk/>
          <pc:sldMk cId="3781168829" sldId="452"/>
        </pc:sldMkLst>
        <pc:spChg chg="mod">
          <ac:chgData name="Sujoy Sikdar" userId="461f446da299a2d6" providerId="LiveId" clId="{DD0FB251-58F4-4703-A085-305426EECCE6}" dt="2023-09-21T18:31:38.328" v="280" actId="27636"/>
          <ac:spMkLst>
            <pc:docMk/>
            <pc:sldMk cId="3781168829" sldId="452"/>
            <ac:spMk id="3" creationId="{850E3320-288A-4C8D-8571-0B4B95DF2EDC}"/>
          </ac:spMkLst>
        </pc:spChg>
      </pc:sldChg>
      <pc:sldChg chg="modSp mod modAnim">
        <pc:chgData name="Sujoy Sikdar" userId="461f446da299a2d6" providerId="LiveId" clId="{DD0FB251-58F4-4703-A085-305426EECCE6}" dt="2023-09-21T18:33:30.803" v="310" actId="20577"/>
        <pc:sldMkLst>
          <pc:docMk/>
          <pc:sldMk cId="2241717305" sldId="453"/>
        </pc:sldMkLst>
        <pc:spChg chg="mod">
          <ac:chgData name="Sujoy Sikdar" userId="461f446da299a2d6" providerId="LiveId" clId="{DD0FB251-58F4-4703-A085-305426EECCE6}" dt="2023-09-21T18:33:30.803" v="310" actId="20577"/>
          <ac:spMkLst>
            <pc:docMk/>
            <pc:sldMk cId="2241717305" sldId="453"/>
            <ac:spMk id="3" creationId="{306C3E69-2713-4006-B6CA-C6A30D136DF8}"/>
          </ac:spMkLst>
        </pc:spChg>
      </pc:sldChg>
      <pc:sldChg chg="ord">
        <pc:chgData name="Sujoy Sikdar" userId="461f446da299a2d6" providerId="LiveId" clId="{DD0FB251-58F4-4703-A085-305426EECCE6}" dt="2023-09-21T18:40:28.801" v="318" actId="20578"/>
        <pc:sldMkLst>
          <pc:docMk/>
          <pc:sldMk cId="72260091" sldId="464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9763005" sldId="467"/>
        </pc:sldMkLst>
      </pc:sldChg>
      <pc:sldChg chg="ord">
        <pc:chgData name="Sujoy Sikdar" userId="461f446da299a2d6" providerId="LiveId" clId="{DD0FB251-58F4-4703-A085-305426EECCE6}" dt="2023-09-21T18:38:15.417" v="315"/>
        <pc:sldMkLst>
          <pc:docMk/>
          <pc:sldMk cId="4140244278" sldId="468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79405205" sldId="469"/>
        </pc:sldMkLst>
      </pc:sldChg>
      <pc:sldChg chg="ord">
        <pc:chgData name="Sujoy Sikdar" userId="461f446da299a2d6" providerId="LiveId" clId="{DD0FB251-58F4-4703-A085-305426EECCE6}" dt="2023-09-21T18:41:08.489" v="320"/>
        <pc:sldMkLst>
          <pc:docMk/>
          <pc:sldMk cId="2721434380" sldId="470"/>
        </pc:sldMkLst>
      </pc:sldChg>
      <pc:sldChg chg="ord">
        <pc:chgData name="Sujoy Sikdar" userId="461f446da299a2d6" providerId="LiveId" clId="{DD0FB251-58F4-4703-A085-305426EECCE6}" dt="2023-09-21T18:41:17.504" v="322"/>
        <pc:sldMkLst>
          <pc:docMk/>
          <pc:sldMk cId="343108847" sldId="471"/>
        </pc:sldMkLst>
      </pc:sldChg>
      <pc:sldChg chg="modSp mod">
        <pc:chgData name="Sujoy Sikdar" userId="461f446da299a2d6" providerId="LiveId" clId="{DD0FB251-58F4-4703-A085-305426EECCE6}" dt="2023-09-21T18:27:27.819" v="160" actId="20577"/>
        <pc:sldMkLst>
          <pc:docMk/>
          <pc:sldMk cId="3370482578" sldId="493"/>
        </pc:sldMkLst>
        <pc:spChg chg="mod">
          <ac:chgData name="Sujoy Sikdar" userId="461f446da299a2d6" providerId="LiveId" clId="{DD0FB251-58F4-4703-A085-305426EECCE6}" dt="2023-09-21T18:27:27.819" v="160" actId="20577"/>
          <ac:spMkLst>
            <pc:docMk/>
            <pc:sldMk cId="3370482578" sldId="493"/>
            <ac:spMk id="2" creationId="{9FC1BC56-C82C-4F4F-8E1D-11E42980277F}"/>
          </ac:spMkLst>
        </pc:spChg>
      </pc:sldChg>
      <pc:sldChg chg="modSp add mod modAnim">
        <pc:chgData name="Sujoy Sikdar" userId="461f446da299a2d6" providerId="LiveId" clId="{DD0FB251-58F4-4703-A085-305426EECCE6}" dt="2023-09-21T18:26:36.187" v="144"/>
        <pc:sldMkLst>
          <pc:docMk/>
          <pc:sldMk cId="2501414889" sldId="494"/>
        </pc:sldMkLst>
        <pc:spChg chg="mod">
          <ac:chgData name="Sujoy Sikdar" userId="461f446da299a2d6" providerId="LiveId" clId="{DD0FB251-58F4-4703-A085-305426EECCE6}" dt="2023-09-21T18:26:25.139" v="142" actId="20577"/>
          <ac:spMkLst>
            <pc:docMk/>
            <pc:sldMk cId="2501414889" sldId="494"/>
            <ac:spMk id="3" creationId="{286746C4-68FA-4137-9B07-02EAD5F1BE6C}"/>
          </ac:spMkLst>
        </pc:spChg>
      </pc:sldChg>
      <pc:sldChg chg="add">
        <pc:chgData name="Sujoy Sikdar" userId="461f446da299a2d6" providerId="LiveId" clId="{DD0FB251-58F4-4703-A085-305426EECCE6}" dt="2023-09-21T18:35:00.510" v="311"/>
        <pc:sldMkLst>
          <pc:docMk/>
          <pc:sldMk cId="4018420470" sldId="495"/>
        </pc:sldMkLst>
      </pc:sldChg>
    </pc:docChg>
  </pc:docChgLst>
  <pc:docChgLst>
    <pc:chgData name="Sujoy Sikdar" userId="461f446da299a2d6" providerId="LiveId" clId="{1F36EB1A-CA78-4216-8D0C-33984663481A}"/>
    <pc:docChg chg="undo custSel addSld delSld modSld sldOrd">
      <pc:chgData name="Sujoy Sikdar" userId="461f446da299a2d6" providerId="LiveId" clId="{1F36EB1A-CA78-4216-8D0C-33984663481A}" dt="2024-03-13T21:59:13.731" v="586" actId="20577"/>
      <pc:docMkLst>
        <pc:docMk/>
      </pc:docMkLst>
      <pc:sldChg chg="add">
        <pc:chgData name="Sujoy Sikdar" userId="461f446da299a2d6" providerId="LiveId" clId="{1F36EB1A-CA78-4216-8D0C-33984663481A}" dt="2024-02-29T14:48:55.496" v="32"/>
        <pc:sldMkLst>
          <pc:docMk/>
          <pc:sldMk cId="3479406408" sldId="26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14239443" sldId="26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86882370" sldId="26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85214333" sldId="26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009334" sldId="26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656122149" sldId="26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6286213" sldId="26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08862617" sldId="26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01020739" sldId="27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691552113" sldId="271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76179639" sldId="2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52991514" sldId="2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78673321" sldId="2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64390298" sldId="2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454135431" sldId="2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170565" sldId="2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4042221007" sldId="2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29405639" sldId="2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28568480" sldId="27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21517105" sldId="28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991086027" sldId="28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73246126" sldId="35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350726657" sldId="40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81168829" sldId="45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717305" sldId="45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315628205" sldId="46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2260091" sldId="46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289247049" sldId="46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759866238" sldId="46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9763005" sldId="46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140244278" sldId="46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79405205" sldId="46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21434380" sldId="47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3108847" sldId="47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679322746" sldId="47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559388241" sldId="47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586365051" sldId="47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43175862" sldId="475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1825072446" sldId="4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31974670" sldId="47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544375361" sldId="47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315863940" sldId="47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36089054" sldId="480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989404590" sldId="48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52565263" sldId="48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171315818" sldId="48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5707752" sldId="48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857591914" sldId="48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898442542" sldId="48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47961769" sldId="487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2514527141" sldId="48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222218973" sldId="48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572915027" sldId="49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19695120" sldId="49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19695120" sldId="49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50985301" sldId="49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913643639" sldId="49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25114661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771926276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20000407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71926276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24096093" sldId="49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30300616" sldId="49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349722724" sldId="49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47948383" sldId="50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967919127" sldId="50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69149294" sldId="50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43677031" sldId="50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127197" sldId="50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223103578" sldId="50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68511259" sldId="50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341603683" sldId="50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933843202" sldId="51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787445380" sldId="51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466113356" sldId="51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931088735" sldId="51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79069021" sldId="51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9873284" sldId="51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764331" sldId="51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14821104" sldId="51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6308251" sldId="52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83554613" sldId="52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94088694" sldId="52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146622199" sldId="53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42221088" sldId="53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50073226" sldId="53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58887088" sldId="54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209508596" sldId="54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23842756" sldId="54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090403065" sldId="543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84044784" sldId="54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78307515" sldId="54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98987442" sldId="54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63730631" sldId="54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24118348" sldId="55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74017407" sldId="559"/>
        </pc:sldMkLst>
      </pc:sldChg>
      <pc:sldChg chg="modSp add del mod">
        <pc:chgData name="Sujoy Sikdar" userId="461f446da299a2d6" providerId="LiveId" clId="{1F36EB1A-CA78-4216-8D0C-33984663481A}" dt="2024-02-29T14:54:26.598" v="45" actId="20577"/>
        <pc:sldMkLst>
          <pc:docMk/>
          <pc:sldMk cId="3087288884" sldId="560"/>
        </pc:sldMkLst>
        <pc:spChg chg="mod">
          <ac:chgData name="Sujoy Sikdar" userId="461f446da299a2d6" providerId="LiveId" clId="{1F36EB1A-CA78-4216-8D0C-33984663481A}" dt="2024-02-29T14:44:35.081" v="13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1F36EB1A-CA78-4216-8D0C-33984663481A}" dt="2024-02-29T14:54:26.598" v="45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287539023" sldId="560"/>
        </pc:sldMkLst>
      </pc:sldChg>
      <pc:sldChg chg="modSp add del mod">
        <pc:chgData name="Sujoy Sikdar" userId="461f446da299a2d6" providerId="LiveId" clId="{1F36EB1A-CA78-4216-8D0C-33984663481A}" dt="2024-02-29T14:55:38.418" v="53" actId="20577"/>
        <pc:sldMkLst>
          <pc:docMk/>
          <pc:sldMk cId="2920562127" sldId="561"/>
        </pc:sldMkLst>
        <pc:spChg chg="mod">
          <ac:chgData name="Sujoy Sikdar" userId="461f446da299a2d6" providerId="LiveId" clId="{1F36EB1A-CA78-4216-8D0C-33984663481A}" dt="2024-02-29T14:55:38.418" v="53" actId="20577"/>
          <ac:spMkLst>
            <pc:docMk/>
            <pc:sldMk cId="2920562127" sldId="561"/>
            <ac:spMk id="2" creationId="{A69D610A-496E-4F86-272E-571C0A3D4EEB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344442218" sldId="561"/>
        </pc:sldMkLst>
      </pc:sldChg>
      <pc:sldChg chg="del">
        <pc:chgData name="Sujoy Sikdar" userId="461f446da299a2d6" providerId="LiveId" clId="{1F36EB1A-CA78-4216-8D0C-33984663481A}" dt="2024-03-12T13:27:25.592" v="581" actId="47"/>
        <pc:sldMkLst>
          <pc:docMk/>
          <pc:sldMk cId="2212709697" sldId="564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984520848" sldId="566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4146998587" sldId="566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849617915" sldId="567"/>
        </pc:sldMkLst>
      </pc:sldChg>
      <pc:sldChg chg="modSp add del mod">
        <pc:chgData name="Sujoy Sikdar" userId="461f446da299a2d6" providerId="LiveId" clId="{1F36EB1A-CA78-4216-8D0C-33984663481A}" dt="2024-02-29T14:55:48.858" v="63" actId="20577"/>
        <pc:sldMkLst>
          <pc:docMk/>
          <pc:sldMk cId="4206364721" sldId="567"/>
        </pc:sldMkLst>
        <pc:spChg chg="mod">
          <ac:chgData name="Sujoy Sikdar" userId="461f446da299a2d6" providerId="LiveId" clId="{1F36EB1A-CA78-4216-8D0C-33984663481A}" dt="2024-02-29T14:55:48.858" v="63" actId="20577"/>
          <ac:spMkLst>
            <pc:docMk/>
            <pc:sldMk cId="4206364721" sldId="567"/>
            <ac:spMk id="2" creationId="{F55B1C2F-A6E4-E2D4-49E1-DE9458F04A89}"/>
          </ac:spMkLst>
        </pc:spChg>
      </pc:sldChg>
      <pc:sldChg chg="modSp add del mod">
        <pc:chgData name="Sujoy Sikdar" userId="461f446da299a2d6" providerId="LiveId" clId="{1F36EB1A-CA78-4216-8D0C-33984663481A}" dt="2024-02-29T14:55:33.138" v="49" actId="20577"/>
        <pc:sldMkLst>
          <pc:docMk/>
          <pc:sldMk cId="98293649" sldId="568"/>
        </pc:sldMkLst>
        <pc:spChg chg="mod">
          <ac:chgData name="Sujoy Sikdar" userId="461f446da299a2d6" providerId="LiveId" clId="{1F36EB1A-CA78-4216-8D0C-33984663481A}" dt="2024-02-29T14:55:33.138" v="49" actId="20577"/>
          <ac:spMkLst>
            <pc:docMk/>
            <pc:sldMk cId="98293649" sldId="568"/>
            <ac:spMk id="2" creationId="{037910B4-974A-1209-769D-0B56BA9EF700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1812050312" sldId="568"/>
        </pc:sldMkLst>
      </pc:sldChg>
      <pc:sldChg chg="modSp add del mod">
        <pc:chgData name="Sujoy Sikdar" userId="461f446da299a2d6" providerId="LiveId" clId="{1F36EB1A-CA78-4216-8D0C-33984663481A}" dt="2024-02-29T14:55:43.082" v="57" actId="20577"/>
        <pc:sldMkLst>
          <pc:docMk/>
          <pc:sldMk cId="1376030910" sldId="569"/>
        </pc:sldMkLst>
        <pc:spChg chg="mod">
          <ac:chgData name="Sujoy Sikdar" userId="461f446da299a2d6" providerId="LiveId" clId="{1F36EB1A-CA78-4216-8D0C-33984663481A}" dt="2024-02-29T14:55:43.082" v="57" actId="20577"/>
          <ac:spMkLst>
            <pc:docMk/>
            <pc:sldMk cId="1376030910" sldId="569"/>
            <ac:spMk id="2" creationId="{D79E1A1B-A2C7-AE79-9668-F2AC1D1BEBD7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4046634209" sldId="569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2568864309" sldId="570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3907787031" sldId="570"/>
        </pc:sldMkLst>
      </pc:sldChg>
      <pc:sldChg chg="addSp delSp modSp new mod">
        <pc:chgData name="Sujoy Sikdar" userId="461f446da299a2d6" providerId="LiveId" clId="{1F36EB1A-CA78-4216-8D0C-33984663481A}" dt="2024-02-29T14:48:53.924" v="31" actId="478"/>
        <pc:sldMkLst>
          <pc:docMk/>
          <pc:sldMk cId="3216610095" sldId="571"/>
        </pc:sldMkLst>
        <pc:spChg chg="mod">
          <ac:chgData name="Sujoy Sikdar" userId="461f446da299a2d6" providerId="LiveId" clId="{1F36EB1A-CA78-4216-8D0C-33984663481A}" dt="2024-02-29T14:48:45.998" v="28" actId="20577"/>
          <ac:spMkLst>
            <pc:docMk/>
            <pc:sldMk cId="3216610095" sldId="571"/>
            <ac:spMk id="2" creationId="{EED5E590-2FB0-ADCF-4C1D-CE7DB32C2D8E}"/>
          </ac:spMkLst>
        </pc:spChg>
        <pc:spChg chg="del mod">
          <ac:chgData name="Sujoy Sikdar" userId="461f446da299a2d6" providerId="LiveId" clId="{1F36EB1A-CA78-4216-8D0C-33984663481A}" dt="2024-02-29T14:48:51.583" v="30" actId="478"/>
          <ac:spMkLst>
            <pc:docMk/>
            <pc:sldMk cId="3216610095" sldId="571"/>
            <ac:spMk id="3" creationId="{8B50C238-1A53-D07D-CA68-484ABAEDC927}"/>
          </ac:spMkLst>
        </pc:spChg>
        <pc:spChg chg="add del mod">
          <ac:chgData name="Sujoy Sikdar" userId="461f446da299a2d6" providerId="LiveId" clId="{1F36EB1A-CA78-4216-8D0C-33984663481A}" dt="2024-02-29T14:48:53.924" v="31" actId="478"/>
          <ac:spMkLst>
            <pc:docMk/>
            <pc:sldMk cId="3216610095" sldId="571"/>
            <ac:spMk id="6" creationId="{EFEBF21E-82CF-89F3-2911-D1E0A512CF02}"/>
          </ac:spMkLst>
        </pc:spChg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299527548" sldId="5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071103352" sldId="5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005367407" sldId="5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722365930" sldId="5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25474941" sldId="5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59966067" sldId="5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9894763" sldId="5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805004476" sldId="579"/>
        </pc:sldMkLst>
      </pc:sldChg>
      <pc:sldChg chg="modSp new mod">
        <pc:chgData name="Sujoy Sikdar" userId="461f446da299a2d6" providerId="LiveId" clId="{1F36EB1A-CA78-4216-8D0C-33984663481A}" dt="2024-02-29T14:49:12.061" v="42" actId="20577"/>
        <pc:sldMkLst>
          <pc:docMk/>
          <pc:sldMk cId="3818792292" sldId="580"/>
        </pc:sldMkLst>
        <pc:spChg chg="mod">
          <ac:chgData name="Sujoy Sikdar" userId="461f446da299a2d6" providerId="LiveId" clId="{1F36EB1A-CA78-4216-8D0C-33984663481A}" dt="2024-02-29T14:49:12.061" v="42" actId="20577"/>
          <ac:spMkLst>
            <pc:docMk/>
            <pc:sldMk cId="3818792292" sldId="580"/>
            <ac:spMk id="2" creationId="{5D7433CF-1F4D-8C10-D919-C1981B52FBA4}"/>
          </ac:spMkLst>
        </pc:spChg>
      </pc:sldChg>
      <pc:sldChg chg="modSp new mod ord">
        <pc:chgData name="Sujoy Sikdar" userId="461f446da299a2d6" providerId="LiveId" clId="{1F36EB1A-CA78-4216-8D0C-33984663481A}" dt="2024-02-29T15:00:20.782" v="578" actId="20577"/>
        <pc:sldMkLst>
          <pc:docMk/>
          <pc:sldMk cId="3161938132" sldId="581"/>
        </pc:sldMkLst>
        <pc:spChg chg="mod">
          <ac:chgData name="Sujoy Sikdar" userId="461f446da299a2d6" providerId="LiveId" clId="{1F36EB1A-CA78-4216-8D0C-33984663481A}" dt="2024-02-29T14:56:09.056" v="98" actId="20577"/>
          <ac:spMkLst>
            <pc:docMk/>
            <pc:sldMk cId="3161938132" sldId="581"/>
            <ac:spMk id="2" creationId="{29BC6D56-D940-8589-73D4-EFA6611AA88F}"/>
          </ac:spMkLst>
        </pc:spChg>
        <pc:spChg chg="mod">
          <ac:chgData name="Sujoy Sikdar" userId="461f446da299a2d6" providerId="LiveId" clId="{1F36EB1A-CA78-4216-8D0C-33984663481A}" dt="2024-02-29T15:00:20.782" v="578" actId="20577"/>
          <ac:spMkLst>
            <pc:docMk/>
            <pc:sldMk cId="3161938132" sldId="581"/>
            <ac:spMk id="3" creationId="{1F086F03-F004-134B-91CC-4A9E6910A9C8}"/>
          </ac:spMkLst>
        </pc:spChg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226158028" sldId="1898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739074716" sldId="1899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4099840628" sldId="1900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1589560266" sldId="1901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802626527" sldId="190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883825250" sldId="190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545645059" sldId="191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170013803" sldId="191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141974596" sldId="1914"/>
        </pc:sldMkLst>
      </pc:sldChg>
      <pc:sldChg chg="add">
        <pc:chgData name="Sujoy Sikdar" userId="461f446da299a2d6" providerId="LiveId" clId="{1F36EB1A-CA78-4216-8D0C-33984663481A}" dt="2024-03-12T13:26:15.767" v="580"/>
        <pc:sldMkLst>
          <pc:docMk/>
          <pc:sldMk cId="4204963796" sldId="1915"/>
        </pc:sldMkLst>
      </pc:sldChg>
      <pc:sldMasterChg chg="delSldLayout">
        <pc:chgData name="Sujoy Sikdar" userId="461f446da299a2d6" providerId="LiveId" clId="{1F36EB1A-CA78-4216-8D0C-33984663481A}" dt="2024-03-13T21:59:00.835" v="582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1F36EB1A-CA78-4216-8D0C-33984663481A}" dt="2024-03-13T21:59:00.835" v="582" actId="47"/>
          <pc:sldLayoutMkLst>
            <pc:docMk/>
            <pc:sldMasterMk cId="2255991273" sldId="2147483648"/>
            <pc:sldLayoutMk cId="3414354212" sldId="2147483660"/>
          </pc:sldLayoutMkLst>
        </pc:sldLayoutChg>
      </pc:sldMasterChg>
    </pc:docChg>
  </pc:docChgLst>
  <pc:docChgLst>
    <pc:chgData name="Sujoy Sikdar" userId="461f446da299a2d6" providerId="LiveId" clId="{6E5700C1-85CB-4FA7-B981-BFE056D6936A}"/>
    <pc:docChg chg="undo redo custSel addSld delSld modSld sldOrd">
      <pc:chgData name="Sujoy Sikdar" userId="461f446da299a2d6" providerId="LiveId" clId="{6E5700C1-85CB-4FA7-B981-BFE056D6936A}" dt="2022-02-04T18:08:59.720" v="5872"/>
      <pc:docMkLst>
        <pc:docMk/>
      </pc:docMkLst>
      <pc:sldChg chg="delSp add mod delAnim">
        <pc:chgData name="Sujoy Sikdar" userId="461f446da299a2d6" providerId="LiveId" clId="{6E5700C1-85CB-4FA7-B981-BFE056D6936A}" dt="2022-02-04T15:57:13.169" v="3107" actId="478"/>
        <pc:sldMkLst>
          <pc:docMk/>
          <pc:sldMk cId="84153571" sldId="271"/>
        </pc:sldMkLst>
        <pc:spChg chg="del">
          <ac:chgData name="Sujoy Sikdar" userId="461f446da299a2d6" providerId="LiveId" clId="{6E5700C1-85CB-4FA7-B981-BFE056D6936A}" dt="2022-02-04T15:57:10.645" v="3105" actId="478"/>
          <ac:spMkLst>
            <pc:docMk/>
            <pc:sldMk cId="84153571" sldId="271"/>
            <ac:spMk id="39" creationId="{A205D862-C01D-4688-B668-E5C5C11C6FFB}"/>
          </ac:spMkLst>
        </pc:spChg>
        <pc:spChg chg="del">
          <ac:chgData name="Sujoy Sikdar" userId="461f446da299a2d6" providerId="LiveId" clId="{6E5700C1-85CB-4FA7-B981-BFE056D6936A}" dt="2022-02-04T15:57:13.169" v="3107" actId="478"/>
          <ac:spMkLst>
            <pc:docMk/>
            <pc:sldMk cId="84153571" sldId="271"/>
            <ac:spMk id="40" creationId="{3FE3F737-4AC3-4050-99D9-2E6F8AE8191D}"/>
          </ac:spMkLst>
        </pc:spChg>
        <pc:spChg chg="del">
          <ac:chgData name="Sujoy Sikdar" userId="461f446da299a2d6" providerId="LiveId" clId="{6E5700C1-85CB-4FA7-B981-BFE056D6936A}" dt="2022-02-04T15:57:08.789" v="3104" actId="478"/>
          <ac:spMkLst>
            <pc:docMk/>
            <pc:sldMk cId="84153571" sldId="271"/>
            <ac:spMk id="41" creationId="{53019B2C-6D5F-4872-B3D4-5ABD0914D9BC}"/>
          </ac:spMkLst>
        </pc:spChg>
        <pc:spChg chg="del">
          <ac:chgData name="Sujoy Sikdar" userId="461f446da299a2d6" providerId="LiveId" clId="{6E5700C1-85CB-4FA7-B981-BFE056D6936A}" dt="2022-02-04T15:57:12.285" v="3106" actId="478"/>
          <ac:spMkLst>
            <pc:docMk/>
            <pc:sldMk cId="84153571" sldId="271"/>
            <ac:spMk id="42" creationId="{FA328DC1-3B06-43D0-A168-7C136723069D}"/>
          </ac:spMkLst>
        </pc:spChg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559716047" sldId="27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188723068" sldId="310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937171340" sldId="31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346588238" sldId="318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52842489" sldId="32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2007044" sldId="327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1798714515" sldId="329"/>
        </pc:sldMkLst>
      </pc:sldChg>
      <pc:sldChg chg="del">
        <pc:chgData name="Sujoy Sikdar" userId="461f446da299a2d6" providerId="LiveId" clId="{6E5700C1-85CB-4FA7-B981-BFE056D6936A}" dt="2022-02-04T14:17:41.824" v="2" actId="47"/>
        <pc:sldMkLst>
          <pc:docMk/>
          <pc:sldMk cId="3627048190" sldId="333"/>
        </pc:sldMkLst>
      </pc:sldChg>
      <pc:sldChg chg="del">
        <pc:chgData name="Sujoy Sikdar" userId="461f446da299a2d6" providerId="LiveId" clId="{6E5700C1-85CB-4FA7-B981-BFE056D6936A}" dt="2022-02-04T14:17:58.206" v="4" actId="47"/>
        <pc:sldMkLst>
          <pc:docMk/>
          <pc:sldMk cId="2620346079" sldId="334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966919622" sldId="33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636898494" sldId="336"/>
        </pc:sldMkLst>
      </pc:sldChg>
      <pc:sldChg chg="del">
        <pc:chgData name="Sujoy Sikdar" userId="461f446da299a2d6" providerId="LiveId" clId="{6E5700C1-85CB-4FA7-B981-BFE056D6936A}" dt="2022-02-04T14:18:47.252" v="7" actId="47"/>
        <pc:sldMkLst>
          <pc:docMk/>
          <pc:sldMk cId="1425101593" sldId="337"/>
        </pc:sldMkLst>
      </pc:sldChg>
      <pc:sldChg chg="del">
        <pc:chgData name="Sujoy Sikdar" userId="461f446da299a2d6" providerId="LiveId" clId="{6E5700C1-85CB-4FA7-B981-BFE056D6936A}" dt="2022-02-04T14:19:01.066" v="9" actId="47"/>
        <pc:sldMkLst>
          <pc:docMk/>
          <pc:sldMk cId="140612084" sldId="338"/>
        </pc:sldMkLst>
      </pc:sldChg>
      <pc:sldChg chg="del">
        <pc:chgData name="Sujoy Sikdar" userId="461f446da299a2d6" providerId="LiveId" clId="{6E5700C1-85CB-4FA7-B981-BFE056D6936A}" dt="2022-02-04T14:18:55.504" v="8" actId="47"/>
        <pc:sldMkLst>
          <pc:docMk/>
          <pc:sldMk cId="2171843261" sldId="339"/>
        </pc:sldMkLst>
      </pc:sldChg>
      <pc:sldChg chg="del">
        <pc:chgData name="Sujoy Sikdar" userId="461f446da299a2d6" providerId="LiveId" clId="{6E5700C1-85CB-4FA7-B981-BFE056D6936A}" dt="2022-02-04T14:18:21.868" v="5" actId="47"/>
        <pc:sldMkLst>
          <pc:docMk/>
          <pc:sldMk cId="647329770" sldId="340"/>
        </pc:sldMkLst>
      </pc:sldChg>
      <pc:sldChg chg="del">
        <pc:chgData name="Sujoy Sikdar" userId="461f446da299a2d6" providerId="LiveId" clId="{6E5700C1-85CB-4FA7-B981-BFE056D6936A}" dt="2022-02-04T14:18:35.450" v="6" actId="47"/>
        <pc:sldMkLst>
          <pc:docMk/>
          <pc:sldMk cId="2902097287" sldId="341"/>
        </pc:sldMkLst>
      </pc:sldChg>
      <pc:sldChg chg="modSp">
        <pc:chgData name="Sujoy Sikdar" userId="461f446da299a2d6" providerId="LiveId" clId="{6E5700C1-85CB-4FA7-B981-BFE056D6936A}" dt="2022-02-04T14:19:15.451" v="38" actId="20577"/>
        <pc:sldMkLst>
          <pc:docMk/>
          <pc:sldMk cId="84957844" sldId="342"/>
        </pc:sldMkLst>
        <pc:spChg chg="mod">
          <ac:chgData name="Sujoy Sikdar" userId="461f446da299a2d6" providerId="LiveId" clId="{6E5700C1-85CB-4FA7-B981-BFE056D6936A}" dt="2022-02-04T14:19:15.451" v="38" actId="20577"/>
          <ac:spMkLst>
            <pc:docMk/>
            <pc:sldMk cId="84957844" sldId="342"/>
            <ac:spMk id="2" creationId="{92F63BD0-067A-440F-AB6A-FB2256907DD1}"/>
          </ac:spMkLst>
        </pc:spChg>
      </pc:sldChg>
      <pc:sldChg chg="modAnim">
        <pc:chgData name="Sujoy Sikdar" userId="461f446da299a2d6" providerId="LiveId" clId="{6E5700C1-85CB-4FA7-B981-BFE056D6936A}" dt="2022-02-04T18:04:02.762" v="5835"/>
        <pc:sldMkLst>
          <pc:docMk/>
          <pc:sldMk cId="1047981910" sldId="343"/>
        </pc:sldMkLst>
      </pc:sldChg>
      <pc:sldChg chg="addSp modSp new mod modAnim">
        <pc:chgData name="Sujoy Sikdar" userId="461f446da299a2d6" providerId="LiveId" clId="{6E5700C1-85CB-4FA7-B981-BFE056D6936A}" dt="2022-02-04T18:05:30.735" v="5847"/>
        <pc:sldMkLst>
          <pc:docMk/>
          <pc:sldMk cId="4179071457" sldId="345"/>
        </pc:sldMkLst>
        <pc:spChg chg="mod">
          <ac:chgData name="Sujoy Sikdar" userId="461f446da299a2d6" providerId="LiveId" clId="{6E5700C1-85CB-4FA7-B981-BFE056D6936A}" dt="2022-02-04T14:32:53.813" v="754" actId="1035"/>
          <ac:spMkLst>
            <pc:docMk/>
            <pc:sldMk cId="4179071457" sldId="345"/>
            <ac:spMk id="2" creationId="{E0D56A59-6764-4729-A3D4-453D9985331A}"/>
          </ac:spMkLst>
        </pc:spChg>
        <pc:spChg chg="mod">
          <ac:chgData name="Sujoy Sikdar" userId="461f446da299a2d6" providerId="LiveId" clId="{6E5700C1-85CB-4FA7-B981-BFE056D6936A}" dt="2022-02-04T14:33:22.294" v="801" actId="14100"/>
          <ac:spMkLst>
            <pc:docMk/>
            <pc:sldMk cId="4179071457" sldId="345"/>
            <ac:spMk id="3" creationId="{98860D47-03D3-4481-9D57-8639742A3A75}"/>
          </ac:spMkLst>
        </pc:sp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6" creationId="{ECD7611C-DA48-449E-A676-575CEDA0EC0E}"/>
          </ac:cxnSpMkLst>
        </pc:cxn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7" creationId="{23743297-207E-44CC-86EE-1754C2D3090A}"/>
          </ac:cxnSpMkLst>
        </pc:cxnChg>
      </pc:sldChg>
      <pc:sldChg chg="modSp new del mod">
        <pc:chgData name="Sujoy Sikdar" userId="461f446da299a2d6" providerId="LiveId" clId="{6E5700C1-85CB-4FA7-B981-BFE056D6936A}" dt="2022-02-04T14:39:36.866" v="1070" actId="47"/>
        <pc:sldMkLst>
          <pc:docMk/>
          <pc:sldMk cId="1237706113" sldId="346"/>
        </pc:sldMkLst>
        <pc:spChg chg="mod">
          <ac:chgData name="Sujoy Sikdar" userId="461f446da299a2d6" providerId="LiveId" clId="{6E5700C1-85CB-4FA7-B981-BFE056D6936A}" dt="2022-02-04T14:36:02.236" v="906" actId="20577"/>
          <ac:spMkLst>
            <pc:docMk/>
            <pc:sldMk cId="1237706113" sldId="346"/>
            <ac:spMk id="2" creationId="{28F4ED20-6275-49AE-A422-B6BB7AB978F9}"/>
          </ac:spMkLst>
        </pc:spChg>
        <pc:spChg chg="mod">
          <ac:chgData name="Sujoy Sikdar" userId="461f446da299a2d6" providerId="LiveId" clId="{6E5700C1-85CB-4FA7-B981-BFE056D6936A}" dt="2022-02-04T14:38:58.768" v="1069" actId="20577"/>
          <ac:spMkLst>
            <pc:docMk/>
            <pc:sldMk cId="1237706113" sldId="346"/>
            <ac:spMk id="3" creationId="{9DBD0D56-36DA-49EB-ABFB-966DBDB3DF7B}"/>
          </ac:spMkLst>
        </pc:spChg>
      </pc:sldChg>
      <pc:sldChg chg="addSp delSp modSp new mod">
        <pc:chgData name="Sujoy Sikdar" userId="461f446da299a2d6" providerId="LiveId" clId="{6E5700C1-85CB-4FA7-B981-BFE056D6936A}" dt="2022-02-04T14:51:20.383" v="1402" actId="20577"/>
        <pc:sldMkLst>
          <pc:docMk/>
          <pc:sldMk cId="4062677078" sldId="346"/>
        </pc:sldMkLst>
        <pc:spChg chg="mod">
          <ac:chgData name="Sujoy Sikdar" userId="461f446da299a2d6" providerId="LiveId" clId="{6E5700C1-85CB-4FA7-B981-BFE056D6936A}" dt="2022-02-04T14:41:39.889" v="1158" actId="20577"/>
          <ac:spMkLst>
            <pc:docMk/>
            <pc:sldMk cId="4062677078" sldId="346"/>
            <ac:spMk id="2" creationId="{CBE9BB2E-131F-4D71-A1C8-2F6501EA9C72}"/>
          </ac:spMkLst>
        </pc:spChg>
        <pc:spChg chg="add del mod">
          <ac:chgData name="Sujoy Sikdar" userId="461f446da299a2d6" providerId="LiveId" clId="{6E5700C1-85CB-4FA7-B981-BFE056D6936A}" dt="2022-02-04T14:46:04.339" v="1232" actId="20577"/>
          <ac:spMkLst>
            <pc:docMk/>
            <pc:sldMk cId="4062677078" sldId="346"/>
            <ac:spMk id="3" creationId="{8C0F8491-B5A6-4116-B91A-A80F82FF6532}"/>
          </ac:spMkLst>
        </pc:spChg>
        <pc:spChg chg="add del mod">
          <ac:chgData name="Sujoy Sikdar" userId="461f446da299a2d6" providerId="LiveId" clId="{6E5700C1-85CB-4FA7-B981-BFE056D6936A}" dt="2022-02-04T14:42:45.890" v="1163" actId="478"/>
          <ac:spMkLst>
            <pc:docMk/>
            <pc:sldMk cId="4062677078" sldId="346"/>
            <ac:spMk id="5" creationId="{1C704EAE-BDB7-418D-BC28-C1785B7864AC}"/>
          </ac:spMkLst>
        </pc:spChg>
        <pc:spChg chg="add del mod">
          <ac:chgData name="Sujoy Sikdar" userId="461f446da299a2d6" providerId="LiveId" clId="{6E5700C1-85CB-4FA7-B981-BFE056D6936A}" dt="2022-02-04T14:44:17.647" v="1197" actId="478"/>
          <ac:spMkLst>
            <pc:docMk/>
            <pc:sldMk cId="4062677078" sldId="346"/>
            <ac:spMk id="6" creationId="{D52F33CB-7BC7-45E2-BDCF-98B50364148D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7" creationId="{5EDA6D58-2D48-4809-BAD0-1319773BCB64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8" creationId="{183A90AE-B8DA-40E5-BC3E-7E3D9437A45B}"/>
          </ac:spMkLst>
        </pc:spChg>
        <pc:spChg chg="add mod">
          <ac:chgData name="Sujoy Sikdar" userId="461f446da299a2d6" providerId="LiveId" clId="{6E5700C1-85CB-4FA7-B981-BFE056D6936A}" dt="2022-02-04T14:51:12.762" v="1398" actId="20577"/>
          <ac:spMkLst>
            <pc:docMk/>
            <pc:sldMk cId="4062677078" sldId="346"/>
            <ac:spMk id="11" creationId="{9C88375B-CB2B-4415-891A-7FE74260816B}"/>
          </ac:spMkLst>
        </pc:spChg>
        <pc:spChg chg="add mod">
          <ac:chgData name="Sujoy Sikdar" userId="461f446da299a2d6" providerId="LiveId" clId="{6E5700C1-85CB-4FA7-B981-BFE056D6936A}" dt="2022-02-04T14:51:20.383" v="1402" actId="20577"/>
          <ac:spMkLst>
            <pc:docMk/>
            <pc:sldMk cId="4062677078" sldId="346"/>
            <ac:spMk id="12" creationId="{A9B8D599-6E49-4EDF-9CEA-4B43B4E73C69}"/>
          </ac:spMkLst>
        </pc:spChg>
        <pc:picChg chg="add del">
          <ac:chgData name="Sujoy Sikdar" userId="461f446da299a2d6" providerId="LiveId" clId="{6E5700C1-85CB-4FA7-B981-BFE056D6936A}" dt="2022-02-04T14:42:49.155" v="1164" actId="478"/>
          <ac:picMkLst>
            <pc:docMk/>
            <pc:sldMk cId="4062677078" sldId="346"/>
            <ac:picMk id="1026" creationId="{23603F86-AB1D-46B6-A063-3DF4D5C221C0}"/>
          </ac:picMkLst>
        </pc:picChg>
        <pc:picChg chg="add mod">
          <ac:chgData name="Sujoy Sikdar" userId="461f446da299a2d6" providerId="LiveId" clId="{6E5700C1-85CB-4FA7-B981-BFE056D6936A}" dt="2022-02-04T14:48:52.819" v="1359" actId="1038"/>
          <ac:picMkLst>
            <pc:docMk/>
            <pc:sldMk cId="4062677078" sldId="346"/>
            <ac:picMk id="1028" creationId="{C3706EB8-BC6F-4F30-A654-BDEBA705E945}"/>
          </ac:picMkLst>
        </pc:pic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0" creationId="{F51B173A-558A-4BB6-A32A-E3977973654F}"/>
          </ac:cxnSpMkLst>
        </pc:cxn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7" creationId="{8440AA60-2656-4CFC-BAF5-770B81DFF6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41.482" v="5848"/>
        <pc:sldMkLst>
          <pc:docMk/>
          <pc:sldMk cId="2071117542" sldId="347"/>
        </pc:sldMkLst>
        <pc:spChg chg="mod">
          <ac:chgData name="Sujoy Sikdar" userId="461f446da299a2d6" providerId="LiveId" clId="{6E5700C1-85CB-4FA7-B981-BFE056D6936A}" dt="2022-02-04T14:54:57.161" v="1440" actId="20577"/>
          <ac:spMkLst>
            <pc:docMk/>
            <pc:sldMk cId="2071117542" sldId="347"/>
            <ac:spMk id="2" creationId="{C2973FF1-E8EE-43FC-A756-6AD04516533B}"/>
          </ac:spMkLst>
        </pc:spChg>
        <pc:spChg chg="del">
          <ac:chgData name="Sujoy Sikdar" userId="461f446da299a2d6" providerId="LiveId" clId="{6E5700C1-85CB-4FA7-B981-BFE056D6936A}" dt="2022-02-04T14:55:30.887" v="1441" actId="478"/>
          <ac:spMkLst>
            <pc:docMk/>
            <pc:sldMk cId="2071117542" sldId="347"/>
            <ac:spMk id="3" creationId="{09FB73F2-EFF3-4435-96C2-D7EA3A9D02BD}"/>
          </ac:spMkLst>
        </pc:spChg>
        <pc:spChg chg="mod">
          <ac:chgData name="Sujoy Sikdar" userId="461f446da299a2d6" providerId="LiveId" clId="{6E5700C1-85CB-4FA7-B981-BFE056D6936A}" dt="2022-02-04T15:15:42.232" v="1682" actId="1037"/>
          <ac:spMkLst>
            <pc:docMk/>
            <pc:sldMk cId="2071117542" sldId="347"/>
            <ac:spMk id="4" creationId="{D72CF3C5-A863-4BC6-93C1-B08390C60248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6" creationId="{77420A1A-695C-4B93-8DBC-534183DD530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7" creationId="{2133091C-B1FB-49E0-9870-F609A5332420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8" creationId="{4364FE84-8715-43C7-BD9A-23BB1C9C5A1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9" creationId="{177EE660-5E65-4FCC-A120-8DABB30AF2E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29" creationId="{B39FC211-CAC4-4419-BDA3-5A009EBC05DB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30" creationId="{3E62EEAA-E2B1-4E45-A7BA-624D9405A825}"/>
          </ac:spMkLst>
        </pc:spChg>
        <pc:spChg chg="add mod">
          <ac:chgData name="Sujoy Sikdar" userId="461f446da299a2d6" providerId="LiveId" clId="{6E5700C1-85CB-4FA7-B981-BFE056D6936A}" dt="2022-02-04T15:16:47.554" v="1802" actId="20577"/>
          <ac:spMkLst>
            <pc:docMk/>
            <pc:sldMk cId="2071117542" sldId="347"/>
            <ac:spMk id="31" creationId="{E82DD678-0F7D-4DE3-81DB-C02F7E6C93B7}"/>
          </ac:spMkLst>
        </pc:spChg>
        <pc:spChg chg="add mod">
          <ac:chgData name="Sujoy Sikdar" userId="461f446da299a2d6" providerId="LiveId" clId="{6E5700C1-85CB-4FA7-B981-BFE056D6936A}" dt="2022-02-04T15:17:24.513" v="1865" actId="20577"/>
          <ac:spMkLst>
            <pc:docMk/>
            <pc:sldMk cId="2071117542" sldId="347"/>
            <ac:spMk id="32" creationId="{A818DB39-4429-4EA8-ACB2-D7A927A16880}"/>
          </ac:spMkLst>
        </pc:sp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5" creationId="{A52F47E3-FCFE-4FFE-A719-860B6CD5EF1E}"/>
          </ac:picMkLst>
        </pc:picChg>
        <pc:picChg chg="add del mod or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13" creationId="{35BE57A6-BEC4-4919-9A10-05FEE2CE7B3C}"/>
          </ac:picMkLst>
        </pc:picChg>
        <pc:picChg chg="add del mod">
          <ac:chgData name="Sujoy Sikdar" userId="461f446da299a2d6" providerId="LiveId" clId="{6E5700C1-85CB-4FA7-B981-BFE056D6936A}" dt="2022-02-04T15:08:06.130" v="1477" actId="478"/>
          <ac:picMkLst>
            <pc:docMk/>
            <pc:sldMk cId="2071117542" sldId="347"/>
            <ac:picMk id="15" creationId="{3A198278-54BA-4B0A-ACD5-A2992B9F409F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7" creationId="{2D290A8E-600E-42ED-861A-628D31445326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9" creationId="{73CB9A55-C3F4-458C-98B6-6FF7F1F0DD07}"/>
          </ac:picMkLst>
        </pc:picChg>
        <pc:picChg chg="add del mod">
          <ac:chgData name="Sujoy Sikdar" userId="461f446da299a2d6" providerId="LiveId" clId="{6E5700C1-85CB-4FA7-B981-BFE056D6936A}" dt="2022-02-04T15:08:03.656" v="1476" actId="478"/>
          <ac:picMkLst>
            <pc:docMk/>
            <pc:sldMk cId="2071117542" sldId="347"/>
            <ac:picMk id="21" creationId="{6627FB26-FA5E-40AE-9025-9E3D0C859E6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3" creationId="{3AECBE49-1881-4CD5-92B5-9C2375DFA267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5" creationId="{12C01C26-1C98-4939-94BB-B85EA8567BE6}"/>
          </ac:picMkLst>
        </pc:picChg>
        <pc:picChg chg="add del mod">
          <ac:chgData name="Sujoy Sikdar" userId="461f446da299a2d6" providerId="LiveId" clId="{6E5700C1-85CB-4FA7-B981-BFE056D6936A}" dt="2022-02-04T15:11:02.387" v="1510" actId="478"/>
          <ac:picMkLst>
            <pc:docMk/>
            <pc:sldMk cId="2071117542" sldId="347"/>
            <ac:picMk id="27" creationId="{F5A41522-CD7A-4538-9FE1-9150F9A3050B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8" creationId="{D39C34A7-6E7F-46BC-A93E-300AEF6A70B9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5" creationId="{64908F84-6AE0-474B-85E0-CA34F0092217}"/>
          </ac:picMkLst>
        </pc:picChg>
        <pc:picChg chg="add del mod">
          <ac:chgData name="Sujoy Sikdar" userId="461f446da299a2d6" providerId="LiveId" clId="{6E5700C1-85CB-4FA7-B981-BFE056D6936A}" dt="2022-02-04T15:11:27.486" v="1514" actId="478"/>
          <ac:picMkLst>
            <pc:docMk/>
            <pc:sldMk cId="2071117542" sldId="347"/>
            <ac:picMk id="36" creationId="{A8CEFF0F-DD20-40E3-98C7-99424573E440}"/>
          </ac:picMkLst>
        </pc:picChg>
        <pc:picChg chg="add del mod">
          <ac:chgData name="Sujoy Sikdar" userId="461f446da299a2d6" providerId="LiveId" clId="{6E5700C1-85CB-4FA7-B981-BFE056D6936A}" dt="2022-02-04T15:12:05.280" v="1520" actId="478"/>
          <ac:picMkLst>
            <pc:docMk/>
            <pc:sldMk cId="2071117542" sldId="347"/>
            <ac:picMk id="37" creationId="{21785214-A9AD-4AF5-904C-BB4A0A4FE00C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8" creationId="{E0E14030-0934-4666-8B50-A3D021721EFA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0" creationId="{B558A2E8-B5DC-4FE3-88B6-EA732C42390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2" creationId="{16C3E42C-A968-40DB-B7A9-D11CE44776D7}"/>
          </ac:picMkLst>
        </pc:picChg>
        <pc:picChg chg="add mod">
          <ac:chgData name="Sujoy Sikdar" userId="461f446da299a2d6" providerId="LiveId" clId="{6E5700C1-85CB-4FA7-B981-BFE056D6936A}" dt="2022-02-04T15:18:41.395" v="1872" actId="1076"/>
          <ac:picMkLst>
            <pc:docMk/>
            <pc:sldMk cId="2071117542" sldId="347"/>
            <ac:picMk id="44" creationId="{A8EB3279-1139-4FA8-B37A-91EAB82822B8}"/>
          </ac:picMkLst>
        </pc:picChg>
        <pc:picChg chg="add mod">
          <ac:chgData name="Sujoy Sikdar" userId="461f446da299a2d6" providerId="LiveId" clId="{6E5700C1-85CB-4FA7-B981-BFE056D6936A}" dt="2022-02-04T15:19:00.103" v="1926" actId="1076"/>
          <ac:picMkLst>
            <pc:docMk/>
            <pc:sldMk cId="2071117542" sldId="347"/>
            <ac:picMk id="46" creationId="{4272FCDB-8D76-48C2-BDCF-2995FCF82D35}"/>
          </ac:picMkLst>
        </pc:picChg>
        <pc:picChg chg="add mod">
          <ac:chgData name="Sujoy Sikdar" userId="461f446da299a2d6" providerId="LiveId" clId="{6E5700C1-85CB-4FA7-B981-BFE056D6936A}" dt="2022-02-04T15:19:25.715" v="1930" actId="1076"/>
          <ac:picMkLst>
            <pc:docMk/>
            <pc:sldMk cId="2071117542" sldId="347"/>
            <ac:picMk id="50" creationId="{52544BBA-D1B8-4B85-8E1B-20347DD992BA}"/>
          </ac:picMkLst>
        </pc:picChg>
        <pc:picChg chg="add mod">
          <ac:chgData name="Sujoy Sikdar" userId="461f446da299a2d6" providerId="LiveId" clId="{6E5700C1-85CB-4FA7-B981-BFE056D6936A}" dt="2022-02-04T15:19:31.730" v="1931" actId="1076"/>
          <ac:picMkLst>
            <pc:docMk/>
            <pc:sldMk cId="2071117542" sldId="347"/>
            <ac:picMk id="51" creationId="{7AB47A63-4DAC-4DA4-B6BF-590AB1DD0590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050" creationId="{5CEFF709-727F-4291-B9B4-FED47067B771}"/>
          </ac:picMkLst>
        </pc:picChg>
        <pc:picChg chg="add del mod">
          <ac:chgData name="Sujoy Sikdar" userId="461f446da299a2d6" providerId="LiveId" clId="{6E5700C1-85CB-4FA7-B981-BFE056D6936A}" dt="2022-02-04T15:15:20.397" v="1621"/>
          <ac:picMkLst>
            <pc:docMk/>
            <pc:sldMk cId="2071117542" sldId="347"/>
            <ac:picMk id="2052" creationId="{EEBB07FA-1FBC-4926-98DD-420B832E2E3F}"/>
          </ac:picMkLst>
        </pc:picChg>
        <pc:picChg chg="add del mod">
          <ac:chgData name="Sujoy Sikdar" userId="461f446da299a2d6" providerId="LiveId" clId="{6E5700C1-85CB-4FA7-B981-BFE056D6936A}" dt="2022-02-04T15:15:17.507" v="1614"/>
          <ac:picMkLst>
            <pc:docMk/>
            <pc:sldMk cId="2071117542" sldId="347"/>
            <ac:picMk id="2054" creationId="{06D45759-94FA-44A1-A644-9385D99D2492}"/>
          </ac:picMkLst>
        </pc:pic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0" creationId="{2D7D7600-8ADD-4BE0-962C-67842267F4DC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1" creationId="{12930605-CD85-40D2-B934-F605A4B7D4E7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3" creationId="{3C6F2251-0C18-42AD-BB85-CAD320A77CAE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4" creationId="{CE8D1438-821F-4ABB-B735-8A91DFB0968A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54.921" v="5849"/>
        <pc:sldMkLst>
          <pc:docMk/>
          <pc:sldMk cId="4194198446" sldId="348"/>
        </pc:sldMkLst>
        <pc:spChg chg="mod">
          <ac:chgData name="Sujoy Sikdar" userId="461f446da299a2d6" providerId="LiveId" clId="{6E5700C1-85CB-4FA7-B981-BFE056D6936A}" dt="2022-02-04T15:19:55.490" v="1940" actId="20577"/>
          <ac:spMkLst>
            <pc:docMk/>
            <pc:sldMk cId="4194198446" sldId="348"/>
            <ac:spMk id="2" creationId="{0807477F-EE71-401D-8925-B8AD4DDE4207}"/>
          </ac:spMkLst>
        </pc:spChg>
        <pc:spChg chg="del">
          <ac:chgData name="Sujoy Sikdar" userId="461f446da299a2d6" providerId="LiveId" clId="{6E5700C1-85CB-4FA7-B981-BFE056D6936A}" dt="2022-02-04T15:20:10.026" v="1941" actId="478"/>
          <ac:spMkLst>
            <pc:docMk/>
            <pc:sldMk cId="4194198446" sldId="348"/>
            <ac:spMk id="3" creationId="{1E1E7E55-9AF2-4C21-A4FD-4EC89F04A145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7" creationId="{77158990-68D7-411F-968B-9DE3E99BD3A6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8" creationId="{EB3DEDA7-2694-4158-B2DA-CF57D83627B3}"/>
          </ac:spMkLst>
        </pc:spChg>
        <pc:spChg chg="add mod">
          <ac:chgData name="Sujoy Sikdar" userId="461f446da299a2d6" providerId="LiveId" clId="{6E5700C1-85CB-4FA7-B981-BFE056D6936A}" dt="2022-02-04T15:21:40.202" v="1956" actId="20577"/>
          <ac:spMkLst>
            <pc:docMk/>
            <pc:sldMk cId="4194198446" sldId="348"/>
            <ac:spMk id="9" creationId="{57B86C8D-DE99-488E-8FDA-BF82A46523EB}"/>
          </ac:spMkLst>
        </pc:spChg>
        <pc:spChg chg="add mod">
          <ac:chgData name="Sujoy Sikdar" userId="461f446da299a2d6" providerId="LiveId" clId="{6E5700C1-85CB-4FA7-B981-BFE056D6936A}" dt="2022-02-04T15:21:44.465" v="1957" actId="20577"/>
          <ac:spMkLst>
            <pc:docMk/>
            <pc:sldMk cId="4194198446" sldId="348"/>
            <ac:spMk id="10" creationId="{9862AEF2-6576-44FF-B605-C28006B5959A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7" creationId="{F3EDC141-91D0-4381-91D2-582898F56314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8" creationId="{28C726D0-0456-4384-B6F6-0E84AEBCC14B}"/>
          </ac:spMkLst>
        </pc:spChg>
        <pc:spChg chg="add del mod">
          <ac:chgData name="Sujoy Sikdar" userId="461f446da299a2d6" providerId="LiveId" clId="{6E5700C1-85CB-4FA7-B981-BFE056D6936A}" dt="2022-02-04T15:31:02.522" v="2044" actId="478"/>
          <ac:spMkLst>
            <pc:docMk/>
            <pc:sldMk cId="4194198446" sldId="348"/>
            <ac:spMk id="19" creationId="{C0BB58C6-9621-4C17-BF8B-15BEDF32A4CD}"/>
          </ac:spMkLst>
        </pc:spChg>
        <pc:spChg chg="add mod">
          <ac:chgData name="Sujoy Sikdar" userId="461f446da299a2d6" providerId="LiveId" clId="{6E5700C1-85CB-4FA7-B981-BFE056D6936A}" dt="2022-02-04T15:28:18.467" v="2027" actId="20577"/>
          <ac:spMkLst>
            <pc:docMk/>
            <pc:sldMk cId="4194198446" sldId="348"/>
            <ac:spMk id="20" creationId="{273C307D-2828-4203-9BE4-D0BA59B02E90}"/>
          </ac:spMkLst>
        </pc:spChg>
        <pc:spChg chg="add mod">
          <ac:chgData name="Sujoy Sikdar" userId="461f446da299a2d6" providerId="LiveId" clId="{6E5700C1-85CB-4FA7-B981-BFE056D6936A}" dt="2022-02-04T15:31:19.514" v="2052" actId="20577"/>
          <ac:spMkLst>
            <pc:docMk/>
            <pc:sldMk cId="4194198446" sldId="348"/>
            <ac:spMk id="45" creationId="{FFA48082-17EB-41A5-930F-CC8A4A7B49BA}"/>
          </ac:spMkLst>
        </pc:spChg>
        <pc:picChg chg="add del mod">
          <ac:chgData name="Sujoy Sikdar" userId="461f446da299a2d6" providerId="LiveId" clId="{6E5700C1-85CB-4FA7-B981-BFE056D6936A}" dt="2022-02-04T15:21:04.993" v="1947" actId="478"/>
          <ac:picMkLst>
            <pc:docMk/>
            <pc:sldMk cId="4194198446" sldId="348"/>
            <ac:picMk id="5" creationId="{4713F932-6622-4088-BA5E-7EEF2048615B}"/>
          </ac:picMkLst>
        </pc:picChg>
        <pc:picChg chg="add mod">
          <ac:chgData name="Sujoy Sikdar" userId="461f446da299a2d6" providerId="LiveId" clId="{6E5700C1-85CB-4FA7-B981-BFE056D6936A}" dt="2022-02-04T15:26:43.158" v="1979" actId="1076"/>
          <ac:picMkLst>
            <pc:docMk/>
            <pc:sldMk cId="4194198446" sldId="348"/>
            <ac:picMk id="6" creationId="{8F1ED1DC-D081-48EE-9891-0E949BC4DF1D}"/>
          </ac:picMkLst>
        </pc:picChg>
        <pc:picChg chg="add del mod">
          <ac:chgData name="Sujoy Sikdar" userId="461f446da299a2d6" providerId="LiveId" clId="{6E5700C1-85CB-4FA7-B981-BFE056D6936A}" dt="2022-02-04T15:23:02.446" v="1958" actId="478"/>
          <ac:picMkLst>
            <pc:docMk/>
            <pc:sldMk cId="4194198446" sldId="348"/>
            <ac:picMk id="13" creationId="{BFA3990D-A684-4E59-A6F6-07458C44DDB9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4" creationId="{707C9802-327C-460D-954E-E7CAB9FE390D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5" creationId="{1DFE4D78-AE1D-4FA3-AC1F-4A2F3D1C3C9F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16" creationId="{1B436BAB-72CF-4092-A089-0B38714BC45D}"/>
          </ac:picMkLst>
        </pc:picChg>
        <pc:picChg chg="add del mod">
          <ac:chgData name="Sujoy Sikdar" userId="461f446da299a2d6" providerId="LiveId" clId="{6E5700C1-85CB-4FA7-B981-BFE056D6936A}" dt="2022-02-04T15:23:03.933" v="1959" actId="478"/>
          <ac:picMkLst>
            <pc:docMk/>
            <pc:sldMk cId="4194198446" sldId="348"/>
            <ac:picMk id="23" creationId="{0F20F380-AAB8-4ADB-B5B7-C584EFD6CCC4}"/>
          </ac:picMkLst>
        </pc:picChg>
        <pc:picChg chg="add del mod">
          <ac:chgData name="Sujoy Sikdar" userId="461f446da299a2d6" providerId="LiveId" clId="{6E5700C1-85CB-4FA7-B981-BFE056D6936A}" dt="2022-02-04T15:20:59.494" v="1945" actId="478"/>
          <ac:picMkLst>
            <pc:docMk/>
            <pc:sldMk cId="4194198446" sldId="348"/>
            <ac:picMk id="24" creationId="{B3ADDD71-FAF3-442B-95B2-23AA660F665C}"/>
          </ac:picMkLst>
        </pc:picChg>
        <pc:picChg chg="add del mod">
          <ac:chgData name="Sujoy Sikdar" userId="461f446da299a2d6" providerId="LiveId" clId="{6E5700C1-85CB-4FA7-B981-BFE056D6936A}" dt="2022-02-04T15:21:17.145" v="1948" actId="478"/>
          <ac:picMkLst>
            <pc:docMk/>
            <pc:sldMk cId="4194198446" sldId="348"/>
            <ac:picMk id="25" creationId="{8597E4CD-D193-47EE-80C2-8F8C62374B0E}"/>
          </ac:picMkLst>
        </pc:picChg>
        <pc:picChg chg="add del mod">
          <ac:chgData name="Sujoy Sikdar" userId="461f446da299a2d6" providerId="LiveId" clId="{6E5700C1-85CB-4FA7-B981-BFE056D6936A}" dt="2022-02-04T15:21:25.562" v="1951" actId="478"/>
          <ac:picMkLst>
            <pc:docMk/>
            <pc:sldMk cId="4194198446" sldId="348"/>
            <ac:picMk id="26" creationId="{3DC7803D-8042-4CE6-86C6-91D9D0D8CA07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7" creationId="{5A06B63A-CE87-4C1F-AE34-19B410647416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8" creationId="{BEFAB6E1-2009-49D4-A4AF-75EA31047B97}"/>
          </ac:picMkLst>
        </pc:picChg>
        <pc:picChg chg="add mod">
          <ac:chgData name="Sujoy Sikdar" userId="461f446da299a2d6" providerId="LiveId" clId="{6E5700C1-85CB-4FA7-B981-BFE056D6936A}" dt="2022-02-04T15:28:10.266" v="2010" actId="1038"/>
          <ac:picMkLst>
            <pc:docMk/>
            <pc:sldMk cId="4194198446" sldId="348"/>
            <ac:picMk id="29" creationId="{EC33695D-FCF5-4273-A36B-DB9689280FD2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30" creationId="{ECA5BF09-D4BE-4F0A-A78C-87C3EB743D3C}"/>
          </ac:picMkLst>
        </pc:picChg>
        <pc:picChg chg="add mod">
          <ac:chgData name="Sujoy Sikdar" userId="461f446da299a2d6" providerId="LiveId" clId="{6E5700C1-85CB-4FA7-B981-BFE056D6936A}" dt="2022-02-04T15:31:05.717" v="2048" actId="207"/>
          <ac:picMkLst>
            <pc:docMk/>
            <pc:sldMk cId="4194198446" sldId="348"/>
            <ac:picMk id="32" creationId="{70667E2D-C800-47C6-B10F-DA9D2B946D17}"/>
          </ac:picMkLst>
        </pc:picChg>
        <pc:picChg chg="add del mod">
          <ac:chgData name="Sujoy Sikdar" userId="461f446da299a2d6" providerId="LiveId" clId="{6E5700C1-85CB-4FA7-B981-BFE056D6936A}" dt="2022-02-04T15:26:32.535" v="1973" actId="21"/>
          <ac:picMkLst>
            <pc:docMk/>
            <pc:sldMk cId="4194198446" sldId="348"/>
            <ac:picMk id="34" creationId="{3FD9EB9E-E005-473D-B1DF-232971153550}"/>
          </ac:picMkLst>
        </pc:picChg>
        <pc:picChg chg="add mod">
          <ac:chgData name="Sujoy Sikdar" userId="461f446da299a2d6" providerId="LiveId" clId="{6E5700C1-85CB-4FA7-B981-BFE056D6936A}" dt="2022-02-04T15:24:24.229" v="1970" actId="1076"/>
          <ac:picMkLst>
            <pc:docMk/>
            <pc:sldMk cId="4194198446" sldId="348"/>
            <ac:picMk id="35" creationId="{BC6F2E44-8CAA-4285-949B-B7A2D34C3083}"/>
          </ac:picMkLst>
        </pc:picChg>
        <pc:picChg chg="add mod ord">
          <ac:chgData name="Sujoy Sikdar" userId="461f446da299a2d6" providerId="LiveId" clId="{6E5700C1-85CB-4FA7-B981-BFE056D6936A}" dt="2022-02-04T15:26:46.336" v="1980" actId="1076"/>
          <ac:picMkLst>
            <pc:docMk/>
            <pc:sldMk cId="4194198446" sldId="348"/>
            <ac:picMk id="38" creationId="{800A48A7-22B8-4A4B-8ECF-17C22ADBC3C5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0" creationId="{67A18302-2E83-45A5-BEDB-2368318AAAC8}"/>
          </ac:picMkLst>
        </pc:picChg>
        <pc:picChg chg="add del mod">
          <ac:chgData name="Sujoy Sikdar" userId="461f446da299a2d6" providerId="LiveId" clId="{6E5700C1-85CB-4FA7-B981-BFE056D6936A}" dt="2022-02-04T15:26:53.451" v="1984" actId="478"/>
          <ac:picMkLst>
            <pc:docMk/>
            <pc:sldMk cId="4194198446" sldId="348"/>
            <ac:picMk id="41" creationId="{07AA5D39-21B1-4F47-BFA3-FEB0A10A3D50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2" creationId="{58C89F1E-1763-4674-9654-34355C4A8AD2}"/>
          </ac:picMkLst>
        </pc:picChg>
        <pc:picChg chg="add del mod">
          <ac:chgData name="Sujoy Sikdar" userId="461f446da299a2d6" providerId="LiveId" clId="{6E5700C1-85CB-4FA7-B981-BFE056D6936A}" dt="2022-02-04T15:24:02.622" v="1965" actId="478"/>
          <ac:picMkLst>
            <pc:docMk/>
            <pc:sldMk cId="4194198446" sldId="348"/>
            <ac:picMk id="3074" creationId="{E4563BCB-D53D-459F-96E7-8FB9BF03B84B}"/>
          </ac:picMkLst>
        </pc:picChg>
        <pc:picChg chg="add mod">
          <ac:chgData name="Sujoy Sikdar" userId="461f446da299a2d6" providerId="LiveId" clId="{6E5700C1-85CB-4FA7-B981-BFE056D6936A}" dt="2022-02-04T15:24:13.600" v="1968" actId="1076"/>
          <ac:picMkLst>
            <pc:docMk/>
            <pc:sldMk cId="4194198446" sldId="348"/>
            <ac:picMk id="3076" creationId="{D1896791-7326-4722-92E8-865E9F827173}"/>
          </ac:picMkLst>
        </pc:picChg>
        <pc:picChg chg="add del mod">
          <ac:chgData name="Sujoy Sikdar" userId="461f446da299a2d6" providerId="LiveId" clId="{6E5700C1-85CB-4FA7-B981-BFE056D6936A}" dt="2022-02-04T15:31:02.522" v="2044" actId="478"/>
          <ac:picMkLst>
            <pc:docMk/>
            <pc:sldMk cId="4194198446" sldId="348"/>
            <ac:picMk id="3078" creationId="{158D43CE-E75C-4EA4-9A21-B4FECE59F009}"/>
          </ac:picMkLst>
        </pc:picChg>
        <pc:picChg chg="add del mod">
          <ac:chgData name="Sujoy Sikdar" userId="461f446da299a2d6" providerId="LiveId" clId="{6E5700C1-85CB-4FA7-B981-BFE056D6936A}" dt="2022-02-04T15:31:04.962" v="2047" actId="1076"/>
          <ac:picMkLst>
            <pc:docMk/>
            <pc:sldMk cId="4194198446" sldId="348"/>
            <ac:picMk id="3080" creationId="{CD27C48A-CEBF-4BBC-8A47-9283FF455DC6}"/>
          </ac:picMkLst>
        </pc:picChg>
        <pc:cxnChg chg="add mod">
          <ac:chgData name="Sujoy Sikdar" userId="461f446da299a2d6" providerId="LiveId" clId="{6E5700C1-85CB-4FA7-B981-BFE056D6936A}" dt="2022-02-04T15:26:43.158" v="1979" actId="1076"/>
          <ac:cxnSpMkLst>
            <pc:docMk/>
            <pc:sldMk cId="4194198446" sldId="348"/>
            <ac:cxnSpMk id="11" creationId="{A71F6E7C-EDB0-487F-8009-DDC4D47DF846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12" creationId="{5BC2E5F5-A23F-4B0F-A111-83DDF705C94C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1" creationId="{1C0689CB-7E45-4EFD-B667-1E0E839FFEC2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2" creationId="{1365FCE9-321B-4E8E-9E78-F960A23988A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6:04.974" v="5850"/>
        <pc:sldMkLst>
          <pc:docMk/>
          <pc:sldMk cId="2350775706" sldId="349"/>
        </pc:sldMkLst>
        <pc:spChg chg="mod">
          <ac:chgData name="Sujoy Sikdar" userId="461f446da299a2d6" providerId="LiveId" clId="{6E5700C1-85CB-4FA7-B981-BFE056D6936A}" dt="2022-02-04T15:32:22.064" v="2088" actId="20577"/>
          <ac:spMkLst>
            <pc:docMk/>
            <pc:sldMk cId="2350775706" sldId="349"/>
            <ac:spMk id="2" creationId="{FD1F11AB-A30F-41BA-9070-DFBD403F3740}"/>
          </ac:spMkLst>
        </pc:spChg>
        <pc:spChg chg="del mod">
          <ac:chgData name="Sujoy Sikdar" userId="461f446da299a2d6" providerId="LiveId" clId="{6E5700C1-85CB-4FA7-B981-BFE056D6936A}" dt="2022-02-04T15:32:40.282" v="2090" actId="3680"/>
          <ac:spMkLst>
            <pc:docMk/>
            <pc:sldMk cId="2350775706" sldId="349"/>
            <ac:spMk id="3" creationId="{B6CE3A27-889C-465F-A5E7-8053B5756838}"/>
          </ac:spMkLst>
        </pc:spChg>
        <pc:graphicFrameChg chg="add mod ord modGraphic">
          <ac:chgData name="Sujoy Sikdar" userId="461f446da299a2d6" providerId="LiveId" clId="{6E5700C1-85CB-4FA7-B981-BFE056D6936A}" dt="2022-02-04T15:38:15.458" v="2213" actId="1036"/>
          <ac:graphicFrameMkLst>
            <pc:docMk/>
            <pc:sldMk cId="2350775706" sldId="349"/>
            <ac:graphicFrameMk id="5" creationId="{FA224000-C8CD-4C29-BBE9-4C6B37F58344}"/>
          </ac:graphicFrameMkLst>
        </pc:graphicFrameChg>
        <pc:graphicFrameChg chg="add mod modGraphic">
          <ac:chgData name="Sujoy Sikdar" userId="461f446da299a2d6" providerId="LiveId" clId="{6E5700C1-85CB-4FA7-B981-BFE056D6936A}" dt="2022-02-04T15:39:22.952" v="2220" actId="113"/>
          <ac:graphicFrameMkLst>
            <pc:docMk/>
            <pc:sldMk cId="2350775706" sldId="349"/>
            <ac:graphicFrameMk id="9" creationId="{B79D50EC-F38C-473C-9B22-628414237749}"/>
          </ac:graphicFrameMkLst>
        </pc:graphicFrameChg>
        <pc:picChg chg="add mod">
          <ac:chgData name="Sujoy Sikdar" userId="461f446da299a2d6" providerId="LiveId" clId="{6E5700C1-85CB-4FA7-B981-BFE056D6936A}" dt="2022-02-04T15:38:31.396" v="2215" actId="1076"/>
          <ac:picMkLst>
            <pc:docMk/>
            <pc:sldMk cId="2350775706" sldId="349"/>
            <ac:picMk id="11" creationId="{F8962101-22DF-41DF-81D5-247A589A8358}"/>
          </ac:picMkLst>
        </pc:picChg>
        <pc:picChg chg="add mod">
          <ac:chgData name="Sujoy Sikdar" userId="461f446da299a2d6" providerId="LiveId" clId="{6E5700C1-85CB-4FA7-B981-BFE056D6936A}" dt="2022-02-04T15:38:42.249" v="2217" actId="1076"/>
          <ac:picMkLst>
            <pc:docMk/>
            <pc:sldMk cId="2350775706" sldId="349"/>
            <ac:picMk id="12" creationId="{B6E5F8D2-8195-4410-B217-F182C78114EC}"/>
          </ac:picMkLst>
        </pc:pic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7" creationId="{EDA62891-4F85-4F9A-BB4A-1A6E4E828526}"/>
          </ac:cxnSpMkLst>
        </pc:cxn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10" creationId="{F5DFB06D-7E39-45FA-BF4A-D45C4B7D3682}"/>
          </ac:cxnSpMkLst>
        </pc:cxnChg>
      </pc:sldChg>
      <pc:sldChg chg="modSp new mod modAnim">
        <pc:chgData name="Sujoy Sikdar" userId="461f446da299a2d6" providerId="LiveId" clId="{6E5700C1-85CB-4FA7-B981-BFE056D6936A}" dt="2022-02-04T18:06:36.270" v="5854"/>
        <pc:sldMkLst>
          <pc:docMk/>
          <pc:sldMk cId="2902315684" sldId="350"/>
        </pc:sldMkLst>
        <pc:spChg chg="mod">
          <ac:chgData name="Sujoy Sikdar" userId="461f446da299a2d6" providerId="LiveId" clId="{6E5700C1-85CB-4FA7-B981-BFE056D6936A}" dt="2022-02-04T15:49:31.029" v="2822" actId="1035"/>
          <ac:spMkLst>
            <pc:docMk/>
            <pc:sldMk cId="2902315684" sldId="350"/>
            <ac:spMk id="2" creationId="{7E029775-7B03-456F-A8A2-B8D0176B8A6A}"/>
          </ac:spMkLst>
        </pc:spChg>
        <pc:spChg chg="mod">
          <ac:chgData name="Sujoy Sikdar" userId="461f446da299a2d6" providerId="LiveId" clId="{6E5700C1-85CB-4FA7-B981-BFE056D6936A}" dt="2022-02-04T15:49:44.296" v="2826" actId="27636"/>
          <ac:spMkLst>
            <pc:docMk/>
            <pc:sldMk cId="2902315684" sldId="350"/>
            <ac:spMk id="3" creationId="{CA24FC63-132D-4512-85B3-68020B0328A8}"/>
          </ac:spMkLst>
        </pc:spChg>
      </pc:sldChg>
      <pc:sldChg chg="modSp new mod">
        <pc:chgData name="Sujoy Sikdar" userId="461f446da299a2d6" providerId="LiveId" clId="{6E5700C1-85CB-4FA7-B981-BFE056D6936A}" dt="2022-02-04T15:53:20.900" v="2996" actId="6549"/>
        <pc:sldMkLst>
          <pc:docMk/>
          <pc:sldMk cId="1550725687" sldId="351"/>
        </pc:sldMkLst>
        <pc:spChg chg="mod">
          <ac:chgData name="Sujoy Sikdar" userId="461f446da299a2d6" providerId="LiveId" clId="{6E5700C1-85CB-4FA7-B981-BFE056D6936A}" dt="2022-02-04T15:50:10.197" v="2862" actId="20577"/>
          <ac:spMkLst>
            <pc:docMk/>
            <pc:sldMk cId="1550725687" sldId="351"/>
            <ac:spMk id="2" creationId="{921D1608-1E4F-4F8D-9EBF-71FA4A133442}"/>
          </ac:spMkLst>
        </pc:spChg>
        <pc:spChg chg="mod">
          <ac:chgData name="Sujoy Sikdar" userId="461f446da299a2d6" providerId="LiveId" clId="{6E5700C1-85CB-4FA7-B981-BFE056D6936A}" dt="2022-02-04T15:53:20.900" v="2996" actId="6549"/>
          <ac:spMkLst>
            <pc:docMk/>
            <pc:sldMk cId="1550725687" sldId="351"/>
            <ac:spMk id="3" creationId="{306B398A-BE27-409A-A4EA-2A33B0640681}"/>
          </ac:spMkLst>
        </pc:spChg>
      </pc:sldChg>
      <pc:sldChg chg="new del">
        <pc:chgData name="Sujoy Sikdar" userId="461f446da299a2d6" providerId="LiveId" clId="{6E5700C1-85CB-4FA7-B981-BFE056D6936A}" dt="2022-02-04T16:01:06.789" v="3213" actId="47"/>
        <pc:sldMkLst>
          <pc:docMk/>
          <pc:sldMk cId="1412773880" sldId="352"/>
        </pc:sldMkLst>
      </pc:sldChg>
      <pc:sldChg chg="addSp modSp add mod modAnim">
        <pc:chgData name="Sujoy Sikdar" userId="461f446da299a2d6" providerId="LiveId" clId="{6E5700C1-85CB-4FA7-B981-BFE056D6936A}" dt="2022-02-04T18:06:57.274" v="5855"/>
        <pc:sldMkLst>
          <pc:docMk/>
          <pc:sldMk cId="173246126" sldId="353"/>
        </pc:sldMkLst>
        <pc:spChg chg="mod">
          <ac:chgData name="Sujoy Sikdar" userId="461f446da299a2d6" providerId="LiveId" clId="{6E5700C1-85CB-4FA7-B981-BFE056D6936A}" dt="2022-02-04T15:54:40.911" v="3057" actId="20577"/>
          <ac:spMkLst>
            <pc:docMk/>
            <pc:sldMk cId="173246126" sldId="353"/>
            <ac:spMk id="2" creationId="{AD839C8A-A19C-49E2-BB6B-204F938DEB3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7" creationId="{03856C4B-8A77-4B5A-9859-3B776C467287}"/>
          </ac:spMkLst>
        </pc:spChg>
        <pc:spChg chg="mod or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8" creationId="{7419E601-649D-4ADF-A4C7-8B6DA8C9F0DF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0" creationId="{82502630-B0B2-4596-A95D-82AE58D53C6A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1" creationId="{77C954EC-519E-4632-8491-E904BCC8ABF9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2" creationId="{426E2CB2-1CD1-499C-B0AC-6CCBC6CBE380}"/>
          </ac:spMkLst>
        </pc:spChg>
        <pc:spChg chg="add 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30" creationId="{5E9B6E30-E9E7-4FCF-97E1-0535EFC58A07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48" creationId="{19FFAD6C-BFE2-4D18-BCD5-72FA1933899D}"/>
          </ac:spMkLst>
        </pc:sp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1" creationId="{D9FF0C9E-2A32-4246-A528-DFA36858BF99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3" creationId="{5B02A5AA-2E97-41A3-992A-4B4C48252700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5" creationId="{0B1FC64F-AFC0-4F63-A8CD-6A92F78F7065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6" creationId="{04F69245-3D8A-4868-8ADB-B9A1C7F0320F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7" creationId="{AE82EDA5-83A9-4D1A-BDC1-E2E8DE026F6D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8" creationId="{0AC4E931-493B-43EF-A071-9644E97A7B88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7:33.335" v="5859"/>
        <pc:sldMkLst>
          <pc:docMk/>
          <pc:sldMk cId="3899050996" sldId="354"/>
        </pc:sldMkLst>
        <pc:spChg chg="mod">
          <ac:chgData name="Sujoy Sikdar" userId="461f446da299a2d6" providerId="LiveId" clId="{6E5700C1-85CB-4FA7-B981-BFE056D6936A}" dt="2022-02-04T16:10:35.336" v="3566" actId="20577"/>
          <ac:spMkLst>
            <pc:docMk/>
            <pc:sldMk cId="3899050996" sldId="354"/>
            <ac:spMk id="2" creationId="{FC7F80FF-BA32-4B10-BA72-BB95DA3E06B9}"/>
          </ac:spMkLst>
        </pc:spChg>
        <pc:spChg chg="del mod">
          <ac:chgData name="Sujoy Sikdar" userId="461f446da299a2d6" providerId="LiveId" clId="{6E5700C1-85CB-4FA7-B981-BFE056D6936A}" dt="2022-02-04T16:04:52.332" v="3382" actId="478"/>
          <ac:spMkLst>
            <pc:docMk/>
            <pc:sldMk cId="3899050996" sldId="354"/>
            <ac:spMk id="3" creationId="{0D1583C3-F734-44DA-808F-30361B0E4BFA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5" creationId="{545B5B54-1D9A-486A-8BF9-A80BAF25F0D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6" creationId="{AD3CFDC8-096B-4A42-BD76-7E7A092C2D16}"/>
          </ac:spMkLst>
        </pc:spChg>
        <pc:spChg chg="add del mod">
          <ac:chgData name="Sujoy Sikdar" userId="461f446da299a2d6" providerId="LiveId" clId="{6E5700C1-85CB-4FA7-B981-BFE056D6936A}" dt="2022-02-04T16:03:51.404" v="3338" actId="478"/>
          <ac:spMkLst>
            <pc:docMk/>
            <pc:sldMk cId="3899050996" sldId="354"/>
            <ac:spMk id="7" creationId="{D783CC28-5CE4-4E64-98D1-0B572D3BE29A}"/>
          </ac:spMkLst>
        </pc:spChg>
        <pc:spChg chg="add del mod">
          <ac:chgData name="Sujoy Sikdar" userId="461f446da299a2d6" providerId="LiveId" clId="{6E5700C1-85CB-4FA7-B981-BFE056D6936A}" dt="2022-02-04T16:03:56.624" v="3340" actId="478"/>
          <ac:spMkLst>
            <pc:docMk/>
            <pc:sldMk cId="3899050996" sldId="354"/>
            <ac:spMk id="8" creationId="{D2F52C3A-FEF6-4381-B1E7-6F04A9FD6A46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9" creationId="{B6043865-8227-457E-8303-F603443C7E4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1" creationId="{A541CE1B-69A3-418B-A8AB-15911C84D20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2" creationId="{249F1F73-94CB-48A0-A0BE-879E5FD5641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3" creationId="{944A1C03-1EBD-4C69-9E12-D42E57DCE0F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2" creationId="{EF834D90-3F31-44A3-A070-25A25319616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3" creationId="{B74D6AA3-DE6F-4250-B335-692C1C02939E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4" creationId="{112ED973-593B-4CF5-99DF-83A374A513E8}"/>
          </ac:spMkLst>
        </pc:spChg>
        <pc:spChg chg="add mod">
          <ac:chgData name="Sujoy Sikdar" userId="461f446da299a2d6" providerId="LiveId" clId="{6E5700C1-85CB-4FA7-B981-BFE056D6936A}" dt="2022-02-04T16:46:42.131" v="3691" actId="1076"/>
          <ac:spMkLst>
            <pc:docMk/>
            <pc:sldMk cId="3899050996" sldId="354"/>
            <ac:spMk id="55" creationId="{102F9819-A5C1-477D-B01B-52F331286DFF}"/>
          </ac:spMkLst>
        </pc:sp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2" creationId="{750B143D-6E94-48A1-AD2E-B9B25108D227}"/>
          </ac:cxnSpMkLst>
        </pc:cxnChg>
        <pc:cxnChg chg="add mod">
          <ac:chgData name="Sujoy Sikdar" userId="461f446da299a2d6" providerId="LiveId" clId="{6E5700C1-85CB-4FA7-B981-BFE056D6936A}" dt="2022-02-04T18:07:23.273" v="5857" actId="1076"/>
          <ac:cxnSpMkLst>
            <pc:docMk/>
            <pc:sldMk cId="3899050996" sldId="354"/>
            <ac:cxnSpMk id="13" creationId="{CE625BCB-96D0-4D8A-A298-9FB8F5E3EF98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5" creationId="{8470AEB1-8515-4AEA-969D-34C1F676C93C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6" creationId="{10F3F5A7-4347-47A1-A394-2C6322E1099E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9" creationId="{E95D9BA4-0E59-4B97-8701-9150804E228F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5" creationId="{80637983-D148-4D79-9A53-7DF95324DDF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8" creationId="{61E94EF0-8AAC-4C24-B319-29153C362770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modSp new mod modAnim">
        <pc:chgData name="Sujoy Sikdar" userId="461f446da299a2d6" providerId="LiveId" clId="{6E5700C1-85CB-4FA7-B981-BFE056D6936A}" dt="2022-02-04T18:07:44.435" v="5861"/>
        <pc:sldMkLst>
          <pc:docMk/>
          <pc:sldMk cId="874225715" sldId="355"/>
        </pc:sldMkLst>
        <pc:spChg chg="mod">
          <ac:chgData name="Sujoy Sikdar" userId="461f446da299a2d6" providerId="LiveId" clId="{6E5700C1-85CB-4FA7-B981-BFE056D6936A}" dt="2022-02-04T16:49:53.807" v="3737" actId="20577"/>
          <ac:spMkLst>
            <pc:docMk/>
            <pc:sldMk cId="874225715" sldId="355"/>
            <ac:spMk id="2" creationId="{985CBE53-C3E7-469F-93AB-C00612039C8B}"/>
          </ac:spMkLst>
        </pc:spChg>
        <pc:spChg chg="mod">
          <ac:chgData name="Sujoy Sikdar" userId="461f446da299a2d6" providerId="LiveId" clId="{6E5700C1-85CB-4FA7-B981-BFE056D6936A}" dt="2022-02-04T17:00:14.122" v="4156" actId="20577"/>
          <ac:spMkLst>
            <pc:docMk/>
            <pc:sldMk cId="874225715" sldId="355"/>
            <ac:spMk id="3" creationId="{B48D9AB0-F913-49C4-A2DB-79EC2A1F0F92}"/>
          </ac:spMkLst>
        </pc:spChg>
      </pc:sldChg>
      <pc:sldChg chg="addSp delSp modSp new mod modAnim">
        <pc:chgData name="Sujoy Sikdar" userId="461f446da299a2d6" providerId="LiveId" clId="{6E5700C1-85CB-4FA7-B981-BFE056D6936A}" dt="2022-02-04T18:08:13.826" v="5864"/>
        <pc:sldMkLst>
          <pc:docMk/>
          <pc:sldMk cId="3434617843" sldId="356"/>
        </pc:sldMkLst>
        <pc:spChg chg="mod">
          <ac:chgData name="Sujoy Sikdar" userId="461f446da299a2d6" providerId="LiveId" clId="{6E5700C1-85CB-4FA7-B981-BFE056D6936A}" dt="2022-02-04T16:58:38.136" v="4144" actId="20577"/>
          <ac:spMkLst>
            <pc:docMk/>
            <pc:sldMk cId="3434617843" sldId="356"/>
            <ac:spMk id="2" creationId="{A3DF6675-DECE-4412-BFB7-FFED8E8155EF}"/>
          </ac:spMkLst>
        </pc:spChg>
        <pc:spChg chg="add del mod">
          <ac:chgData name="Sujoy Sikdar" userId="461f446da299a2d6" providerId="LiveId" clId="{6E5700C1-85CB-4FA7-B981-BFE056D6936A}" dt="2022-02-04T17:00:04.924" v="4148" actId="478"/>
          <ac:spMkLst>
            <pc:docMk/>
            <pc:sldMk cId="3434617843" sldId="356"/>
            <ac:spMk id="3" creationId="{D1A8F5F8-8D27-4022-9F5F-661CA9A95A1E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5" creationId="{EC278B3D-A9C8-4E00-9099-B0E249BD086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6" creationId="{983A985F-5E6F-402A-98CA-ED8647A06DE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7" creationId="{540BE278-E8F8-4CA9-BD9F-2EF9D2B7EAB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6" creationId="{6DF98012-38FC-41A0-A49A-EE6537E94EB6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7" creationId="{F2A45FCA-77FE-42D1-936D-B17622B33A58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8" creationId="{CB18F85F-B0EF-4D94-A4C2-79FB8FEB1D45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9" creationId="{EE387DC2-E526-4377-A9AA-3A8719E5AF8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30" creationId="{3982D19C-47F2-4492-8FCF-026C2D65D73C}"/>
          </ac:spMkLst>
        </pc:spChg>
        <pc:spChg chg="mod">
          <ac:chgData name="Sujoy Sikdar" userId="461f446da299a2d6" providerId="LiveId" clId="{6E5700C1-85CB-4FA7-B981-BFE056D6936A}" dt="2022-02-04T17:18:09.075" v="4656" actId="20577"/>
          <ac:spMkLst>
            <pc:docMk/>
            <pc:sldMk cId="3434617843" sldId="356"/>
            <ac:spMk id="51" creationId="{02665CD7-D003-4F5A-BEAF-A0B3668F5657}"/>
          </ac:spMkLst>
        </pc:spChg>
        <pc:spChg chg="mod">
          <ac:chgData name="Sujoy Sikdar" userId="461f446da299a2d6" providerId="LiveId" clId="{6E5700C1-85CB-4FA7-B981-BFE056D6936A}" dt="2022-02-04T17:17:56.322" v="4640"/>
          <ac:spMkLst>
            <pc:docMk/>
            <pc:sldMk cId="3434617843" sldId="356"/>
            <ac:spMk id="52" creationId="{91050A70-4F3C-4920-B8E0-28C6105542AF}"/>
          </ac:spMkLst>
        </pc:spChg>
        <pc:spChg chg="mod">
          <ac:chgData name="Sujoy Sikdar" userId="461f446da299a2d6" providerId="LiveId" clId="{6E5700C1-85CB-4FA7-B981-BFE056D6936A}" dt="2022-02-04T17:18:29.812" v="4669" actId="20577"/>
          <ac:spMkLst>
            <pc:docMk/>
            <pc:sldMk cId="3434617843" sldId="356"/>
            <ac:spMk id="54" creationId="{1631763A-85F0-48B7-BA2C-C0ECE903EB13}"/>
          </ac:spMkLst>
        </pc:spChg>
        <pc:spChg chg="mod">
          <ac:chgData name="Sujoy Sikdar" userId="461f446da299a2d6" providerId="LiveId" clId="{6E5700C1-85CB-4FA7-B981-BFE056D6936A}" dt="2022-02-04T17:18:18.099" v="4658"/>
          <ac:spMkLst>
            <pc:docMk/>
            <pc:sldMk cId="3434617843" sldId="356"/>
            <ac:spMk id="55" creationId="{1CFDAEFA-A007-4A4E-B156-5F6311BAD8A1}"/>
          </ac:spMkLst>
        </pc:spChg>
        <pc:spChg chg="mod">
          <ac:chgData name="Sujoy Sikdar" userId="461f446da299a2d6" providerId="LiveId" clId="{6E5700C1-85CB-4FA7-B981-BFE056D6936A}" dt="2022-02-04T17:18:44.839" v="4681" actId="20577"/>
          <ac:spMkLst>
            <pc:docMk/>
            <pc:sldMk cId="3434617843" sldId="356"/>
            <ac:spMk id="57" creationId="{100E3116-0D11-4B24-A3AA-379A514C02A3}"/>
          </ac:spMkLst>
        </pc:spChg>
        <pc:spChg chg="mod">
          <ac:chgData name="Sujoy Sikdar" userId="461f446da299a2d6" providerId="LiveId" clId="{6E5700C1-85CB-4FA7-B981-BFE056D6936A}" dt="2022-02-04T17:18:35.752" v="4671"/>
          <ac:spMkLst>
            <pc:docMk/>
            <pc:sldMk cId="3434617843" sldId="356"/>
            <ac:spMk id="58" creationId="{439AE708-E12D-4871-9488-B565977441A2}"/>
          </ac:spMkLst>
        </pc:spChg>
        <pc:grpChg chg="add mod">
          <ac:chgData name="Sujoy Sikdar" userId="461f446da299a2d6" providerId="LiveId" clId="{6E5700C1-85CB-4FA7-B981-BFE056D6936A}" dt="2022-02-04T17:18:12.955" v="4657" actId="14100"/>
          <ac:grpSpMkLst>
            <pc:docMk/>
            <pc:sldMk cId="3434617843" sldId="356"/>
            <ac:grpSpMk id="50" creationId="{CBCC63F9-B915-42B7-AF35-07EA402F1771}"/>
          </ac:grpSpMkLst>
        </pc:grpChg>
        <pc:grpChg chg="add mod">
          <ac:chgData name="Sujoy Sikdar" userId="461f446da299a2d6" providerId="LiveId" clId="{6E5700C1-85CB-4FA7-B981-BFE056D6936A}" dt="2022-02-04T17:18:34.607" v="4670" actId="1076"/>
          <ac:grpSpMkLst>
            <pc:docMk/>
            <pc:sldMk cId="3434617843" sldId="356"/>
            <ac:grpSpMk id="53" creationId="{A61DFE00-CC32-49C0-899B-AF1AA989F4A7}"/>
          </ac:grpSpMkLst>
        </pc:grpChg>
        <pc:grpChg chg="add mod">
          <ac:chgData name="Sujoy Sikdar" userId="461f446da299a2d6" providerId="LiveId" clId="{6E5700C1-85CB-4FA7-B981-BFE056D6936A}" dt="2022-02-04T17:18:41.079" v="4672" actId="1076"/>
          <ac:grpSpMkLst>
            <pc:docMk/>
            <pc:sldMk cId="3434617843" sldId="356"/>
            <ac:grpSpMk id="56" creationId="{4C69574E-18F0-41DD-A6AA-B48BF99F1846}"/>
          </ac:grpSpMkLst>
        </pc:grpChg>
        <pc:picChg chg="add del mod">
          <ac:chgData name="Sujoy Sikdar" userId="461f446da299a2d6" providerId="LiveId" clId="{6E5700C1-85CB-4FA7-B981-BFE056D6936A}" dt="2022-02-04T17:05:28.025" v="4194" actId="478"/>
          <ac:picMkLst>
            <pc:docMk/>
            <pc:sldMk cId="3434617843" sldId="356"/>
            <ac:picMk id="9" creationId="{D421BEC9-E1BE-4F85-A32A-0383D58351D1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1" creationId="{8FD41192-AEF2-470A-BE35-110EC3F22F86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3" creationId="{77A73763-3BB8-412B-B598-B1DDE3154EB7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5" creationId="{BDCFE02A-5EB7-4186-8450-FD8DD06CDDC3}"/>
          </ac:picMkLst>
        </pc:pic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19" creationId="{C5692E80-0994-4ABD-A77B-6E992653EFF5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0" creationId="{8C41AFFF-701A-4359-AB2C-06B8D76D1A52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3" creationId="{4AE43168-9771-453E-887E-2C5652953241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1" creationId="{FA01C36D-473D-45A3-94C3-7BD2B32D060A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5" creationId="{B958289D-B42F-4C97-BE7D-517FCF0F22D3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8" creationId="{2E93952A-C5E7-47F0-864D-189D00778EB6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addSp delSp modSp new mod">
        <pc:chgData name="Sujoy Sikdar" userId="461f446da299a2d6" providerId="LiveId" clId="{6E5700C1-85CB-4FA7-B981-BFE056D6936A}" dt="2022-02-04T17:15:44.355" v="4555" actId="20577"/>
        <pc:sldMkLst>
          <pc:docMk/>
          <pc:sldMk cId="2500798623" sldId="357"/>
        </pc:sldMkLst>
        <pc:spChg chg="mod">
          <ac:chgData name="Sujoy Sikdar" userId="461f446da299a2d6" providerId="LiveId" clId="{6E5700C1-85CB-4FA7-B981-BFE056D6936A}" dt="2022-02-04T17:13:17.957" v="4464" actId="20577"/>
          <ac:spMkLst>
            <pc:docMk/>
            <pc:sldMk cId="2500798623" sldId="357"/>
            <ac:spMk id="2" creationId="{D058BA48-E36A-4BAD-A3C3-6FA865E5AB19}"/>
          </ac:spMkLst>
        </pc:spChg>
        <pc:spChg chg="del mod">
          <ac:chgData name="Sujoy Sikdar" userId="461f446da299a2d6" providerId="LiveId" clId="{6E5700C1-85CB-4FA7-B981-BFE056D6936A}" dt="2022-02-04T17:15:18.074" v="4531" actId="478"/>
          <ac:spMkLst>
            <pc:docMk/>
            <pc:sldMk cId="2500798623" sldId="357"/>
            <ac:spMk id="3" creationId="{68ED1EE2-2204-4A4B-89FE-08BC56815B6F}"/>
          </ac:spMkLst>
        </pc:spChg>
        <pc:spChg chg="add mod">
          <ac:chgData name="Sujoy Sikdar" userId="461f446da299a2d6" providerId="LiveId" clId="{6E5700C1-85CB-4FA7-B981-BFE056D6936A}" dt="2022-02-04T17:15:44.355" v="4555" actId="20577"/>
          <ac:spMkLst>
            <pc:docMk/>
            <pc:sldMk cId="2500798623" sldId="357"/>
            <ac:spMk id="6" creationId="{E9DFB128-0C7C-41DB-AE84-E776B094ED3A}"/>
          </ac:spMkLst>
        </pc:spChg>
        <pc:graphicFrameChg chg="add mod">
          <ac:chgData name="Sujoy Sikdar" userId="461f446da299a2d6" providerId="LiveId" clId="{6E5700C1-85CB-4FA7-B981-BFE056D6936A}" dt="2022-02-04T17:13:57.883" v="4467" actId="1076"/>
          <ac:graphicFrameMkLst>
            <pc:docMk/>
            <pc:sldMk cId="2500798623" sldId="357"/>
            <ac:graphicFrameMk id="5" creationId="{E31F9EDC-5556-4355-A5C8-E376CC2EDCF8}"/>
          </ac:graphicFrameMkLst>
        </pc:graphicFrameChg>
      </pc:sldChg>
      <pc:sldChg chg="addSp delSp modSp new add del mod ord">
        <pc:chgData name="Sujoy Sikdar" userId="461f446da299a2d6" providerId="LiveId" clId="{6E5700C1-85CB-4FA7-B981-BFE056D6936A}" dt="2022-02-04T18:03:36.181" v="5834"/>
        <pc:sldMkLst>
          <pc:docMk/>
          <pc:sldMk cId="2864674882" sldId="358"/>
        </pc:sldMkLst>
        <pc:spChg chg="mod">
          <ac:chgData name="Sujoy Sikdar" userId="461f446da299a2d6" providerId="LiveId" clId="{6E5700C1-85CB-4FA7-B981-BFE056D6936A}" dt="2022-02-04T17:37:08.170" v="4994" actId="1035"/>
          <ac:spMkLst>
            <pc:docMk/>
            <pc:sldMk cId="2864674882" sldId="358"/>
            <ac:spMk id="2" creationId="{012BF722-C1E0-4596-92E4-0CB0E1B893EA}"/>
          </ac:spMkLst>
        </pc:spChg>
        <pc:spChg chg="del">
          <ac:chgData name="Sujoy Sikdar" userId="461f446da299a2d6" providerId="LiveId" clId="{6E5700C1-85CB-4FA7-B981-BFE056D6936A}" dt="2022-02-04T17:21:39.249" v="4682" actId="478"/>
          <ac:spMkLst>
            <pc:docMk/>
            <pc:sldMk cId="2864674882" sldId="358"/>
            <ac:spMk id="3" creationId="{223047C1-0CDD-4D32-B8A9-9A1590B3BBFC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5" creationId="{02C10215-8AF6-4B75-BEEB-D2CF347A46D8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6" creationId="{811B7C63-6135-495A-A45C-ECABF58CD94B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12" creationId="{423B2845-6907-4847-B5BE-81913E4CD6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19" creationId="{5C8E3BAC-DE71-487D-9D6E-64BCB1292D4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0" creationId="{50F5EA5E-A152-47F4-9E8A-C92296F486E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3" creationId="{FE0A734B-B3CF-454C-9611-CCA5B227B95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4" creationId="{75CC3CB7-5B68-4658-9F6F-1A0B02A21CB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5" creationId="{CBA22F5B-2424-4E37-8ACE-902331936BD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6" creationId="{4EB7AE1F-38CA-43EC-BE27-45FBC512C8AC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7" creationId="{48B14F83-8CC9-4074-B8DC-901A3069EEB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8" creationId="{1C05928D-A0F5-4FE4-B883-1693103FF11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9" creationId="{64DA8D94-ED09-4C3C-AF73-CAF52A0DA9A8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30" creationId="{DFA4A799-4D3D-4D09-8F44-6F033D9FF0F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7" creationId="{4F572C64-8D14-410F-930E-8359045A41C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8" creationId="{2A95E195-4BB8-48EF-B902-B295BB14AAF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60" creationId="{9FA062F4-E3B1-4BFA-9040-F8B106F2128F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1" creationId="{AC0C6A4E-F4D4-40D9-87BC-10BA2D98F0DD}"/>
          </ac:spMkLst>
        </pc:spChg>
        <pc:spChg chg="add del mod">
          <ac:chgData name="Sujoy Sikdar" userId="461f446da299a2d6" providerId="LiveId" clId="{6E5700C1-85CB-4FA7-B981-BFE056D6936A}" dt="2022-02-04T17:32:35.656" v="4884" actId="478"/>
          <ac:spMkLst>
            <pc:docMk/>
            <pc:sldMk cId="2864674882" sldId="358"/>
            <ac:spMk id="62" creationId="{2A37E063-D248-48B7-B430-268ECA83ABD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3" creationId="{0FFBE6A3-2B78-409C-BDA8-518BD2D37AC9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4" creationId="{76E6CE85-45D7-4344-932C-7CD5BC8D87F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5" creationId="{A9999479-54AA-4CC7-B0CA-6D1090FDA24B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6" creationId="{B922FB45-349B-4103-A5DE-886F79782172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7" creationId="{CC980AAB-D5A6-4E31-9D2E-BD0994B9A8B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4" creationId="{4283AA24-4B77-481A-8500-84C5527078CA}"/>
          </ac:spMkLst>
        </pc:spChg>
        <pc:spChg chg="add del mod">
          <ac:chgData name="Sujoy Sikdar" userId="461f446da299a2d6" providerId="LiveId" clId="{6E5700C1-85CB-4FA7-B981-BFE056D6936A}" dt="2022-02-04T17:30:10.768" v="4857" actId="478"/>
          <ac:spMkLst>
            <pc:docMk/>
            <pc:sldMk cId="2864674882" sldId="358"/>
            <ac:spMk id="85" creationId="{C8499334-EF34-40CD-87F8-006A043BD9B3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6" creationId="{67B1A7AF-C7CA-4113-AC77-644FDE69859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7" creationId="{CB7641A0-E0A6-4D8D-B3F5-1DAD2A6E41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8" creationId="{D5FE8ED2-833C-4D0D-960F-D30AEC244189}"/>
          </ac:spMkLst>
        </pc:spChg>
        <pc:spChg chg="add del mod">
          <ac:chgData name="Sujoy Sikdar" userId="461f446da299a2d6" providerId="LiveId" clId="{6E5700C1-85CB-4FA7-B981-BFE056D6936A}" dt="2022-02-04T17:33:03.768" v="4896"/>
          <ac:spMkLst>
            <pc:docMk/>
            <pc:sldMk cId="2864674882" sldId="358"/>
            <ac:spMk id="89" creationId="{699F8071-D3A4-46F8-9BDF-9C56F3CFB82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0" creationId="{8A0DAE82-23CC-49F3-BF58-40ABC76485E4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1" creationId="{F8EFA43E-6478-4DC2-A474-6B411316C90F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2" creationId="{BE25B6E2-B1B7-40B1-8239-D6810DD77E4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3" creationId="{D6766578-B849-41E9-96CC-1DAA5C677C42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4" creationId="{C0096169-CA81-435A-A57A-002E36E892B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5" creationId="{A5EA001C-6B89-4BC3-B62C-0C4CBBBE595E}"/>
          </ac:spMkLst>
        </pc:spChg>
        <pc:spChg chg="add mod">
          <ac:chgData name="Sujoy Sikdar" userId="461f446da299a2d6" providerId="LiveId" clId="{6E5700C1-85CB-4FA7-B981-BFE056D6936A}" dt="2022-02-04T17:40:31.663" v="5128" actId="1076"/>
          <ac:spMkLst>
            <pc:docMk/>
            <pc:sldMk cId="2864674882" sldId="358"/>
            <ac:spMk id="127" creationId="{41E3C7E7-52DD-4B6A-81DF-2AFE59EF41F4}"/>
          </ac:spMkLst>
        </pc:sp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9" creationId="{8AD62367-C333-4FDB-A14C-4677725E9D75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0" creationId="{F2212E74-1E68-4277-9DF0-41C95C35CA7C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1" creationId="{E59D93C3-B6AE-4D43-AFC0-1534E9031343}"/>
          </ac:inkMkLst>
        </pc:ink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7" creationId="{6A68A7B9-685B-4336-9C1D-81F274FB84B7}"/>
          </ac:cxnSpMkLst>
        </pc:cxn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8" creationId="{289E44E5-2544-48CD-9687-364E73CA6E7B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4" creationId="{C9F12028-5E1C-4D29-A556-7B15BCC2C33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6" creationId="{8176229F-C2C6-4F07-BE23-F0B995952B58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22" creationId="{45D2CA12-5ED5-43E2-943E-91A7689CED4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2" creationId="{D0543B6C-B39F-4865-AAB8-8DBE1ED6DAE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7" creationId="{225343BA-D29B-4EA4-B34B-F2A33C0F0A10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2" creationId="{35FDBEF3-5355-4D94-9141-93AFBBEE9AE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4" creationId="{8511351E-ACCA-43E1-A9C5-6BB4BC9DD92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6" creationId="{23379AC9-3CBA-47AD-A4EC-A0DEA1F4414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9" creationId="{501B109C-A33F-416F-BC69-8BF85B8E99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2" creationId="{A7F3EF23-DA79-4813-9F1A-ED3F847CC54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5" creationId="{5A55AB90-0E7A-447E-8DCD-B777491A6A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6" creationId="{E63FDE50-8687-4F47-8D16-524C950EB402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59" creationId="{B0016891-B428-40BB-A1DC-C6AA31AC4D0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8" creationId="{4F62A3C2-1FD6-4CFA-813B-EE62E548A3D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9" creationId="{89036173-1203-40CC-BF5F-B0C4AAFDFCD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0" creationId="{6671E07E-E768-4C68-BFD4-0780F20D7E94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1" creationId="{A6B1CE6D-1223-482E-B88C-07CF4D1447B5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2" creationId="{2F2545E8-4674-4838-AED5-7DF1B10D01E6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3" creationId="{FBFB68B9-4053-4F1B-90BE-9362DEF34C1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4" creationId="{520D5CFE-1053-4135-8FFC-9C25C8DB413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76" creationId="{12CEC467-209E-4137-BBD8-E852ED0BB5E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6" creationId="{7C2345D5-DA6B-4436-88A2-CCF5F2D5755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9" creationId="{9C9ABD2D-6A42-45F0-9E3F-FA054050FCA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2" creationId="{AFCBE8D1-E12E-4746-8A7B-B8F5867915E3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5" creationId="{9D3FAA1A-8AB5-40CA-83EA-551578BFA808}"/>
          </ac:cxnSpMkLst>
        </pc:cxnChg>
        <pc:cxnChg chg="add del mod">
          <ac:chgData name="Sujoy Sikdar" userId="461f446da299a2d6" providerId="LiveId" clId="{6E5700C1-85CB-4FA7-B981-BFE056D6936A}" dt="2022-02-04T17:35:41.092" v="4962" actId="478"/>
          <ac:cxnSpMkLst>
            <pc:docMk/>
            <pc:sldMk cId="2864674882" sldId="358"/>
            <ac:cxnSpMk id="110" creationId="{F2605D40-0134-4415-9D04-A931A0F6651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6" creationId="{1F7FF142-39D7-46AE-9218-A5A3BAF9BE0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9" creationId="{93509481-181F-4551-B573-0847F1216E89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22" creationId="{7B378297-4491-451C-98A5-5B908FD5E974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8:39.025" v="5868"/>
        <pc:sldMkLst>
          <pc:docMk/>
          <pc:sldMk cId="2552069509" sldId="359"/>
        </pc:sldMkLst>
        <pc:spChg chg="mod">
          <ac:chgData name="Sujoy Sikdar" userId="461f446da299a2d6" providerId="LiveId" clId="{6E5700C1-85CB-4FA7-B981-BFE056D6936A}" dt="2022-02-04T17:42:07.869" v="5145"/>
          <ac:spMkLst>
            <pc:docMk/>
            <pc:sldMk cId="2552069509" sldId="359"/>
            <ac:spMk id="2" creationId="{66CD4F9F-77A7-45BC-814F-F97A517BF4C5}"/>
          </ac:spMkLst>
        </pc:spChg>
        <pc:spChg chg="del">
          <ac:chgData name="Sujoy Sikdar" userId="461f446da299a2d6" providerId="LiveId" clId="{6E5700C1-85CB-4FA7-B981-BFE056D6936A}" dt="2022-02-04T17:41:26.443" v="5130" actId="931"/>
          <ac:spMkLst>
            <pc:docMk/>
            <pc:sldMk cId="2552069509" sldId="359"/>
            <ac:spMk id="3" creationId="{D48C3EEB-857D-4E8E-BBCF-021109418DF7}"/>
          </ac:spMkLst>
        </pc:spChg>
        <pc:spChg chg="add mod">
          <ac:chgData name="Sujoy Sikdar" userId="461f446da299a2d6" providerId="LiveId" clId="{6E5700C1-85CB-4FA7-B981-BFE056D6936A}" dt="2022-02-04T17:44:37.395" v="5253" actId="1076"/>
          <ac:spMkLst>
            <pc:docMk/>
            <pc:sldMk cId="2552069509" sldId="359"/>
            <ac:spMk id="9" creationId="{9CC79C4D-BB80-4F05-B5E2-7AD20D5366B2}"/>
          </ac:spMkLst>
        </pc:spChg>
        <pc:picChg chg="add mod">
          <ac:chgData name="Sujoy Sikdar" userId="461f446da299a2d6" providerId="LiveId" clId="{6E5700C1-85CB-4FA7-B981-BFE056D6936A}" dt="2022-02-04T17:42:01.951" v="5144" actId="1076"/>
          <ac:picMkLst>
            <pc:docMk/>
            <pc:sldMk cId="2552069509" sldId="359"/>
            <ac:picMk id="6" creationId="{010CF389-93C8-4075-93AF-6994550AD726}"/>
          </ac:picMkLst>
        </pc:picChg>
        <pc:picChg chg="add mod">
          <ac:chgData name="Sujoy Sikdar" userId="461f446da299a2d6" providerId="LiveId" clId="{6E5700C1-85CB-4FA7-B981-BFE056D6936A}" dt="2022-02-04T17:42:14.927" v="5172" actId="1035"/>
          <ac:picMkLst>
            <pc:docMk/>
            <pc:sldMk cId="2552069509" sldId="359"/>
            <ac:picMk id="8" creationId="{A66FEBBB-F74D-47AD-BDB7-675608B49D92}"/>
          </ac:picMkLst>
        </pc:picChg>
      </pc:sldChg>
      <pc:sldChg chg="addSp delSp modSp new mod modAnim">
        <pc:chgData name="Sujoy Sikdar" userId="461f446da299a2d6" providerId="LiveId" clId="{6E5700C1-85CB-4FA7-B981-BFE056D6936A}" dt="2022-02-04T18:08:59.720" v="5872"/>
        <pc:sldMkLst>
          <pc:docMk/>
          <pc:sldMk cId="911030162" sldId="360"/>
        </pc:sldMkLst>
        <pc:spChg chg="mod">
          <ac:chgData name="Sujoy Sikdar" userId="461f446da299a2d6" providerId="LiveId" clId="{6E5700C1-85CB-4FA7-B981-BFE056D6936A}" dt="2022-02-04T17:53:01.933" v="5823" actId="1035"/>
          <ac:spMkLst>
            <pc:docMk/>
            <pc:sldMk cId="911030162" sldId="360"/>
            <ac:spMk id="2" creationId="{14E366B5-10DE-41F3-8C3D-6AF96ABE9A97}"/>
          </ac:spMkLst>
        </pc:spChg>
        <pc:spChg chg="mod">
          <ac:chgData name="Sujoy Sikdar" userId="461f446da299a2d6" providerId="LiveId" clId="{6E5700C1-85CB-4FA7-B981-BFE056D6936A}" dt="2022-02-04T17:52:58.438" v="5819" actId="1035"/>
          <ac:spMkLst>
            <pc:docMk/>
            <pc:sldMk cId="911030162" sldId="360"/>
            <ac:spMk id="3" creationId="{1FA3D4E8-C3F2-4BC5-9651-99D3E2360C6E}"/>
          </ac:spMkLst>
        </pc:spChg>
        <pc:spChg chg="add del mod">
          <ac:chgData name="Sujoy Sikdar" userId="461f446da299a2d6" providerId="LiveId" clId="{6E5700C1-85CB-4FA7-B981-BFE056D6936A}" dt="2022-02-04T17:54:12.590" v="5832" actId="478"/>
          <ac:spMkLst>
            <pc:docMk/>
            <pc:sldMk cId="911030162" sldId="360"/>
            <ac:spMk id="7" creationId="{C770A52E-C0E6-41CE-8E8B-F57A9D66497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8" creationId="{F2468450-3409-42BF-B627-AF9CA544A8A3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0" creationId="{515C176D-CDC6-4802-B7EB-3305C0D2563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1" creationId="{922C5FA2-09D8-40B1-9071-9E3B2F5321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2" creationId="{026E7F56-BBD4-4EDB-BA09-4AA65D9AEFAC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3" creationId="{F48D3B1E-B9CE-4A8A-860D-E744348E57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4" creationId="{4DE897EF-F93D-40B5-ADA6-70474B2AA00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5" creationId="{ADA89245-9769-48CD-8B8D-9C7B2B28F78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6" creationId="{251057D7-9F0A-4642-84B0-584FADAE2E4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7" creationId="{836E1606-C162-44EC-9157-EB8E057144E4}"/>
          </ac:spMkLst>
        </pc:sp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5" creationId="{5F0567F8-1EF3-4381-AE5F-F525889A25B9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6" creationId="{7A7C620D-4D03-4809-935D-8A03BB394C6E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9" creationId="{4C6FD002-50BE-446F-A5D3-55451BAF732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8" creationId="{7EA034AE-B6E0-461A-97DA-0024B2597B4B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9" creationId="{CFDAB3B4-A7C7-4D56-A664-56F4D5F7D8A0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0" creationId="{0DAB41FC-9591-4783-864A-C3C3E33534B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1" creationId="{00D7BDEB-EF76-47AC-97A5-F7BB516FC7D4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2" creationId="{AFF4830A-348E-4FA6-A0FA-005712440E8F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3" creationId="{731F7327-016C-4E26-90FE-0097E5F5F528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4" creationId="{9B839687-067F-4F08-98D2-28CB1CD9D751}"/>
          </ac:cxnSpMkLst>
        </pc:cxnChg>
      </pc:sldChg>
      <pc:sldChg chg="addSp delSp modSp new del mod">
        <pc:chgData name="Sujoy Sikdar" userId="461f446da299a2d6" providerId="LiveId" clId="{6E5700C1-85CB-4FA7-B981-BFE056D6936A}" dt="2022-02-04T17:54:03.179" v="5830" actId="47"/>
        <pc:sldMkLst>
          <pc:docMk/>
          <pc:sldMk cId="156120271" sldId="361"/>
        </pc:sldMkLst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2" creationId="{428F6B25-82B4-42EF-BBA1-39EB5047953D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3" creationId="{1A7D2F90-EDC3-4664-B3A9-E0B9F5564864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4" creationId="{4DFD2A5A-1AD0-440A-858F-A160F19D277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7" creationId="{1E6D8AD1-03D6-4474-B2D6-89FBB0717DF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8" creationId="{B7F3B64E-C7E6-4232-A4C3-872FBE2C681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0" creationId="{2A2DFA9A-2AC4-443D-A3BA-C6FB1323C6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1" creationId="{36423AD5-5E8F-42D1-9393-D0E090CE3FA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2" creationId="{6C266A48-C8CE-4499-A4E4-18CADBC427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3" creationId="{E2A1B611-E0C1-4916-94BE-5971EB62A6E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4" creationId="{4DC966CC-75FB-45E1-9E3A-319DD904DF9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5" creationId="{AE8DC544-E7B1-44FF-B9E6-CC54A47F6BC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6" creationId="{7CAE1A08-66F4-4EA6-9BAF-58B546807213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7" creationId="{09A19A34-A1D2-4CB0-91B0-F888032F49F7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8" creationId="{81ABA91C-6F4C-4D64-8A38-FCFEA5A7471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9" creationId="{64B3EB74-63E7-4015-8291-8028F92B32D5}"/>
          </ac:spMkLst>
        </pc:sp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5" creationId="{CBC48AAE-6A4F-47EB-923D-3930F5AB58C5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6" creationId="{8C7F4D80-38C5-4528-AC2A-CDF68CE7C63C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9" creationId="{68935150-9FA0-40CB-8253-7168EDB6B598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0" creationId="{30EE7FAC-FDAC-478F-B4FA-A95406FF179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1" creationId="{9E52DD17-EA96-4070-937D-73216E3389B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2" creationId="{F59D00EB-016E-41B0-AC64-E568CDABF77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3" creationId="{561898CB-A68F-45EB-8296-04B01B288DE2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4" creationId="{942B0E65-A456-4448-8794-1B702156876F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5" creationId="{248418FB-660E-43E0-9588-E8657EA30ECB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6" creationId="{F4C86C26-89A1-4BD7-9A63-20B45B9465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DF7-40BB-45A1-8F03-06C3B84C8F7E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FC237-8328-42A5-B9B5-7F958473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1C3C-48D5-4F63-8BA1-20E4F2B69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</a:t>
            </a:r>
            <a:r>
              <a:rPr lang="en-US" altLang="en-US" err="1"/>
              <a:t>www.saedsayad.com</a:t>
            </a:r>
            <a:r>
              <a:rPr lang="en-US" altLang="en-US"/>
              <a:t>/</a:t>
            </a:r>
            <a:r>
              <a:rPr lang="en-US" altLang="en-US" err="1"/>
              <a:t>naive_bayesian.htm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50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5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80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5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ADF1B5-D8D2-47D1-B188-20EBA14F6225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For a given class, if there is no tuple whose income is low. Then given a test tuple whose income is low, its posterior probability by NB is zero and we will never predict this tuple to belong to this class </a:t>
            </a:r>
          </a:p>
        </p:txBody>
      </p:sp>
    </p:spTree>
    <p:extLst>
      <p:ext uri="{BB962C8B-B14F-4D97-AF65-F5344CB8AC3E}">
        <p14:creationId xmlns:p14="http://schemas.microsoft.com/office/powerpoint/2010/main" val="76430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45A8F0-8966-46AC-B0C6-0A66CA5E6FF0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81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F8B-B567-4171-B837-4EAA54E7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D23E-DB30-491C-9CCF-67A0FABC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B3E1-F40F-449B-8391-A197BE09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C15-D54A-F440-886C-0DA89CD51C2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4B3-7357-420B-8F30-D650724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B5DE-2605-4DD8-A52E-7DBB2E9D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E37F-1CDA-41B2-818F-3E7A8880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CFED-521A-425D-8B7A-FB47C220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43C-59BE-406F-8B68-262F6CD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1E0-9ED1-1D4B-B2EF-2BF2027D748B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DBED-A2E9-415D-A8BD-F17E751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3A52-2038-4CC0-9588-B4C5B1D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58C1-F79A-46F7-8744-A8569F7A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355B6-D0E4-4393-8DAD-1748EC0A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ABA-6451-41B1-9163-820CB91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25C4-5017-CF4D-A348-DF44C4E648EC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DBF5-3CC5-4BC8-878B-09C353A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0ACD-90A7-4131-98B4-29FBE60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3AB84-1266-464B-B210-B4330A81FCC2}" type="datetime1">
              <a:rPr lang="en-US" smtClean="0"/>
              <a:t>4/1/25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0B6D57-B021-463B-8D62-09A83E2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019985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F35-6C12-40D2-AF68-778A216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E25-5131-4AD8-AFED-24FE5E9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54E-5AB1-44AD-B317-6836C16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0CD9-A991-7148-82C0-5EF662E573BB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923-1A57-4AB5-9152-D7A3F08F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1EF-950A-417D-9F97-34421D4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EC9-54BF-4EEA-B75F-890312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E0F-11AA-43F3-84F3-3B364AD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FCE2-F114-4963-A2F7-D3A22AFD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D46-A0D3-AA49-8C8C-7874CA10D697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0BD1-F929-4E4C-A141-D5F578B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03B8-3F7C-4305-B4FC-3524D9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47A-B45A-4F68-9644-9953ADC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68E-B5A7-4906-A187-7EDF7E47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6034-47A7-45DE-B212-9384C512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9E21-0D2B-48CD-B710-7386448B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F536-F9B6-AD4C-BB48-17F372A84A73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98A1-54A6-469A-8F8D-C1FAA0CC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6058-D739-4E42-83CC-BAB86F6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B91-AAF8-448A-8D22-64C2E60E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8769-2DE7-4B09-807A-2BD7BA81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4529-0C65-4C8A-87D6-1D8A8E95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8C553-5C35-42B8-8998-020F8FB7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2CFA-F67B-4EA6-A8B7-A6F4FCEC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436A9-9A60-475A-8BCE-0A00D68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81C-94A3-B54C-B515-7F8ED9F15588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CAA17-21A1-4183-8F92-74EF161E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305B-74E0-4D92-B7EE-74242D2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FF5-FBB1-4040-B065-2805732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DDFAD-483D-4835-8FC5-A3054E30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D2F-1E44-014D-9DC5-A36E48E7D8D6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FD2D-61C6-4B4C-9D87-33BECA5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0EFD-39A6-4084-A211-C07ED82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149C-6CE7-455C-8F8C-50EE76D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6F42-36B7-EB45-8B60-57F2D8A54293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B10AE-BC2A-4CE0-B032-E7726CD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CE68-FB7F-4E2E-B328-0859A16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397-ADA8-40F3-996F-21C543B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561F-663E-44D2-BF5E-9BACED91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5A2-80ED-4456-9262-C35FDF32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4B84-A384-4928-A3B2-675D7FC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615-E652-ED47-8BD9-F732511B4392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73E6-5685-4354-8C88-B9CC6BAA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94F-69C0-44CD-9CC8-D5A56C2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180-2F62-4739-BE32-B7C8695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0FC5-7157-42DF-9C46-EC3B5750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D7709-500A-40D3-9907-4E419E65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5158-1403-4CA4-B667-19DC82A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1D2-953D-AD4C-BBB4-F0D898CE2617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1E85-B08C-49A9-AB4D-A6174E4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5DFE-2609-4655-9693-3B43EC3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EFC00-9FEC-4185-94C3-95347B64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46DA-84E3-4236-A4DB-368EE52F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FE0D-A3EF-4E77-80E0-0B3518C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437-EFCB-7C4A-8AEB-03014625CFEF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757F-0C2D-46A9-9AC2-CBCAEC1B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ABA9-1390-44AC-9A16-422E58172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CFD10-BC02-4A0F-86AD-06CDEE06477B}"/>
              </a:ext>
            </a:extLst>
          </p:cNvPr>
          <p:cNvSpPr>
            <a:spLocks noGrp="1"/>
          </p:cNvSpPr>
          <p:nvPr/>
        </p:nvSpPr>
        <p:spPr>
          <a:xfrm>
            <a:off x="0" y="72572"/>
            <a:ext cx="12191999" cy="350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1</a:t>
            </a:r>
            <a:r>
              <a:rPr lang="en-US" altLang="zh-CN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6-17</a:t>
            </a:r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CS436/536: Introduction to </a:t>
            </a:r>
          </a:p>
          <a:p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Machine Learning</a:t>
            </a:r>
            <a:endParaRPr lang="en-US" sz="6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60543-ADD7-4495-BDC1-E931486B1776}"/>
              </a:ext>
            </a:extLst>
          </p:cNvPr>
          <p:cNvSpPr txBox="1">
            <a:spLocks/>
          </p:cNvSpPr>
          <p:nvPr/>
        </p:nvSpPr>
        <p:spPr>
          <a:xfrm>
            <a:off x="0" y="3877696"/>
            <a:ext cx="12192000" cy="2479685"/>
          </a:xfrm>
          <a:prstGeom prst="rect">
            <a:avLst/>
          </a:prstGeom>
          <a:solidFill>
            <a:srgbClr val="005A43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CEDC00"/>
              </a:solidFill>
            </a:endParaRPr>
          </a:p>
          <a:p>
            <a:pPr algn="ctr"/>
            <a:r>
              <a:rPr lang="en-US" sz="4000" b="1" dirty="0" err="1">
                <a:solidFill>
                  <a:srgbClr val="CEDC00"/>
                </a:solidFill>
              </a:rPr>
              <a:t>Zhaohan</a:t>
            </a:r>
            <a:r>
              <a:rPr lang="zh-CN" altLang="en-US" sz="4000" b="1" dirty="0">
                <a:solidFill>
                  <a:srgbClr val="CEDC00"/>
                </a:solidFill>
              </a:rPr>
              <a:t> </a:t>
            </a:r>
            <a:r>
              <a:rPr lang="en-US" altLang="zh-CN" sz="4000" b="1" dirty="0">
                <a:solidFill>
                  <a:srgbClr val="CEDC00"/>
                </a:solidFill>
              </a:rPr>
              <a:t>Xi</a:t>
            </a:r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Binghamton University</a:t>
            </a:r>
          </a:p>
          <a:p>
            <a:pPr algn="ctr"/>
            <a:endParaRPr lang="en-US" sz="3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3400" b="1" baseline="30000" dirty="0">
                <a:solidFill>
                  <a:schemeClr val="bg1"/>
                </a:solidFill>
              </a:rPr>
              <a:t>zxi1</a:t>
            </a:r>
            <a:r>
              <a:rPr lang="en-US" sz="3400" b="1" baseline="30000" dirty="0">
                <a:solidFill>
                  <a:schemeClr val="bg1"/>
                </a:solidFill>
              </a:rPr>
              <a:t>@binghamton.edu</a:t>
            </a:r>
          </a:p>
        </p:txBody>
      </p:sp>
    </p:spTree>
    <p:extLst>
      <p:ext uri="{BB962C8B-B14F-4D97-AF65-F5344CB8AC3E}">
        <p14:creationId xmlns:p14="http://schemas.microsoft.com/office/powerpoint/2010/main" val="283105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BCED-B8C3-766D-3410-0B0D85E4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32D86-CE1E-7BE8-81BD-47465A295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28159"/>
                <a:ext cx="10515600" cy="24384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 ?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Naïve Bayes Assumption:</a:t>
                </a:r>
              </a:p>
              <a:p>
                <a:pPr marL="0" indent="0">
                  <a:buNone/>
                </a:pPr>
                <a:r>
                  <a:rPr lang="en-US"/>
                  <a:t>Occurrence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/>
                  <a:t> is independent of occurrence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given a label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𝑆𝑝𝑎𝑚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32D86-CE1E-7BE8-81BD-47465A295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28159"/>
                <a:ext cx="10515600" cy="2438401"/>
              </a:xfrm>
              <a:blipFill>
                <a:blip r:embed="rId2"/>
                <a:stretch>
                  <a:fillRect l="-1217" t="-525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7592106-3B8E-3D4C-0B51-16B921AB3974}"/>
              </a:ext>
            </a:extLst>
          </p:cNvPr>
          <p:cNvGrpSpPr/>
          <p:nvPr/>
        </p:nvGrpSpPr>
        <p:grpSpPr>
          <a:xfrm>
            <a:off x="4364318" y="1687086"/>
            <a:ext cx="1472325" cy="524435"/>
            <a:chOff x="2223247" y="2626659"/>
            <a:chExt cx="1472325" cy="5244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9E0A0A-BF7F-10C2-231F-2B901BF5A0F0}"/>
                </a:ext>
              </a:extLst>
            </p:cNvPr>
            <p:cNvSpPr/>
            <p:nvPr/>
          </p:nvSpPr>
          <p:spPr>
            <a:xfrm>
              <a:off x="2223247" y="2626659"/>
              <a:ext cx="1472325" cy="5244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830E50-D932-B89A-FC4E-93B5AD980333}"/>
                    </a:ext>
                  </a:extLst>
                </p:cNvPr>
                <p:cNvSpPr txBox="1"/>
                <p:nvPr/>
              </p:nvSpPr>
              <p:spPr>
                <a:xfrm>
                  <a:off x="2381191" y="2642654"/>
                  <a:ext cx="1233928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830E50-D932-B89A-FC4E-93B5AD980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191" y="2642654"/>
                  <a:ext cx="1233928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2B34D3-EDFE-AF5E-2689-988733C1F10C}"/>
              </a:ext>
            </a:extLst>
          </p:cNvPr>
          <p:cNvGrpSpPr/>
          <p:nvPr/>
        </p:nvGrpSpPr>
        <p:grpSpPr>
          <a:xfrm>
            <a:off x="3043087" y="2776298"/>
            <a:ext cx="818956" cy="524435"/>
            <a:chOff x="2223248" y="2626659"/>
            <a:chExt cx="818956" cy="5244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C5815A-D337-A0AB-6B28-7A1468A590D7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B9EC77-C6E6-D2F9-75EE-223B970FDAE8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4603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B9EC77-C6E6-D2F9-75EE-223B970FD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4603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91D37-DE85-98F5-BD0B-86F8E13EB1EA}"/>
              </a:ext>
            </a:extLst>
          </p:cNvPr>
          <p:cNvGrpSpPr/>
          <p:nvPr/>
        </p:nvGrpSpPr>
        <p:grpSpPr>
          <a:xfrm>
            <a:off x="3935075" y="2776298"/>
            <a:ext cx="826074" cy="524435"/>
            <a:chOff x="2223248" y="2626659"/>
            <a:chExt cx="826074" cy="5244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CDFEDC-AA80-6382-2C3D-FC0D3351D233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AF61-FF0E-CF67-2B38-28F9F256F2C1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53155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AF61-FF0E-CF67-2B38-28F9F256F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53155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52777E-1F6B-5359-FA9E-43D24CD277D5}"/>
              </a:ext>
            </a:extLst>
          </p:cNvPr>
          <p:cNvGrpSpPr/>
          <p:nvPr/>
        </p:nvGrpSpPr>
        <p:grpSpPr>
          <a:xfrm>
            <a:off x="6088330" y="2776298"/>
            <a:ext cx="848196" cy="524435"/>
            <a:chOff x="2223248" y="2626659"/>
            <a:chExt cx="848196" cy="52443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58476B-77AF-E7D7-B7E9-F6A03EAAE66F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8293D3-EEAA-9ECD-95C9-2866604D6B11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75277" cy="4995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8293D3-EEAA-9ECD-95C9-2866604D6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75277" cy="499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954ED-9819-EBA1-D29C-FFB5CD3A0C6E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435293" y="2134719"/>
            <a:ext cx="1144642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B5951-D10C-04ED-5954-8A362B61EFDA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4327281" y="2211521"/>
            <a:ext cx="773200" cy="5647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43F03F-BCAB-62C3-42B8-485F9B695E9B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5621026" y="2134719"/>
            <a:ext cx="859510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A5AA67-1E46-DBED-4F67-8E4D8BB12008}"/>
              </a:ext>
            </a:extLst>
          </p:cNvPr>
          <p:cNvSpPr txBox="1"/>
          <p:nvPr/>
        </p:nvSpPr>
        <p:spPr>
          <a:xfrm>
            <a:off x="1570761" y="1611566"/>
            <a:ext cx="189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Infer whether </a:t>
            </a:r>
          </a:p>
          <a:p>
            <a:r>
              <a:rPr lang="en-US"/>
              <a:t>document is spam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6BEF78-1FF7-4E40-BCCB-943C9D3814C2}"/>
              </a:ext>
            </a:extLst>
          </p:cNvPr>
          <p:cNvSpPr txBox="1"/>
          <p:nvPr/>
        </p:nvSpPr>
        <p:spPr>
          <a:xfrm>
            <a:off x="864540" y="2715348"/>
            <a:ext cx="213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Given observed </a:t>
            </a:r>
          </a:p>
          <a:p>
            <a:r>
              <a:rPr lang="en-US"/>
              <a:t>word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A12EDC-F535-43CE-9B5C-F5EB3EA13530}"/>
                  </a:ext>
                </a:extLst>
              </p:cNvPr>
              <p:cNvSpPr txBox="1"/>
              <p:nvPr/>
            </p:nvSpPr>
            <p:spPr>
              <a:xfrm>
                <a:off x="5209685" y="2761516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A12EDC-F535-43CE-9B5C-F5EB3EA1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85" y="2761516"/>
                <a:ext cx="5741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75BCD6F9-4AA0-91AA-F1C1-EE15CAE04ABA}"/>
              </a:ext>
            </a:extLst>
          </p:cNvPr>
          <p:cNvSpPr/>
          <p:nvPr/>
        </p:nvSpPr>
        <p:spPr>
          <a:xfrm rot="16200000">
            <a:off x="4852922" y="1376527"/>
            <a:ext cx="192470" cy="42195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E80E1-BFA1-86D2-030F-AE77D02A267B}"/>
                  </a:ext>
                </a:extLst>
              </p:cNvPr>
              <p:cNvSpPr txBox="1"/>
              <p:nvPr/>
            </p:nvSpPr>
            <p:spPr>
              <a:xfrm>
                <a:off x="3827499" y="3585513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words in dictionary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E80E1-BFA1-86D2-030F-AE77D02A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99" y="3585513"/>
                <a:ext cx="2173993" cy="369332"/>
              </a:xfrm>
              <a:prstGeom prst="rect">
                <a:avLst/>
              </a:prstGeom>
              <a:blipFill>
                <a:blip r:embed="rId8"/>
                <a:stretch>
                  <a:fillRect t="-8197" r="-1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4035FA27-47F4-D738-2508-C9BD7CB99E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609" y="1432093"/>
              <a:ext cx="4746752" cy="2123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117">
                      <a:extLst>
                        <a:ext uri="{9D8B030D-6E8A-4147-A177-3AD203B41FA5}">
                          <a16:colId xmlns:a16="http://schemas.microsoft.com/office/drawing/2014/main" val="2013186234"/>
                        </a:ext>
                      </a:extLst>
                    </a:gridCol>
                    <a:gridCol w="661117">
                      <a:extLst>
                        <a:ext uri="{9D8B030D-6E8A-4147-A177-3AD203B41FA5}">
                          <a16:colId xmlns:a16="http://schemas.microsoft.com/office/drawing/2014/main" val="1540337323"/>
                        </a:ext>
                      </a:extLst>
                    </a:gridCol>
                    <a:gridCol w="1658040">
                      <a:extLst>
                        <a:ext uri="{9D8B030D-6E8A-4147-A177-3AD203B41FA5}">
                          <a16:colId xmlns:a16="http://schemas.microsoft.com/office/drawing/2014/main" val="1870011588"/>
                        </a:ext>
                      </a:extLst>
                    </a:gridCol>
                    <a:gridCol w="745069">
                      <a:extLst>
                        <a:ext uri="{9D8B030D-6E8A-4147-A177-3AD203B41FA5}">
                          <a16:colId xmlns:a16="http://schemas.microsoft.com/office/drawing/2014/main" val="1125065587"/>
                        </a:ext>
                      </a:extLst>
                    </a:gridCol>
                    <a:gridCol w="1021409">
                      <a:extLst>
                        <a:ext uri="{9D8B030D-6E8A-4147-A177-3AD203B41FA5}">
                          <a16:colId xmlns:a16="http://schemas.microsoft.com/office/drawing/2014/main" val="243607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Spam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8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2525836"/>
                      </a:ext>
                    </a:extLst>
                  </a:tr>
                  <a:tr h="757091">
                    <a:tc gridSpan="5">
                      <a:txBody>
                        <a:bodyPr/>
                        <a:lstStyle/>
                        <a:p>
                          <a:pPr algn="ctr"/>
                          <a:endPara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44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9134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4035FA27-47F4-D738-2508-C9BD7CB99E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609" y="1432093"/>
              <a:ext cx="4746752" cy="2123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117">
                      <a:extLst>
                        <a:ext uri="{9D8B030D-6E8A-4147-A177-3AD203B41FA5}">
                          <a16:colId xmlns:a16="http://schemas.microsoft.com/office/drawing/2014/main" val="2013186234"/>
                        </a:ext>
                      </a:extLst>
                    </a:gridCol>
                    <a:gridCol w="661117">
                      <a:extLst>
                        <a:ext uri="{9D8B030D-6E8A-4147-A177-3AD203B41FA5}">
                          <a16:colId xmlns:a16="http://schemas.microsoft.com/office/drawing/2014/main" val="1540337323"/>
                        </a:ext>
                      </a:extLst>
                    </a:gridCol>
                    <a:gridCol w="1658040">
                      <a:extLst>
                        <a:ext uri="{9D8B030D-6E8A-4147-A177-3AD203B41FA5}">
                          <a16:colId xmlns:a16="http://schemas.microsoft.com/office/drawing/2014/main" val="1870011588"/>
                        </a:ext>
                      </a:extLst>
                    </a:gridCol>
                    <a:gridCol w="745069">
                      <a:extLst>
                        <a:ext uri="{9D8B030D-6E8A-4147-A177-3AD203B41FA5}">
                          <a16:colId xmlns:a16="http://schemas.microsoft.com/office/drawing/2014/main" val="1125065587"/>
                        </a:ext>
                      </a:extLst>
                    </a:gridCol>
                    <a:gridCol w="1021409">
                      <a:extLst>
                        <a:ext uri="{9D8B030D-6E8A-4147-A177-3AD203B41FA5}">
                          <a16:colId xmlns:a16="http://schemas.microsoft.com/office/drawing/2014/main" val="243607627"/>
                        </a:ext>
                      </a:extLst>
                    </a:gridCol>
                  </a:tblGrid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852" t="-8065" r="-623148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917" t="-8065" r="-517431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515" t="-8065" r="-107353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2459" t="-8065" r="-139344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Spam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8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515" t="-109836" r="-107353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2525836"/>
                      </a:ext>
                    </a:extLst>
                  </a:tr>
                  <a:tr h="1005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57" t="-77108" r="-257" b="-451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44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515" t="-481967" r="-1073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91349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2D9BF4D-8287-46D4-3F78-77E4DFB9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BCED-B8C3-766D-3410-0B0D85E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8"/>
            <a:ext cx="10515600" cy="1325563"/>
          </a:xfrm>
        </p:spPr>
        <p:txBody>
          <a:bodyPr/>
          <a:lstStyle/>
          <a:p>
            <a:r>
              <a:rPr lang="en-US"/>
              <a:t>Example: 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32D86-CE1E-7BE8-81BD-47465A295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15517"/>
                <a:ext cx="10515600" cy="3041113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Under the Naïve Bayes 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b="0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𝑆𝑝𝑎𝑚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32D86-CE1E-7BE8-81BD-47465A295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15517"/>
                <a:ext cx="10515600" cy="3041113"/>
              </a:xfrm>
              <a:blipFill>
                <a:blip r:embed="rId2"/>
                <a:stretch>
                  <a:fillRect l="-928" t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7592106-3B8E-3D4C-0B51-16B921AB3974}"/>
              </a:ext>
            </a:extLst>
          </p:cNvPr>
          <p:cNvGrpSpPr/>
          <p:nvPr/>
        </p:nvGrpSpPr>
        <p:grpSpPr>
          <a:xfrm>
            <a:off x="6701118" y="1364349"/>
            <a:ext cx="1472325" cy="524435"/>
            <a:chOff x="2223247" y="2626659"/>
            <a:chExt cx="1472325" cy="5244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9E0A0A-BF7F-10C2-231F-2B901BF5A0F0}"/>
                </a:ext>
              </a:extLst>
            </p:cNvPr>
            <p:cNvSpPr/>
            <p:nvPr/>
          </p:nvSpPr>
          <p:spPr>
            <a:xfrm>
              <a:off x="2223247" y="2626659"/>
              <a:ext cx="1472325" cy="5244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830E50-D932-B89A-FC4E-93B5AD980333}"/>
                    </a:ext>
                  </a:extLst>
                </p:cNvPr>
                <p:cNvSpPr txBox="1"/>
                <p:nvPr/>
              </p:nvSpPr>
              <p:spPr>
                <a:xfrm>
                  <a:off x="2381191" y="2642654"/>
                  <a:ext cx="1233928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830E50-D932-B89A-FC4E-93B5AD980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191" y="2642654"/>
                  <a:ext cx="1233928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2B34D3-EDFE-AF5E-2689-988733C1F10C}"/>
              </a:ext>
            </a:extLst>
          </p:cNvPr>
          <p:cNvGrpSpPr/>
          <p:nvPr/>
        </p:nvGrpSpPr>
        <p:grpSpPr>
          <a:xfrm>
            <a:off x="5379887" y="2453561"/>
            <a:ext cx="818956" cy="524435"/>
            <a:chOff x="2223248" y="2626659"/>
            <a:chExt cx="818956" cy="5244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C5815A-D337-A0AB-6B28-7A1468A590D7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B9EC77-C6E6-D2F9-75EE-223B970FDAE8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4603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B9EC77-C6E6-D2F9-75EE-223B970FD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4603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91D37-DE85-98F5-BD0B-86F8E13EB1EA}"/>
              </a:ext>
            </a:extLst>
          </p:cNvPr>
          <p:cNvGrpSpPr/>
          <p:nvPr/>
        </p:nvGrpSpPr>
        <p:grpSpPr>
          <a:xfrm>
            <a:off x="6271875" y="2453561"/>
            <a:ext cx="826074" cy="524435"/>
            <a:chOff x="2223248" y="2626659"/>
            <a:chExt cx="826074" cy="5244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CDFEDC-AA80-6382-2C3D-FC0D3351D233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AF61-FF0E-CF67-2B38-28F9F256F2C1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53155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AF61-FF0E-CF67-2B38-28F9F256F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53155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52777E-1F6B-5359-FA9E-43D24CD277D5}"/>
              </a:ext>
            </a:extLst>
          </p:cNvPr>
          <p:cNvGrpSpPr/>
          <p:nvPr/>
        </p:nvGrpSpPr>
        <p:grpSpPr>
          <a:xfrm>
            <a:off x="8425130" y="2453561"/>
            <a:ext cx="848196" cy="524435"/>
            <a:chOff x="2223248" y="2626659"/>
            <a:chExt cx="848196" cy="52443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58476B-77AF-E7D7-B7E9-F6A03EAAE66F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8293D3-EEAA-9ECD-95C9-2866604D6B11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775277" cy="4995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8293D3-EEAA-9ECD-95C9-2866604D6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775277" cy="499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954ED-9819-EBA1-D29C-FFB5CD3A0C6E}"/>
              </a:ext>
            </a:extLst>
          </p:cNvPr>
          <p:cNvCxnSpPr>
            <a:cxnSpLocks/>
          </p:cNvCxnSpPr>
          <p:nvPr/>
        </p:nvCxnSpPr>
        <p:spPr>
          <a:xfrm flipH="1">
            <a:off x="5772093" y="1811982"/>
            <a:ext cx="1144642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B5951-D10C-04ED-5954-8A362B61EFDA}"/>
              </a:ext>
            </a:extLst>
          </p:cNvPr>
          <p:cNvCxnSpPr>
            <a:cxnSpLocks/>
          </p:cNvCxnSpPr>
          <p:nvPr/>
        </p:nvCxnSpPr>
        <p:spPr>
          <a:xfrm flipH="1">
            <a:off x="6664081" y="1888784"/>
            <a:ext cx="773200" cy="5647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43F03F-BCAB-62C3-42B8-485F9B695E9B}"/>
              </a:ext>
            </a:extLst>
          </p:cNvPr>
          <p:cNvCxnSpPr>
            <a:cxnSpLocks/>
          </p:cNvCxnSpPr>
          <p:nvPr/>
        </p:nvCxnSpPr>
        <p:spPr>
          <a:xfrm>
            <a:off x="7957826" y="1811982"/>
            <a:ext cx="859510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A5AA67-1E46-DBED-4F67-8E4D8BB12008}"/>
              </a:ext>
            </a:extLst>
          </p:cNvPr>
          <p:cNvSpPr txBox="1"/>
          <p:nvPr/>
        </p:nvSpPr>
        <p:spPr>
          <a:xfrm>
            <a:off x="3907561" y="1288829"/>
            <a:ext cx="189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Infer whether </a:t>
            </a:r>
          </a:p>
          <a:p>
            <a:r>
              <a:rPr lang="en-US"/>
              <a:t>document is spam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6BEF78-1FF7-4E40-BCCB-943C9D3814C2}"/>
              </a:ext>
            </a:extLst>
          </p:cNvPr>
          <p:cNvSpPr txBox="1"/>
          <p:nvPr/>
        </p:nvSpPr>
        <p:spPr>
          <a:xfrm>
            <a:off x="3201340" y="2392611"/>
            <a:ext cx="213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Given observed </a:t>
            </a:r>
          </a:p>
          <a:p>
            <a:r>
              <a:rPr lang="en-US"/>
              <a:t>word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A12EDC-F535-43CE-9B5C-F5EB3EA13530}"/>
                  </a:ext>
                </a:extLst>
              </p:cNvPr>
              <p:cNvSpPr txBox="1"/>
              <p:nvPr/>
            </p:nvSpPr>
            <p:spPr>
              <a:xfrm>
                <a:off x="7546485" y="2438779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A12EDC-F535-43CE-9B5C-F5EB3EA1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485" y="2438779"/>
                <a:ext cx="5741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75BCD6F9-4AA0-91AA-F1C1-EE15CAE04ABA}"/>
              </a:ext>
            </a:extLst>
          </p:cNvPr>
          <p:cNvSpPr/>
          <p:nvPr/>
        </p:nvSpPr>
        <p:spPr>
          <a:xfrm rot="16200000">
            <a:off x="7189722" y="1053790"/>
            <a:ext cx="192470" cy="42195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E80E1-BFA1-86D2-030F-AE77D02A267B}"/>
                  </a:ext>
                </a:extLst>
              </p:cNvPr>
              <p:cNvSpPr txBox="1"/>
              <p:nvPr/>
            </p:nvSpPr>
            <p:spPr>
              <a:xfrm>
                <a:off x="6164299" y="3262776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words in dictionary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E80E1-BFA1-86D2-030F-AE77D02A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9" y="3262776"/>
                <a:ext cx="2173993" cy="369332"/>
              </a:xfrm>
              <a:prstGeom prst="rect">
                <a:avLst/>
              </a:prstGeom>
              <a:blipFill>
                <a:blip r:embed="rId8"/>
                <a:stretch>
                  <a:fillRect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41ED29-E022-25E3-9019-DB88B7C5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17EA-5BC0-025D-0A54-81026BF3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Naïve Bayes: Categorical vs. Continuous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CEAC1-9066-C8A0-9E6E-3AAAF970F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78671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If feature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i="1" dirty="0"/>
                  <a:t> </a:t>
                </a:r>
                <a:r>
                  <a:rPr lang="en-US" altLang="en-US" dirty="0"/>
                  <a:t>is categorical:</a:t>
                </a:r>
                <a:endParaRPr lang="en-US" altLang="en-US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tuples</m:t>
                          </m:r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tuples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en-US" i="1" dirty="0"/>
              </a:p>
              <a:p>
                <a:pPr eaLnBrk="1" hangingPunct="1">
                  <a:spcAft>
                    <a:spcPts val="600"/>
                  </a:spcAft>
                </a:pPr>
                <a:endParaRPr lang="en-US" altLang="en-US" dirty="0"/>
              </a:p>
              <a:p>
                <a:pPr>
                  <a:spcAft>
                    <a:spcPts val="600"/>
                  </a:spcAft>
                </a:pPr>
                <a:r>
                  <a:rPr lang="en-US" altLang="en-US" dirty="0"/>
                  <a:t>If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continuous-valued,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usually computed based on Gaussian distribution with a mean </a:t>
                </a:r>
                <a14:m>
                  <m:oMath xmlns:m="http://schemas.openxmlformats.org/officeDocument/2006/math">
                    <m:r>
                      <a:rPr lang="el-G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l-G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l-GR" alt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CEAC1-9066-C8A0-9E6E-3AAAF970F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78671" cy="4351338"/>
              </a:xfrm>
              <a:blipFill>
                <a:blip r:embed="rId2"/>
                <a:stretch>
                  <a:fillRect l="-95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4AEF-4E13-DE21-F8A5-F9CEE489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9D586-E4E3-B3A0-D1EA-76C14EF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884A40-5C45-56FA-2000-B7657065A8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Continuous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CCA60-B704-4D72-CAB6-7713B99D0CF8}"/>
              </a:ext>
            </a:extLst>
          </p:cNvPr>
          <p:cNvSpPr txBox="1"/>
          <p:nvPr/>
        </p:nvSpPr>
        <p:spPr>
          <a:xfrm>
            <a:off x="838200" y="1520875"/>
            <a:ext cx="10378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Suppose you're classifying whether a person is "Fit" or "Unfit" based on their 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weight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 (a continuous feature).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Problem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definition</a:t>
            </a:r>
            <a:endParaRPr lang="en-US" sz="2800" dirty="0"/>
          </a:p>
        </p:txBody>
      </p:sp>
      <p:pic>
        <p:nvPicPr>
          <p:cNvPr id="9" name="Picture 8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74A0B527-637A-D54B-F307-8961F270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70" y="3351194"/>
            <a:ext cx="4764586" cy="7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2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0E28C-2A1B-EA4C-ED3B-3A4E9434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31940-5FE1-7C74-FE30-BD4A35D4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3DAB07-49B5-1952-B79F-8DD40FFC15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Continuous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A1035-0C33-9576-E975-95939220F4CD}"/>
              </a:ext>
            </a:extLst>
          </p:cNvPr>
          <p:cNvSpPr txBox="1"/>
          <p:nvPr/>
        </p:nvSpPr>
        <p:spPr>
          <a:xfrm>
            <a:off x="791222" y="1260750"/>
            <a:ext cx="10378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Your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training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data</a:t>
            </a:r>
            <a:endParaRPr lang="en-US" sz="2800" dirty="0"/>
          </a:p>
        </p:txBody>
      </p:sp>
      <p:pic>
        <p:nvPicPr>
          <p:cNvPr id="9" name="Picture 8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9395962F-41D9-1E99-E5CF-0431D00F8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735986"/>
            <a:ext cx="4764586" cy="784294"/>
          </a:xfrm>
          <a:prstGeom prst="rect">
            <a:avLst/>
          </a:prstGeom>
        </p:spPr>
      </p:pic>
      <p:pic>
        <p:nvPicPr>
          <p:cNvPr id="4" name="Picture 3" descr="A screenshot of a weight scale&#10;&#10;Description automatically generated">
            <a:extLst>
              <a:ext uri="{FF2B5EF4-FFF2-40B4-BE49-F238E27FC236}">
                <a16:creationId xmlns:a16="http://schemas.microsoft.com/office/drawing/2014/main" id="{412D8A1B-99B4-01C7-B7EA-E7BD7795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1753856"/>
            <a:ext cx="9821247" cy="2706643"/>
          </a:xfrm>
          <a:prstGeom prst="rect">
            <a:avLst/>
          </a:prstGeom>
        </p:spPr>
      </p:pic>
      <p:pic>
        <p:nvPicPr>
          <p:cNvPr id="8" name="Picture 7" descr="A number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B4D59D81-70F5-AA66-4E7A-B6653F4D6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/>
          <a:stretch/>
        </p:blipFill>
        <p:spPr>
          <a:xfrm>
            <a:off x="1408701" y="5056838"/>
            <a:ext cx="9143481" cy="1371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3B519-45E6-146C-F2DE-D01426439D19}"/>
              </a:ext>
            </a:extLst>
          </p:cNvPr>
          <p:cNvSpPr txBox="1"/>
          <p:nvPr/>
        </p:nvSpPr>
        <p:spPr>
          <a:xfrm>
            <a:off x="838200" y="4550811"/>
            <a:ext cx="10378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Calculate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from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training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57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C8C5-4369-AF80-D8DF-84A5A07C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97B38-74BA-F04D-3F8E-58ECA544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823852-0DAB-A8E9-1939-120330894C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Continuous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ED77A-A4EB-5C45-F944-9648227352FB}"/>
              </a:ext>
            </a:extLst>
          </p:cNvPr>
          <p:cNvSpPr txBox="1"/>
          <p:nvPr/>
        </p:nvSpPr>
        <p:spPr>
          <a:xfrm>
            <a:off x="791222" y="1260750"/>
            <a:ext cx="10378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Gaussian</a:t>
            </a:r>
            <a:r>
              <a:rPr lang="zh-CN" alt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Likelihood:</a:t>
            </a:r>
            <a:endParaRPr lang="en-US" sz="2800" dirty="0"/>
          </a:p>
        </p:txBody>
      </p:sp>
      <p:pic>
        <p:nvPicPr>
          <p:cNvPr id="9" name="Picture 8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AD5F2A9B-021D-5AB9-7F60-5A8A5249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98" y="649632"/>
            <a:ext cx="4764586" cy="784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DECCD-0B27-0D55-325F-C54F49058506}"/>
              </a:ext>
            </a:extLst>
          </p:cNvPr>
          <p:cNvSpPr txBox="1"/>
          <p:nvPr/>
        </p:nvSpPr>
        <p:spPr>
          <a:xfrm>
            <a:off x="838200" y="4550811"/>
            <a:ext cx="10378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</a:rPr>
              <a:t>Con</a:t>
            </a:r>
            <a:r>
              <a:rPr lang="en-US" altLang="zh-CN" sz="2800" dirty="0">
                <a:solidFill>
                  <a:srgbClr val="000000"/>
                </a:solidFill>
              </a:rPr>
              <a:t>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likelihood of someone weighing 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70kg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given they are "Fit" is about 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0.141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under the Gaussian Naïve Bayes model.</a:t>
            </a:r>
            <a:endParaRPr lang="en-US" sz="2800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3C81D28-8724-3CF9-8318-999D4CC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94" y="1799562"/>
            <a:ext cx="6176408" cy="1218125"/>
          </a:xfrm>
          <a:prstGeom prst="rect">
            <a:avLst/>
          </a:prstGeom>
        </p:spPr>
      </p:pic>
      <p:pic>
        <p:nvPicPr>
          <p:cNvPr id="12" name="Picture 11" descr="A math problem with numbers and symbols&#10;&#10;Description automatically generated">
            <a:extLst>
              <a:ext uri="{FF2B5EF4-FFF2-40B4-BE49-F238E27FC236}">
                <a16:creationId xmlns:a16="http://schemas.microsoft.com/office/drawing/2014/main" id="{AA2E6CE6-D10F-C4D9-8BA8-E66ACF730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06" y="2938873"/>
            <a:ext cx="8335184" cy="11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76200"/>
            <a:ext cx="11191875" cy="8673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/>
              <a:t>Naïve Bayes Classifier Example 1: Training Dataset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42925" y="1302607"/>
            <a:ext cx="4467225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Bat first=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Bat first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F58FC8-918C-5ABF-E7E1-2F19E3D4A320}"/>
              </a:ext>
            </a:extLst>
          </p:cNvPr>
          <p:cNvGraphicFramePr>
            <a:graphicFrameLocks noGrp="1"/>
          </p:cNvGraphicFramePr>
          <p:nvPr/>
        </p:nvGraphicFramePr>
        <p:xfrm>
          <a:off x="6138862" y="1302607"/>
          <a:ext cx="439638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42">
                  <a:extLst>
                    <a:ext uri="{9D8B030D-6E8A-4147-A177-3AD203B41FA5}">
                      <a16:colId xmlns:a16="http://schemas.microsoft.com/office/drawing/2014/main" val="3481516663"/>
                    </a:ext>
                  </a:extLst>
                </a:gridCol>
                <a:gridCol w="1151039">
                  <a:extLst>
                    <a:ext uri="{9D8B030D-6E8A-4147-A177-3AD203B41FA5}">
                      <a16:colId xmlns:a16="http://schemas.microsoft.com/office/drawing/2014/main" val="1782606953"/>
                    </a:ext>
                  </a:extLst>
                </a:gridCol>
                <a:gridCol w="872643">
                  <a:extLst>
                    <a:ext uri="{9D8B030D-6E8A-4147-A177-3AD203B41FA5}">
                      <a16:colId xmlns:a16="http://schemas.microsoft.com/office/drawing/2014/main" val="423523264"/>
                    </a:ext>
                  </a:extLst>
                </a:gridCol>
                <a:gridCol w="586827">
                  <a:extLst>
                    <a:ext uri="{9D8B030D-6E8A-4147-A177-3AD203B41FA5}">
                      <a16:colId xmlns:a16="http://schemas.microsoft.com/office/drawing/2014/main" val="3327391668"/>
                    </a:ext>
                  </a:extLst>
                </a:gridCol>
                <a:gridCol w="905430">
                  <a:extLst>
                    <a:ext uri="{9D8B030D-6E8A-4147-A177-3AD203B41FA5}">
                      <a16:colId xmlns:a16="http://schemas.microsoft.com/office/drawing/2014/main" val="1628871656"/>
                    </a:ext>
                  </a:extLst>
                </a:gridCol>
              </a:tblGrid>
              <a:tr h="2946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74582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9211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3821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Overcast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55348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Sunny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5446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Sunny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4049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Sunny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5009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Overcast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340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955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9357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Sunny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2441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Overcast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3005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Overcast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9147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Sunny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Mild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2859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82210"/>
                  </a:ext>
                </a:extLst>
              </a:tr>
            </a:tbl>
          </a:graphicData>
        </a:graphic>
      </p:graphicFrame>
      <p:pic>
        <p:nvPicPr>
          <p:cNvPr id="1026" name="Picture 2" descr="Australia opt to bowl against India in World Cup final | Arab News">
            <a:extLst>
              <a:ext uri="{FF2B5EF4-FFF2-40B4-BE49-F238E27FC236}">
                <a16:creationId xmlns:a16="http://schemas.microsoft.com/office/drawing/2014/main" id="{B919EA32-A270-8AC3-1FF4-3936450F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29000"/>
            <a:ext cx="4638675" cy="27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A0CF9-4C96-9C58-069F-BC07AFF8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42925" y="76200"/>
                <a:ext cx="11191875" cy="1010962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4000"/>
                  <a:t>Naïve Bayes Classifier Example </a:t>
                </a:r>
                <a14:m>
                  <m:oMath xmlns:m="http://schemas.openxmlformats.org/officeDocument/2006/math">
                    <m:r>
                      <a:rPr lang="en-US" altLang="en-US" sz="40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4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4000" b="1" i="0" dirty="0" smtClean="0">
                        <a:latin typeface="Cambria Math" panose="02040503050406030204" pitchFamily="18" charset="0"/>
                      </a:rPr>
                      <m:t>𝐘𝐞𝐬</m:t>
                    </m:r>
                    <m:r>
                      <a:rPr lang="en-US" altLang="en-US" sz="4000" b="1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4000" b="1" i="0" dirty="0" smtClean="0">
                        <a:latin typeface="Cambria Math" panose="02040503050406030204" pitchFamily="18" charset="0"/>
                      </a:rPr>
                      <m:t>𝐒𝐮𝐧𝐧𝐲</m:t>
                    </m:r>
                    <m:r>
                      <a:rPr lang="en-US" altLang="en-US" sz="4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4000" b="1"/>
              </a:p>
            </p:txBody>
          </p:sp>
        </mc:Choice>
        <mc:Fallback xmlns="">
          <p:sp>
            <p:nvSpPr>
              <p:cNvPr id="3891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925" y="76200"/>
                <a:ext cx="11191875" cy="1010962"/>
              </a:xfrm>
              <a:blipFill>
                <a:blip r:embed="rId3"/>
                <a:stretch>
                  <a:fillRect l="-1906" b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4C2F2-F8B9-BF84-C8D6-7F64E7A8AE49}"/>
              </a:ext>
            </a:extLst>
          </p:cNvPr>
          <p:cNvGraphicFramePr>
            <a:graphicFrameLocks noGrp="1"/>
          </p:cNvGraphicFramePr>
          <p:nvPr/>
        </p:nvGraphicFramePr>
        <p:xfrm>
          <a:off x="588442" y="3316513"/>
          <a:ext cx="36350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70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3136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3136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313688">
                <a:tc rowSpan="3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6C3B5-BA5E-F4D6-9192-742B2021B28C}"/>
              </a:ext>
            </a:extLst>
          </p:cNvPr>
          <p:cNvGraphicFramePr>
            <a:graphicFrameLocks noGrp="1"/>
          </p:cNvGraphicFramePr>
          <p:nvPr/>
        </p:nvGraphicFramePr>
        <p:xfrm>
          <a:off x="4931847" y="3316513"/>
          <a:ext cx="47416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28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3185546222"/>
                    </a:ext>
                  </a:extLst>
                </a:gridCol>
              </a:tblGrid>
              <a:tr h="3136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3136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313688">
                <a:tc rowSpan="3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  <a:tr h="313688">
                <a:tc gridSpan="2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1763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7C818-DDD5-85C4-6BE9-C868DEACED4A}"/>
                  </a:ext>
                </a:extLst>
              </p:cNvPr>
              <p:cNvSpPr txBox="1"/>
              <p:nvPr/>
            </p:nvSpPr>
            <p:spPr>
              <a:xfrm>
                <a:off x="542925" y="978752"/>
                <a:ext cx="108137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On match day, want: </a:t>
                </a:r>
              </a:p>
              <a:p>
                <a:r>
                  <a:rPr lang="en-US" sz="2400"/>
                  <a:t>	Make a decision on batting first given observations of weather</a:t>
                </a:r>
              </a:p>
              <a:p>
                <a:r>
                  <a:rPr lang="en-US" sz="240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</m:oMath>
                </a14:m>
                <a:r>
                  <a:rPr lang="en-US" sz="2400"/>
                  <a:t>, </a:t>
                </a:r>
              </a:p>
              <a:p>
                <a:r>
                  <a:rPr lang="en-US" sz="2400"/>
                  <a:t>		the posterior probability of batting first given reports of Sunny outlook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7C818-DDD5-85C4-6BE9-C868DEAC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978752"/>
                <a:ext cx="10813794" cy="1569660"/>
              </a:xfrm>
              <a:prstGeom prst="rect">
                <a:avLst/>
              </a:prstGeom>
              <a:blipFill>
                <a:blip r:embed="rId4"/>
                <a:stretch>
                  <a:fillRect l="-84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72FECCB-678E-2CEE-F5F4-FFAD5A8EAAFC}"/>
              </a:ext>
            </a:extLst>
          </p:cNvPr>
          <p:cNvSpPr/>
          <p:nvPr/>
        </p:nvSpPr>
        <p:spPr>
          <a:xfrm>
            <a:off x="4404825" y="4198226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75729-8FA8-3B32-61E7-7B75653FE67E}"/>
                  </a:ext>
                </a:extLst>
              </p:cNvPr>
              <p:cNvSpPr txBox="1"/>
              <p:nvPr/>
            </p:nvSpPr>
            <p:spPr>
              <a:xfrm>
                <a:off x="6893047" y="5477720"/>
                <a:ext cx="206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prior probabilities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Yes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=9/14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75729-8FA8-3B32-61E7-7B75653FE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47" y="5477720"/>
                <a:ext cx="2062744" cy="646331"/>
              </a:xfrm>
              <a:prstGeom prst="rect">
                <a:avLst/>
              </a:prstGeom>
              <a:blipFill>
                <a:blip r:embed="rId5"/>
                <a:stretch>
                  <a:fillRect l="-26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9C1B15-162B-A0AC-1CFA-83A779EDD9C7}"/>
              </a:ext>
            </a:extLst>
          </p:cNvPr>
          <p:cNvSpPr/>
          <p:nvPr/>
        </p:nvSpPr>
        <p:spPr>
          <a:xfrm>
            <a:off x="7410242" y="5269806"/>
            <a:ext cx="314454" cy="326867"/>
          </a:xfrm>
          <a:custGeom>
            <a:avLst/>
            <a:gdLst>
              <a:gd name="connsiteX0" fmla="*/ 0 w 314454"/>
              <a:gd name="connsiteY0" fmla="*/ 0 h 326867"/>
              <a:gd name="connsiteX1" fmla="*/ 124126 w 314454"/>
              <a:gd name="connsiteY1" fmla="*/ 215153 h 326867"/>
              <a:gd name="connsiteX2" fmla="*/ 140676 w 314454"/>
              <a:gd name="connsiteY2" fmla="*/ 111714 h 326867"/>
              <a:gd name="connsiteX3" fmla="*/ 314454 w 314454"/>
              <a:gd name="connsiteY3" fmla="*/ 326867 h 3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54" h="326867">
                <a:moveTo>
                  <a:pt x="0" y="0"/>
                </a:moveTo>
                <a:cubicBezTo>
                  <a:pt x="50340" y="98267"/>
                  <a:pt x="100680" y="196534"/>
                  <a:pt x="124126" y="215153"/>
                </a:cubicBezTo>
                <a:cubicBezTo>
                  <a:pt x="147572" y="233772"/>
                  <a:pt x="108955" y="93095"/>
                  <a:pt x="140676" y="111714"/>
                </a:cubicBezTo>
                <a:cubicBezTo>
                  <a:pt x="172397" y="130333"/>
                  <a:pt x="243425" y="228600"/>
                  <a:pt x="314454" y="32686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AD31C6-9502-2D5D-BD6D-75204C51E4CB}"/>
              </a:ext>
            </a:extLst>
          </p:cNvPr>
          <p:cNvSpPr/>
          <p:nvPr/>
        </p:nvSpPr>
        <p:spPr>
          <a:xfrm>
            <a:off x="7902611" y="5302906"/>
            <a:ext cx="239978" cy="297904"/>
          </a:xfrm>
          <a:custGeom>
            <a:avLst/>
            <a:gdLst>
              <a:gd name="connsiteX0" fmla="*/ 239978 w 239978"/>
              <a:gd name="connsiteY0" fmla="*/ 0 h 297904"/>
              <a:gd name="connsiteX1" fmla="*/ 111714 w 239978"/>
              <a:gd name="connsiteY1" fmla="*/ 219291 h 297904"/>
              <a:gd name="connsiteX2" fmla="*/ 119989 w 239978"/>
              <a:gd name="connsiteY2" fmla="*/ 49651 h 297904"/>
              <a:gd name="connsiteX3" fmla="*/ 0 w 239978"/>
              <a:gd name="connsiteY3" fmla="*/ 297904 h 29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978" h="297904">
                <a:moveTo>
                  <a:pt x="239978" y="0"/>
                </a:moveTo>
                <a:cubicBezTo>
                  <a:pt x="185845" y="105508"/>
                  <a:pt x="131712" y="211016"/>
                  <a:pt x="111714" y="219291"/>
                </a:cubicBezTo>
                <a:cubicBezTo>
                  <a:pt x="91716" y="227566"/>
                  <a:pt x="138608" y="36549"/>
                  <a:pt x="119989" y="49651"/>
                </a:cubicBezTo>
                <a:cubicBezTo>
                  <a:pt x="101370" y="62753"/>
                  <a:pt x="50685" y="180328"/>
                  <a:pt x="0" y="2979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E226A-D1EF-58AB-A4C1-64F56BC48C5C}"/>
                  </a:ext>
                </a:extLst>
              </p:cNvPr>
              <p:cNvSpPr txBox="1"/>
              <p:nvPr/>
            </p:nvSpPr>
            <p:spPr>
              <a:xfrm>
                <a:off x="9847230" y="3984815"/>
                <a:ext cx="23352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marginal</a:t>
                </a:r>
              </a:p>
              <a:p>
                <a:r>
                  <a:rPr lang="en-US"/>
                  <a:t>probabilities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=5/14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E226A-D1EF-58AB-A4C1-64F56BC4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230" y="3984815"/>
                <a:ext cx="2335255" cy="923330"/>
              </a:xfrm>
              <a:prstGeom prst="rect">
                <a:avLst/>
              </a:prstGeom>
              <a:blipFill>
                <a:blip r:embed="rId6"/>
                <a:stretch>
                  <a:fillRect l="-20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8BD8E6-2A40-46E9-215B-BDDC5896C073}"/>
              </a:ext>
            </a:extLst>
          </p:cNvPr>
          <p:cNvSpPr/>
          <p:nvPr/>
        </p:nvSpPr>
        <p:spPr>
          <a:xfrm>
            <a:off x="9586596" y="4122139"/>
            <a:ext cx="364105" cy="85879"/>
          </a:xfrm>
          <a:custGeom>
            <a:avLst/>
            <a:gdLst>
              <a:gd name="connsiteX0" fmla="*/ 0 w 364105"/>
              <a:gd name="connsiteY0" fmla="*/ 1564 h 85879"/>
              <a:gd name="connsiteX1" fmla="*/ 277217 w 364105"/>
              <a:gd name="connsiteY1" fmla="*/ 9839 h 85879"/>
              <a:gd name="connsiteX2" fmla="*/ 186190 w 364105"/>
              <a:gd name="connsiteY2" fmla="*/ 76040 h 85879"/>
              <a:gd name="connsiteX3" fmla="*/ 364105 w 364105"/>
              <a:gd name="connsiteY3" fmla="*/ 84315 h 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05" h="85879">
                <a:moveTo>
                  <a:pt x="0" y="1564"/>
                </a:moveTo>
                <a:cubicBezTo>
                  <a:pt x="123092" y="-505"/>
                  <a:pt x="246185" y="-2574"/>
                  <a:pt x="277217" y="9839"/>
                </a:cubicBezTo>
                <a:cubicBezTo>
                  <a:pt x="308249" y="22252"/>
                  <a:pt x="171709" y="63627"/>
                  <a:pt x="186190" y="76040"/>
                </a:cubicBezTo>
                <a:cubicBezTo>
                  <a:pt x="200671" y="88453"/>
                  <a:pt x="282388" y="86384"/>
                  <a:pt x="364105" y="8431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51B0B0-F9E8-A00C-51B5-29B0BA0A62CD}"/>
              </a:ext>
            </a:extLst>
          </p:cNvPr>
          <p:cNvSpPr/>
          <p:nvPr/>
        </p:nvSpPr>
        <p:spPr>
          <a:xfrm>
            <a:off x="9615559" y="4458799"/>
            <a:ext cx="306179" cy="66359"/>
          </a:xfrm>
          <a:custGeom>
            <a:avLst/>
            <a:gdLst>
              <a:gd name="connsiteX0" fmla="*/ 0 w 306179"/>
              <a:gd name="connsiteY0" fmla="*/ 57972 h 66359"/>
              <a:gd name="connsiteX1" fmla="*/ 78614 w 306179"/>
              <a:gd name="connsiteY1" fmla="*/ 46 h 66359"/>
              <a:gd name="connsiteX2" fmla="*/ 140677 w 306179"/>
              <a:gd name="connsiteY2" fmla="*/ 66247 h 66359"/>
              <a:gd name="connsiteX3" fmla="*/ 190328 w 306179"/>
              <a:gd name="connsiteY3" fmla="*/ 16596 h 66359"/>
              <a:gd name="connsiteX4" fmla="*/ 239978 w 306179"/>
              <a:gd name="connsiteY4" fmla="*/ 45559 h 66359"/>
              <a:gd name="connsiteX5" fmla="*/ 306179 w 306179"/>
              <a:gd name="connsiteY5" fmla="*/ 20734 h 6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79" h="66359">
                <a:moveTo>
                  <a:pt x="0" y="57972"/>
                </a:moveTo>
                <a:cubicBezTo>
                  <a:pt x="27584" y="28319"/>
                  <a:pt x="55168" y="-1333"/>
                  <a:pt x="78614" y="46"/>
                </a:cubicBezTo>
                <a:cubicBezTo>
                  <a:pt x="102060" y="1425"/>
                  <a:pt x="122058" y="63489"/>
                  <a:pt x="140677" y="66247"/>
                </a:cubicBezTo>
                <a:cubicBezTo>
                  <a:pt x="159296" y="69005"/>
                  <a:pt x="173778" y="20044"/>
                  <a:pt x="190328" y="16596"/>
                </a:cubicBezTo>
                <a:cubicBezTo>
                  <a:pt x="206878" y="13148"/>
                  <a:pt x="220670" y="44869"/>
                  <a:pt x="239978" y="45559"/>
                </a:cubicBezTo>
                <a:cubicBezTo>
                  <a:pt x="259286" y="46249"/>
                  <a:pt x="282732" y="33491"/>
                  <a:pt x="306179" y="20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B093D5-CAD9-6E41-0B94-AA0356FB775B}"/>
              </a:ext>
            </a:extLst>
          </p:cNvPr>
          <p:cNvSpPr/>
          <p:nvPr/>
        </p:nvSpPr>
        <p:spPr>
          <a:xfrm>
            <a:off x="9627972" y="4624347"/>
            <a:ext cx="231703" cy="239978"/>
          </a:xfrm>
          <a:custGeom>
            <a:avLst/>
            <a:gdLst>
              <a:gd name="connsiteX0" fmla="*/ 0 w 231703"/>
              <a:gd name="connsiteY0" fmla="*/ 239978 h 239978"/>
              <a:gd name="connsiteX1" fmla="*/ 182052 w 231703"/>
              <a:gd name="connsiteY1" fmla="*/ 115852 h 239978"/>
              <a:gd name="connsiteX2" fmla="*/ 103439 w 231703"/>
              <a:gd name="connsiteY2" fmla="*/ 103439 h 239978"/>
              <a:gd name="connsiteX3" fmla="*/ 231703 w 231703"/>
              <a:gd name="connsiteY3" fmla="*/ 0 h 23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03" h="239978">
                <a:moveTo>
                  <a:pt x="0" y="239978"/>
                </a:moveTo>
                <a:cubicBezTo>
                  <a:pt x="82406" y="189293"/>
                  <a:pt x="164812" y="138608"/>
                  <a:pt x="182052" y="115852"/>
                </a:cubicBezTo>
                <a:cubicBezTo>
                  <a:pt x="199292" y="93096"/>
                  <a:pt x="95164" y="122748"/>
                  <a:pt x="103439" y="103439"/>
                </a:cubicBezTo>
                <a:cubicBezTo>
                  <a:pt x="111714" y="84130"/>
                  <a:pt x="171708" y="42065"/>
                  <a:pt x="23170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890E9-C0BD-508B-F3E8-B79636545839}"/>
                  </a:ext>
                </a:extLst>
              </p:cNvPr>
              <p:cNvSpPr txBox="1"/>
              <p:nvPr/>
            </p:nvSpPr>
            <p:spPr>
              <a:xfrm>
                <a:off x="6748233" y="2523565"/>
                <a:ext cx="27260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likelihoods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)=3/9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890E9-C0BD-508B-F3E8-B796365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33" y="2523565"/>
                <a:ext cx="2726067" cy="646331"/>
              </a:xfrm>
              <a:prstGeom prst="rect">
                <a:avLst/>
              </a:prstGeom>
              <a:blipFill>
                <a:blip r:embed="rId7"/>
                <a:stretch>
                  <a:fillRect l="-201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82A1A4-6A44-7773-8003-37D651FD5D73}"/>
              </a:ext>
            </a:extLst>
          </p:cNvPr>
          <p:cNvSpPr/>
          <p:nvPr/>
        </p:nvSpPr>
        <p:spPr>
          <a:xfrm>
            <a:off x="7555050" y="3138960"/>
            <a:ext cx="178940" cy="906125"/>
          </a:xfrm>
          <a:custGeom>
            <a:avLst/>
            <a:gdLst>
              <a:gd name="connsiteX0" fmla="*/ 107577 w 178940"/>
              <a:gd name="connsiteY0" fmla="*/ 0 h 906125"/>
              <a:gd name="connsiteX1" fmla="*/ 74476 w 178940"/>
              <a:gd name="connsiteY1" fmla="*/ 136540 h 906125"/>
              <a:gd name="connsiteX2" fmla="*/ 177915 w 178940"/>
              <a:gd name="connsiteY2" fmla="*/ 66201 h 906125"/>
              <a:gd name="connsiteX3" fmla="*/ 0 w 178940"/>
              <a:gd name="connsiteY3" fmla="*/ 906125 h 90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40" h="906125">
                <a:moveTo>
                  <a:pt x="107577" y="0"/>
                </a:moveTo>
                <a:cubicBezTo>
                  <a:pt x="85165" y="62753"/>
                  <a:pt x="62753" y="125506"/>
                  <a:pt x="74476" y="136540"/>
                </a:cubicBezTo>
                <a:cubicBezTo>
                  <a:pt x="86199" y="147574"/>
                  <a:pt x="190328" y="-62063"/>
                  <a:pt x="177915" y="66201"/>
                </a:cubicBezTo>
                <a:cubicBezTo>
                  <a:pt x="165502" y="194465"/>
                  <a:pt x="82751" y="550295"/>
                  <a:pt x="0" y="906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A47386-D699-6FC3-B6AE-E7528DA26E96}"/>
                  </a:ext>
                </a:extLst>
              </p:cNvPr>
              <p:cNvSpPr txBox="1"/>
              <p:nvPr/>
            </p:nvSpPr>
            <p:spPr>
              <a:xfrm>
                <a:off x="548757" y="6127965"/>
                <a:ext cx="10054291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Posterior probability: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Sunny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(3/9)(9/14)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5/14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A47386-D699-6FC3-B6AE-E7528DA2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7" y="6127965"/>
                <a:ext cx="10054291" cy="690382"/>
              </a:xfrm>
              <a:prstGeom prst="rect">
                <a:avLst/>
              </a:prstGeom>
              <a:blipFill>
                <a:blip r:embed="rId8"/>
                <a:stretch>
                  <a:fillRect l="-910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BBACE64-2EA2-79FF-18ED-7D827DAD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42925" y="76200"/>
                <a:ext cx="11191875" cy="1010962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4000"/>
                  <a:t>Naïve Bayes Classifier Example </a:t>
                </a:r>
                <a14:m>
                  <m:oMath xmlns:m="http://schemas.openxmlformats.org/officeDocument/2006/math">
                    <m:r>
                      <a:rPr lang="en-US" altLang="en-US" sz="40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4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4000" b="1" i="0" dirty="0" smtClean="0">
                        <a:latin typeface="Cambria Math" panose="02040503050406030204" pitchFamily="18" charset="0"/>
                      </a:rPr>
                      <m:t>𝐍𝐨</m:t>
                    </m:r>
                    <m:r>
                      <a:rPr lang="en-US" altLang="en-US" sz="4000" b="1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4000" b="1" i="0" dirty="0">
                        <a:latin typeface="Cambria Math" panose="02040503050406030204" pitchFamily="18" charset="0"/>
                      </a:rPr>
                      <m:t>𝐒𝐮𝐧𝐧𝐲</m:t>
                    </m:r>
                    <m:r>
                      <a:rPr lang="en-US" altLang="en-US" sz="4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4000" b="1" i="1"/>
              </a:p>
            </p:txBody>
          </p:sp>
        </mc:Choice>
        <mc:Fallback xmlns="">
          <p:sp>
            <p:nvSpPr>
              <p:cNvPr id="3891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925" y="76200"/>
                <a:ext cx="11191875" cy="1010962"/>
              </a:xfrm>
              <a:blipFill>
                <a:blip r:embed="rId3"/>
                <a:stretch>
                  <a:fillRect l="-1906" b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4C2F2-F8B9-BF84-C8D6-7F64E7A8AE49}"/>
              </a:ext>
            </a:extLst>
          </p:cNvPr>
          <p:cNvGraphicFramePr>
            <a:graphicFrameLocks noGrp="1"/>
          </p:cNvGraphicFramePr>
          <p:nvPr/>
        </p:nvGraphicFramePr>
        <p:xfrm>
          <a:off x="588442" y="3316513"/>
          <a:ext cx="36350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70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8770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3136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3136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313688">
                <a:tc rowSpan="3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6C3B5-BA5E-F4D6-9192-742B2021B28C}"/>
              </a:ext>
            </a:extLst>
          </p:cNvPr>
          <p:cNvGraphicFramePr>
            <a:graphicFrameLocks noGrp="1"/>
          </p:cNvGraphicFramePr>
          <p:nvPr/>
        </p:nvGraphicFramePr>
        <p:xfrm>
          <a:off x="4931847" y="3316513"/>
          <a:ext cx="47416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28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  <a:gridCol w="948328">
                  <a:extLst>
                    <a:ext uri="{9D8B030D-6E8A-4147-A177-3AD203B41FA5}">
                      <a16:colId xmlns:a16="http://schemas.microsoft.com/office/drawing/2014/main" val="3185546222"/>
                    </a:ext>
                  </a:extLst>
                </a:gridCol>
              </a:tblGrid>
              <a:tr h="3136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3136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313688">
                <a:tc rowSpan="3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31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  <a:tr h="313688">
                <a:tc gridSpan="2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1763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7C818-DDD5-85C4-6BE9-C868DEACED4A}"/>
                  </a:ext>
                </a:extLst>
              </p:cNvPr>
              <p:cNvSpPr txBox="1"/>
              <p:nvPr/>
            </p:nvSpPr>
            <p:spPr>
              <a:xfrm>
                <a:off x="542925" y="978752"/>
                <a:ext cx="108137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On match day, want: </a:t>
                </a:r>
              </a:p>
              <a:p>
                <a:r>
                  <a:rPr lang="en-US" sz="2400"/>
                  <a:t>	Make a decision on batting first given observations of weather</a:t>
                </a:r>
              </a:p>
              <a:p>
                <a:r>
                  <a:rPr lang="en-US" sz="240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</m:oMath>
                </a14:m>
                <a:r>
                  <a:rPr lang="en-US" sz="2400"/>
                  <a:t>, </a:t>
                </a:r>
              </a:p>
              <a:p>
                <a:r>
                  <a:rPr lang="en-US" sz="2400"/>
                  <a:t>		the posterior probability of batting first given reports of Sunny outlook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7C818-DDD5-85C4-6BE9-C868DEAC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978752"/>
                <a:ext cx="10813794" cy="1569660"/>
              </a:xfrm>
              <a:prstGeom prst="rect">
                <a:avLst/>
              </a:prstGeom>
              <a:blipFill>
                <a:blip r:embed="rId4"/>
                <a:stretch>
                  <a:fillRect l="-84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72FECCB-678E-2CEE-F5F4-FFAD5A8EAAFC}"/>
              </a:ext>
            </a:extLst>
          </p:cNvPr>
          <p:cNvSpPr/>
          <p:nvPr/>
        </p:nvSpPr>
        <p:spPr>
          <a:xfrm>
            <a:off x="4404825" y="4198226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75729-8FA8-3B32-61E7-7B75653FE67E}"/>
                  </a:ext>
                </a:extLst>
              </p:cNvPr>
              <p:cNvSpPr txBox="1"/>
              <p:nvPr/>
            </p:nvSpPr>
            <p:spPr>
              <a:xfrm>
                <a:off x="6893047" y="5477720"/>
                <a:ext cx="1998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prior probabilities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=5/14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75729-8FA8-3B32-61E7-7B75653FE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47" y="5477720"/>
                <a:ext cx="1998624" cy="646331"/>
              </a:xfrm>
              <a:prstGeom prst="rect">
                <a:avLst/>
              </a:prstGeom>
              <a:blipFill>
                <a:blip r:embed="rId5"/>
                <a:stretch>
                  <a:fillRect l="-274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9C1B15-162B-A0AC-1CFA-83A779EDD9C7}"/>
              </a:ext>
            </a:extLst>
          </p:cNvPr>
          <p:cNvSpPr/>
          <p:nvPr/>
        </p:nvSpPr>
        <p:spPr>
          <a:xfrm>
            <a:off x="7410242" y="5269806"/>
            <a:ext cx="314454" cy="326867"/>
          </a:xfrm>
          <a:custGeom>
            <a:avLst/>
            <a:gdLst>
              <a:gd name="connsiteX0" fmla="*/ 0 w 314454"/>
              <a:gd name="connsiteY0" fmla="*/ 0 h 326867"/>
              <a:gd name="connsiteX1" fmla="*/ 124126 w 314454"/>
              <a:gd name="connsiteY1" fmla="*/ 215153 h 326867"/>
              <a:gd name="connsiteX2" fmla="*/ 140676 w 314454"/>
              <a:gd name="connsiteY2" fmla="*/ 111714 h 326867"/>
              <a:gd name="connsiteX3" fmla="*/ 314454 w 314454"/>
              <a:gd name="connsiteY3" fmla="*/ 326867 h 3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54" h="326867">
                <a:moveTo>
                  <a:pt x="0" y="0"/>
                </a:moveTo>
                <a:cubicBezTo>
                  <a:pt x="50340" y="98267"/>
                  <a:pt x="100680" y="196534"/>
                  <a:pt x="124126" y="215153"/>
                </a:cubicBezTo>
                <a:cubicBezTo>
                  <a:pt x="147572" y="233772"/>
                  <a:pt x="108955" y="93095"/>
                  <a:pt x="140676" y="111714"/>
                </a:cubicBezTo>
                <a:cubicBezTo>
                  <a:pt x="172397" y="130333"/>
                  <a:pt x="243425" y="228600"/>
                  <a:pt x="314454" y="32686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AD31C6-9502-2D5D-BD6D-75204C51E4CB}"/>
              </a:ext>
            </a:extLst>
          </p:cNvPr>
          <p:cNvSpPr/>
          <p:nvPr/>
        </p:nvSpPr>
        <p:spPr>
          <a:xfrm>
            <a:off x="7902611" y="5302906"/>
            <a:ext cx="239978" cy="297904"/>
          </a:xfrm>
          <a:custGeom>
            <a:avLst/>
            <a:gdLst>
              <a:gd name="connsiteX0" fmla="*/ 239978 w 239978"/>
              <a:gd name="connsiteY0" fmla="*/ 0 h 297904"/>
              <a:gd name="connsiteX1" fmla="*/ 111714 w 239978"/>
              <a:gd name="connsiteY1" fmla="*/ 219291 h 297904"/>
              <a:gd name="connsiteX2" fmla="*/ 119989 w 239978"/>
              <a:gd name="connsiteY2" fmla="*/ 49651 h 297904"/>
              <a:gd name="connsiteX3" fmla="*/ 0 w 239978"/>
              <a:gd name="connsiteY3" fmla="*/ 297904 h 29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978" h="297904">
                <a:moveTo>
                  <a:pt x="239978" y="0"/>
                </a:moveTo>
                <a:cubicBezTo>
                  <a:pt x="185845" y="105508"/>
                  <a:pt x="131712" y="211016"/>
                  <a:pt x="111714" y="219291"/>
                </a:cubicBezTo>
                <a:cubicBezTo>
                  <a:pt x="91716" y="227566"/>
                  <a:pt x="138608" y="36549"/>
                  <a:pt x="119989" y="49651"/>
                </a:cubicBezTo>
                <a:cubicBezTo>
                  <a:pt x="101370" y="62753"/>
                  <a:pt x="50685" y="180328"/>
                  <a:pt x="0" y="2979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E226A-D1EF-58AB-A4C1-64F56BC48C5C}"/>
                  </a:ext>
                </a:extLst>
              </p:cNvPr>
              <p:cNvSpPr txBox="1"/>
              <p:nvPr/>
            </p:nvSpPr>
            <p:spPr>
              <a:xfrm>
                <a:off x="9847230" y="3984815"/>
                <a:ext cx="23352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marginal</a:t>
                </a:r>
              </a:p>
              <a:p>
                <a:r>
                  <a:rPr lang="en-US"/>
                  <a:t>probabilities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=5/14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E226A-D1EF-58AB-A4C1-64F56BC4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230" y="3984815"/>
                <a:ext cx="2335255" cy="923330"/>
              </a:xfrm>
              <a:prstGeom prst="rect">
                <a:avLst/>
              </a:prstGeom>
              <a:blipFill>
                <a:blip r:embed="rId6"/>
                <a:stretch>
                  <a:fillRect l="-20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8BD8E6-2A40-46E9-215B-BDDC5896C073}"/>
              </a:ext>
            </a:extLst>
          </p:cNvPr>
          <p:cNvSpPr/>
          <p:nvPr/>
        </p:nvSpPr>
        <p:spPr>
          <a:xfrm>
            <a:off x="9586596" y="4122139"/>
            <a:ext cx="364105" cy="85879"/>
          </a:xfrm>
          <a:custGeom>
            <a:avLst/>
            <a:gdLst>
              <a:gd name="connsiteX0" fmla="*/ 0 w 364105"/>
              <a:gd name="connsiteY0" fmla="*/ 1564 h 85879"/>
              <a:gd name="connsiteX1" fmla="*/ 277217 w 364105"/>
              <a:gd name="connsiteY1" fmla="*/ 9839 h 85879"/>
              <a:gd name="connsiteX2" fmla="*/ 186190 w 364105"/>
              <a:gd name="connsiteY2" fmla="*/ 76040 h 85879"/>
              <a:gd name="connsiteX3" fmla="*/ 364105 w 364105"/>
              <a:gd name="connsiteY3" fmla="*/ 84315 h 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05" h="85879">
                <a:moveTo>
                  <a:pt x="0" y="1564"/>
                </a:moveTo>
                <a:cubicBezTo>
                  <a:pt x="123092" y="-505"/>
                  <a:pt x="246185" y="-2574"/>
                  <a:pt x="277217" y="9839"/>
                </a:cubicBezTo>
                <a:cubicBezTo>
                  <a:pt x="308249" y="22252"/>
                  <a:pt x="171709" y="63627"/>
                  <a:pt x="186190" y="76040"/>
                </a:cubicBezTo>
                <a:cubicBezTo>
                  <a:pt x="200671" y="88453"/>
                  <a:pt x="282388" y="86384"/>
                  <a:pt x="364105" y="8431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51B0B0-F9E8-A00C-51B5-29B0BA0A62CD}"/>
              </a:ext>
            </a:extLst>
          </p:cNvPr>
          <p:cNvSpPr/>
          <p:nvPr/>
        </p:nvSpPr>
        <p:spPr>
          <a:xfrm>
            <a:off x="9615559" y="4458799"/>
            <a:ext cx="306179" cy="66359"/>
          </a:xfrm>
          <a:custGeom>
            <a:avLst/>
            <a:gdLst>
              <a:gd name="connsiteX0" fmla="*/ 0 w 306179"/>
              <a:gd name="connsiteY0" fmla="*/ 57972 h 66359"/>
              <a:gd name="connsiteX1" fmla="*/ 78614 w 306179"/>
              <a:gd name="connsiteY1" fmla="*/ 46 h 66359"/>
              <a:gd name="connsiteX2" fmla="*/ 140677 w 306179"/>
              <a:gd name="connsiteY2" fmla="*/ 66247 h 66359"/>
              <a:gd name="connsiteX3" fmla="*/ 190328 w 306179"/>
              <a:gd name="connsiteY3" fmla="*/ 16596 h 66359"/>
              <a:gd name="connsiteX4" fmla="*/ 239978 w 306179"/>
              <a:gd name="connsiteY4" fmla="*/ 45559 h 66359"/>
              <a:gd name="connsiteX5" fmla="*/ 306179 w 306179"/>
              <a:gd name="connsiteY5" fmla="*/ 20734 h 6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79" h="66359">
                <a:moveTo>
                  <a:pt x="0" y="57972"/>
                </a:moveTo>
                <a:cubicBezTo>
                  <a:pt x="27584" y="28319"/>
                  <a:pt x="55168" y="-1333"/>
                  <a:pt x="78614" y="46"/>
                </a:cubicBezTo>
                <a:cubicBezTo>
                  <a:pt x="102060" y="1425"/>
                  <a:pt x="122058" y="63489"/>
                  <a:pt x="140677" y="66247"/>
                </a:cubicBezTo>
                <a:cubicBezTo>
                  <a:pt x="159296" y="69005"/>
                  <a:pt x="173778" y="20044"/>
                  <a:pt x="190328" y="16596"/>
                </a:cubicBezTo>
                <a:cubicBezTo>
                  <a:pt x="206878" y="13148"/>
                  <a:pt x="220670" y="44869"/>
                  <a:pt x="239978" y="45559"/>
                </a:cubicBezTo>
                <a:cubicBezTo>
                  <a:pt x="259286" y="46249"/>
                  <a:pt x="282732" y="33491"/>
                  <a:pt x="306179" y="20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B093D5-CAD9-6E41-0B94-AA0356FB775B}"/>
              </a:ext>
            </a:extLst>
          </p:cNvPr>
          <p:cNvSpPr/>
          <p:nvPr/>
        </p:nvSpPr>
        <p:spPr>
          <a:xfrm>
            <a:off x="9627972" y="4624347"/>
            <a:ext cx="231703" cy="239978"/>
          </a:xfrm>
          <a:custGeom>
            <a:avLst/>
            <a:gdLst>
              <a:gd name="connsiteX0" fmla="*/ 0 w 231703"/>
              <a:gd name="connsiteY0" fmla="*/ 239978 h 239978"/>
              <a:gd name="connsiteX1" fmla="*/ 182052 w 231703"/>
              <a:gd name="connsiteY1" fmla="*/ 115852 h 239978"/>
              <a:gd name="connsiteX2" fmla="*/ 103439 w 231703"/>
              <a:gd name="connsiteY2" fmla="*/ 103439 h 239978"/>
              <a:gd name="connsiteX3" fmla="*/ 231703 w 231703"/>
              <a:gd name="connsiteY3" fmla="*/ 0 h 23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03" h="239978">
                <a:moveTo>
                  <a:pt x="0" y="239978"/>
                </a:moveTo>
                <a:cubicBezTo>
                  <a:pt x="82406" y="189293"/>
                  <a:pt x="164812" y="138608"/>
                  <a:pt x="182052" y="115852"/>
                </a:cubicBezTo>
                <a:cubicBezTo>
                  <a:pt x="199292" y="93096"/>
                  <a:pt x="95164" y="122748"/>
                  <a:pt x="103439" y="103439"/>
                </a:cubicBezTo>
                <a:cubicBezTo>
                  <a:pt x="111714" y="84130"/>
                  <a:pt x="171708" y="42065"/>
                  <a:pt x="23170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890E9-C0BD-508B-F3E8-B79636545839}"/>
                  </a:ext>
                </a:extLst>
              </p:cNvPr>
              <p:cNvSpPr txBox="1"/>
              <p:nvPr/>
            </p:nvSpPr>
            <p:spPr>
              <a:xfrm>
                <a:off x="6748233" y="2523565"/>
                <a:ext cx="26619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likelihoods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)=2/5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B890E9-C0BD-508B-F3E8-B796365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33" y="2523565"/>
                <a:ext cx="2661947" cy="646331"/>
              </a:xfrm>
              <a:prstGeom prst="rect">
                <a:avLst/>
              </a:prstGeom>
              <a:blipFill>
                <a:blip r:embed="rId7"/>
                <a:stretch>
                  <a:fillRect l="-20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82A1A4-6A44-7773-8003-37D651FD5D73}"/>
              </a:ext>
            </a:extLst>
          </p:cNvPr>
          <p:cNvSpPr/>
          <p:nvPr/>
        </p:nvSpPr>
        <p:spPr>
          <a:xfrm rot="19894346">
            <a:off x="7989736" y="3144638"/>
            <a:ext cx="178940" cy="906125"/>
          </a:xfrm>
          <a:custGeom>
            <a:avLst/>
            <a:gdLst>
              <a:gd name="connsiteX0" fmla="*/ 107577 w 178940"/>
              <a:gd name="connsiteY0" fmla="*/ 0 h 906125"/>
              <a:gd name="connsiteX1" fmla="*/ 74476 w 178940"/>
              <a:gd name="connsiteY1" fmla="*/ 136540 h 906125"/>
              <a:gd name="connsiteX2" fmla="*/ 177915 w 178940"/>
              <a:gd name="connsiteY2" fmla="*/ 66201 h 906125"/>
              <a:gd name="connsiteX3" fmla="*/ 0 w 178940"/>
              <a:gd name="connsiteY3" fmla="*/ 906125 h 90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40" h="906125">
                <a:moveTo>
                  <a:pt x="107577" y="0"/>
                </a:moveTo>
                <a:cubicBezTo>
                  <a:pt x="85165" y="62753"/>
                  <a:pt x="62753" y="125506"/>
                  <a:pt x="74476" y="136540"/>
                </a:cubicBezTo>
                <a:cubicBezTo>
                  <a:pt x="86199" y="147574"/>
                  <a:pt x="190328" y="-62063"/>
                  <a:pt x="177915" y="66201"/>
                </a:cubicBezTo>
                <a:cubicBezTo>
                  <a:pt x="165502" y="194465"/>
                  <a:pt x="82751" y="550295"/>
                  <a:pt x="0" y="906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A47386-D699-6FC3-B6AE-E7528DA26E96}"/>
                  </a:ext>
                </a:extLst>
              </p:cNvPr>
              <p:cNvSpPr txBox="1"/>
              <p:nvPr/>
            </p:nvSpPr>
            <p:spPr>
              <a:xfrm>
                <a:off x="548757" y="6127965"/>
                <a:ext cx="9656746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Posterior probability: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Sunny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No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(2/5)(5/14)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5/14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A47386-D699-6FC3-B6AE-E7528DA2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7" y="6127965"/>
                <a:ext cx="9656746" cy="690382"/>
              </a:xfrm>
              <a:prstGeom prst="rect">
                <a:avLst/>
              </a:prstGeom>
              <a:blipFill>
                <a:blip r:embed="rId8"/>
                <a:stretch>
                  <a:fillRect l="-947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8F79C26-46C4-E4E7-EC80-73F82F1B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104" y="0"/>
            <a:ext cx="10847696" cy="9435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Naïve Bayes Classifier Example: </a:t>
            </a:r>
            <a:r>
              <a:rPr lang="en-US" altLang="en-US" sz="4000" b="1"/>
              <a:t>Likelihood Tables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ADA35A-7B21-2096-D839-14F79D663499}"/>
              </a:ext>
            </a:extLst>
          </p:cNvPr>
          <p:cNvGraphicFramePr>
            <a:graphicFrameLocks noGrp="1"/>
          </p:cNvGraphicFramePr>
          <p:nvPr/>
        </p:nvGraphicFramePr>
        <p:xfrm>
          <a:off x="184746" y="943584"/>
          <a:ext cx="36278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3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9A260B-8516-0B70-3D3D-229B3EAB3C0D}"/>
              </a:ext>
            </a:extLst>
          </p:cNvPr>
          <p:cNvGraphicFramePr>
            <a:graphicFrameLocks noGrp="1"/>
          </p:cNvGraphicFramePr>
          <p:nvPr/>
        </p:nvGraphicFramePr>
        <p:xfrm>
          <a:off x="4245133" y="943584"/>
          <a:ext cx="37857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3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92D8AA8-E4F0-9436-0346-D6A32FB3936D}"/>
              </a:ext>
            </a:extLst>
          </p:cNvPr>
          <p:cNvSpPr/>
          <p:nvPr/>
        </p:nvSpPr>
        <p:spPr>
          <a:xfrm>
            <a:off x="3858568" y="1775420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FD0554-A759-5386-9A11-4C59610A1E2C}"/>
              </a:ext>
            </a:extLst>
          </p:cNvPr>
          <p:cNvGraphicFramePr>
            <a:graphicFrameLocks noGrp="1"/>
          </p:cNvGraphicFramePr>
          <p:nvPr/>
        </p:nvGraphicFramePr>
        <p:xfrm>
          <a:off x="184746" y="2559024"/>
          <a:ext cx="362786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2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DE89A-B8FD-AB0B-2363-D9E822FCB123}"/>
              </a:ext>
            </a:extLst>
          </p:cNvPr>
          <p:cNvGraphicFramePr>
            <a:graphicFrameLocks noGrp="1"/>
          </p:cNvGraphicFramePr>
          <p:nvPr/>
        </p:nvGraphicFramePr>
        <p:xfrm>
          <a:off x="4245133" y="2559024"/>
          <a:ext cx="37857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2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201E9A4-3388-7197-D88B-737FD60823E5}"/>
              </a:ext>
            </a:extLst>
          </p:cNvPr>
          <p:cNvSpPr/>
          <p:nvPr/>
        </p:nvSpPr>
        <p:spPr>
          <a:xfrm>
            <a:off x="3858568" y="3044497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0ACFF9-9CA3-1CEB-9621-497E58774FD1}"/>
              </a:ext>
            </a:extLst>
          </p:cNvPr>
          <p:cNvGraphicFramePr>
            <a:graphicFrameLocks noGrp="1"/>
          </p:cNvGraphicFramePr>
          <p:nvPr/>
        </p:nvGraphicFramePr>
        <p:xfrm>
          <a:off x="184746" y="3869664"/>
          <a:ext cx="36278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3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004782-03B5-E9AD-1584-B5EF3A93D2F6}"/>
              </a:ext>
            </a:extLst>
          </p:cNvPr>
          <p:cNvGraphicFramePr>
            <a:graphicFrameLocks noGrp="1"/>
          </p:cNvGraphicFramePr>
          <p:nvPr/>
        </p:nvGraphicFramePr>
        <p:xfrm>
          <a:off x="4245133" y="3869664"/>
          <a:ext cx="37857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3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94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78B58C-DDCD-66AD-89FC-724792B8A3C9}"/>
              </a:ext>
            </a:extLst>
          </p:cNvPr>
          <p:cNvSpPr/>
          <p:nvPr/>
        </p:nvSpPr>
        <p:spPr>
          <a:xfrm>
            <a:off x="3858568" y="4701500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2C581B-AA77-C69B-BA65-D84EE1CC5585}"/>
              </a:ext>
            </a:extLst>
          </p:cNvPr>
          <p:cNvGraphicFramePr>
            <a:graphicFrameLocks noGrp="1"/>
          </p:cNvGraphicFramePr>
          <p:nvPr/>
        </p:nvGraphicFramePr>
        <p:xfrm>
          <a:off x="184746" y="5485104"/>
          <a:ext cx="362786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0696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Frequency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2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0E6D05-BE5A-ABB9-E6BB-FCEA3E7F8600}"/>
              </a:ext>
            </a:extLst>
          </p:cNvPr>
          <p:cNvGraphicFramePr>
            <a:graphicFrameLocks noGrp="1"/>
          </p:cNvGraphicFramePr>
          <p:nvPr/>
        </p:nvGraphicFramePr>
        <p:xfrm>
          <a:off x="4245133" y="5485104"/>
          <a:ext cx="37857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6">
                  <a:extLst>
                    <a:ext uri="{9D8B030D-6E8A-4147-A177-3AD203B41FA5}">
                      <a16:colId xmlns:a16="http://schemas.microsoft.com/office/drawing/2014/main" val="4118091918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1989453611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4065905409"/>
                    </a:ext>
                  </a:extLst>
                </a:gridCol>
                <a:gridCol w="946446">
                  <a:extLst>
                    <a:ext uri="{9D8B030D-6E8A-4147-A177-3AD203B41FA5}">
                      <a16:colId xmlns:a16="http://schemas.microsoft.com/office/drawing/2014/main" val="2142286839"/>
                    </a:ext>
                  </a:extLst>
                </a:gridCol>
              </a:tblGrid>
              <a:tr h="28785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Likelihood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9512"/>
                  </a:ext>
                </a:extLst>
              </a:tr>
              <a:tr h="2878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15195"/>
                  </a:ext>
                </a:extLst>
              </a:tr>
              <a:tr h="287853">
                <a:tc rowSpan="2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41197"/>
                  </a:ext>
                </a:extLst>
              </a:tr>
              <a:tr h="28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874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4845EADE-9795-1A37-D5C8-1B408E33700C}"/>
              </a:ext>
            </a:extLst>
          </p:cNvPr>
          <p:cNvSpPr/>
          <p:nvPr/>
        </p:nvSpPr>
        <p:spPr>
          <a:xfrm>
            <a:off x="3858568" y="5970577"/>
            <a:ext cx="351692" cy="248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5D6C725-718B-8901-37E0-2FBD939ED8AA}"/>
              </a:ext>
            </a:extLst>
          </p:cNvPr>
          <p:cNvGraphicFramePr>
            <a:graphicFrameLocks noGrp="1"/>
          </p:cNvGraphicFramePr>
          <p:nvPr/>
        </p:nvGraphicFramePr>
        <p:xfrm>
          <a:off x="7762165" y="5027904"/>
          <a:ext cx="439638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42">
                  <a:extLst>
                    <a:ext uri="{9D8B030D-6E8A-4147-A177-3AD203B41FA5}">
                      <a16:colId xmlns:a16="http://schemas.microsoft.com/office/drawing/2014/main" val="164240817"/>
                    </a:ext>
                  </a:extLst>
                </a:gridCol>
                <a:gridCol w="1151039">
                  <a:extLst>
                    <a:ext uri="{9D8B030D-6E8A-4147-A177-3AD203B41FA5}">
                      <a16:colId xmlns:a16="http://schemas.microsoft.com/office/drawing/2014/main" val="1467501515"/>
                    </a:ext>
                  </a:extLst>
                </a:gridCol>
                <a:gridCol w="872643">
                  <a:extLst>
                    <a:ext uri="{9D8B030D-6E8A-4147-A177-3AD203B41FA5}">
                      <a16:colId xmlns:a16="http://schemas.microsoft.com/office/drawing/2014/main" val="3319813548"/>
                    </a:ext>
                  </a:extLst>
                </a:gridCol>
                <a:gridCol w="586827">
                  <a:extLst>
                    <a:ext uri="{9D8B030D-6E8A-4147-A177-3AD203B41FA5}">
                      <a16:colId xmlns:a16="http://schemas.microsoft.com/office/drawing/2014/main" val="713950498"/>
                    </a:ext>
                  </a:extLst>
                </a:gridCol>
                <a:gridCol w="905430">
                  <a:extLst>
                    <a:ext uri="{9D8B030D-6E8A-4147-A177-3AD203B41FA5}">
                      <a16:colId xmlns:a16="http://schemas.microsoft.com/office/drawing/2014/main" val="2940440308"/>
                    </a:ext>
                  </a:extLst>
                </a:gridCol>
              </a:tblGrid>
              <a:tr h="2946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4480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>
                          <a:solidFill>
                            <a:srgbClr val="00B050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82374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142E3-AD68-29BB-86AC-BE19DE5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3B6-76BB-7973-28D0-197CBC87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/>
              <a:t>Probability Primer: Towards 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18216" cy="4351338"/>
              </a:xfrm>
            </p:spPr>
            <p:txBody>
              <a:bodyPr/>
              <a:lstStyle/>
              <a:p>
                <a:r>
                  <a:rPr lang="en-US"/>
                  <a:t>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	</a:t>
                </a:r>
              </a:p>
              <a:p>
                <a:pPr marL="0" indent="0">
                  <a:buNone/>
                </a:pPr>
                <a:r>
                  <a:rPr lang="en-US"/>
                  <a:t>	The set of all possible outcomes of an experiment</a:t>
                </a:r>
              </a:p>
              <a:p>
                <a:pPr marL="0" indent="0">
                  <a:buNone/>
                </a:pPr>
                <a:r>
                  <a:rPr lang="en-US"/>
                  <a:t>	The outcomes are mutually exclusive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is the sample space for the experiment of tossing a single coin</a:t>
                </a:r>
              </a:p>
              <a:p>
                <a:pPr marL="0" indent="0">
                  <a:buNone/>
                </a:pPr>
                <a:r>
                  <a:rPr lang="en-US"/>
                  <a:t>Ex. The set of all possible transactions or </a:t>
                </a:r>
                <a:r>
                  <a:rPr lang="en-US" err="1"/>
                  <a:t>itemsets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/>
                  <a:t> is any subset of the 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18216" cy="4351338"/>
              </a:xfrm>
              <a:blipFill>
                <a:blip r:embed="rId2"/>
                <a:stretch>
                  <a:fillRect l="-1206" t="-2241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91EC52A-BDED-A827-19B6-2DD847358895}"/>
              </a:ext>
            </a:extLst>
          </p:cNvPr>
          <p:cNvSpPr/>
          <p:nvPr/>
        </p:nvSpPr>
        <p:spPr>
          <a:xfrm>
            <a:off x="9428480" y="1796288"/>
            <a:ext cx="2483104" cy="1442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BFECF-8AA0-A1D4-E362-B98B4BCD642B}"/>
                  </a:ext>
                </a:extLst>
              </p:cNvPr>
              <p:cNvSpPr txBox="1"/>
              <p:nvPr/>
            </p:nvSpPr>
            <p:spPr>
              <a:xfrm>
                <a:off x="11547702" y="14269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BFECF-8AA0-A1D4-E362-B98B4BCD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02" y="1426956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65B90-0532-9606-5EAC-E4CBEEEE2446}"/>
              </a:ext>
            </a:extLst>
          </p:cNvPr>
          <p:cNvSpPr/>
          <p:nvPr/>
        </p:nvSpPr>
        <p:spPr>
          <a:xfrm>
            <a:off x="10119360" y="2157984"/>
            <a:ext cx="1093216" cy="707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2917CB-FA15-2BBD-BD53-0F9BFEAB2C7A}"/>
                  </a:ext>
                </a:extLst>
              </p:cNvPr>
              <p:cNvSpPr txBox="1"/>
              <p:nvPr/>
            </p:nvSpPr>
            <p:spPr>
              <a:xfrm>
                <a:off x="10484027" y="2326886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2917CB-FA15-2BBD-BD53-0F9BFEAB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027" y="2326886"/>
                <a:ext cx="390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8C8E8-6FC5-0E92-DDFF-BBE6904B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E2A9-E346-5C2E-DACC-7E1C9C45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22"/>
            <a:ext cx="10515600" cy="1325563"/>
          </a:xfrm>
        </p:spPr>
        <p:txBody>
          <a:bodyPr/>
          <a:lstStyle/>
          <a:p>
            <a:r>
              <a:rPr lang="en-US" altLang="en-US" sz="4400"/>
              <a:t>Naïve Bayes Classifier Example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C62DBA-E313-4390-79A2-66770B39432C}"/>
              </a:ext>
            </a:extLst>
          </p:cNvPr>
          <p:cNvGraphicFramePr>
            <a:graphicFrameLocks noGrp="1"/>
          </p:cNvGraphicFramePr>
          <p:nvPr/>
        </p:nvGraphicFramePr>
        <p:xfrm>
          <a:off x="3897809" y="1425291"/>
          <a:ext cx="439638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42">
                  <a:extLst>
                    <a:ext uri="{9D8B030D-6E8A-4147-A177-3AD203B41FA5}">
                      <a16:colId xmlns:a16="http://schemas.microsoft.com/office/drawing/2014/main" val="164240817"/>
                    </a:ext>
                  </a:extLst>
                </a:gridCol>
                <a:gridCol w="1151039">
                  <a:extLst>
                    <a:ext uri="{9D8B030D-6E8A-4147-A177-3AD203B41FA5}">
                      <a16:colId xmlns:a16="http://schemas.microsoft.com/office/drawing/2014/main" val="1467501515"/>
                    </a:ext>
                  </a:extLst>
                </a:gridCol>
                <a:gridCol w="872643">
                  <a:extLst>
                    <a:ext uri="{9D8B030D-6E8A-4147-A177-3AD203B41FA5}">
                      <a16:colId xmlns:a16="http://schemas.microsoft.com/office/drawing/2014/main" val="3319813548"/>
                    </a:ext>
                  </a:extLst>
                </a:gridCol>
                <a:gridCol w="586827">
                  <a:extLst>
                    <a:ext uri="{9D8B030D-6E8A-4147-A177-3AD203B41FA5}">
                      <a16:colId xmlns:a16="http://schemas.microsoft.com/office/drawing/2014/main" val="713950498"/>
                    </a:ext>
                  </a:extLst>
                </a:gridCol>
                <a:gridCol w="905430">
                  <a:extLst>
                    <a:ext uri="{9D8B030D-6E8A-4147-A177-3AD203B41FA5}">
                      <a16:colId xmlns:a16="http://schemas.microsoft.com/office/drawing/2014/main" val="2940440308"/>
                    </a:ext>
                  </a:extLst>
                </a:gridCol>
              </a:tblGrid>
              <a:tr h="30242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Bat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4480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Rainy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Cool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>
                          <a:solidFill>
                            <a:srgbClr val="00B050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823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A86E-2728-2733-CA24-942D677A6EB0}"/>
                  </a:ext>
                </a:extLst>
              </p:cNvPr>
              <p:cNvSpPr txBox="1"/>
              <p:nvPr/>
            </p:nvSpPr>
            <p:spPr>
              <a:xfrm>
                <a:off x="554999" y="2701117"/>
                <a:ext cx="733271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Rainy</m:t>
                      </m:r>
                      <m: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Cool</m:t>
                      </m:r>
                      <m: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High</m:t>
                      </m:r>
                      <m: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Cool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A86E-2728-2733-CA24-942D677A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9" y="2701117"/>
                <a:ext cx="7332712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DA14CE-343E-9992-9EC5-4A3AB2960AD9}"/>
                  </a:ext>
                </a:extLst>
              </p:cNvPr>
              <p:cNvSpPr txBox="1"/>
              <p:nvPr/>
            </p:nvSpPr>
            <p:spPr>
              <a:xfrm>
                <a:off x="3653041" y="3380149"/>
                <a:ext cx="6718313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Cool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DA14CE-343E-9992-9EC5-4A3AB2960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1" y="3380149"/>
                <a:ext cx="6718313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C2DB58-EB2E-021A-82B7-04761E88F64A}"/>
                  </a:ext>
                </a:extLst>
              </p:cNvPr>
              <p:cNvSpPr txBox="1"/>
              <p:nvPr/>
            </p:nvSpPr>
            <p:spPr>
              <a:xfrm>
                <a:off x="652811" y="4422420"/>
                <a:ext cx="7268592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Rainy</m:t>
                      </m:r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Cool</m:t>
                      </m:r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High</m:t>
                      </m:r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Cool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  <m:r>
                                <a:rPr lang="en-US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C2DB58-EB2E-021A-82B7-04761E88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1" y="4422420"/>
                <a:ext cx="7268592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2258DF-D849-08DB-EE7D-C7E73D1AC0EF}"/>
                  </a:ext>
                </a:extLst>
              </p:cNvPr>
              <p:cNvSpPr txBox="1"/>
              <p:nvPr/>
            </p:nvSpPr>
            <p:spPr>
              <a:xfrm>
                <a:off x="1073617" y="6149767"/>
                <a:ext cx="107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2258DF-D849-08DB-EE7D-C7E73D1A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17" y="6149767"/>
                <a:ext cx="1071671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7EE6D-2602-7B77-7DCA-BD0444DDA2DB}"/>
                  </a:ext>
                </a:extLst>
              </p:cNvPr>
              <p:cNvSpPr txBox="1"/>
              <p:nvPr/>
            </p:nvSpPr>
            <p:spPr>
              <a:xfrm>
                <a:off x="3653041" y="5101452"/>
                <a:ext cx="6397713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Cool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  <m: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Rainy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7EE6D-2602-7B77-7DCA-BD0444DD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1" y="5101452"/>
                <a:ext cx="6397713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807C4-3F24-461D-868A-94F1EF0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19200"/>
            <a:ext cx="11478746" cy="5486400"/>
          </a:xfrm>
        </p:spPr>
        <p:txBody>
          <a:bodyPr/>
          <a:lstStyle/>
          <a:p>
            <a:r>
              <a:rPr lang="en-US" altLang="en-US"/>
              <a:t>Naïve Bayesian prediction requires each conditional probability be </a:t>
            </a:r>
            <a:r>
              <a:rPr lang="en-US" altLang="en-US" b="1"/>
              <a:t>non-zero</a:t>
            </a:r>
            <a:endParaRPr lang="en-US" altLang="en-US"/>
          </a:p>
          <a:p>
            <a:pPr lvl="1"/>
            <a:r>
              <a:rPr lang="en-US" altLang="en-US"/>
              <a:t> Otherwise, the predicted probability will be zero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/>
          </a:p>
          <a:p>
            <a:pPr eaLnBrk="1" hangingPunct="1"/>
            <a:r>
              <a:rPr lang="en-US" altLang="en-US"/>
              <a:t>Example.  Suppose a dataset with 1,000 tuples:</a:t>
            </a:r>
          </a:p>
          <a:p>
            <a:pPr marL="622285" lvl="3" indent="0">
              <a:buNone/>
            </a:pPr>
            <a:r>
              <a:rPr lang="en-US" altLang="en-US"/>
              <a:t>income = low (10), income= medium (990), and income = high (0)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/>
              <a:t>Laplacian correction</a:t>
            </a:r>
            <a:r>
              <a:rPr lang="en-US" altLang="en-US"/>
              <a:t> (or Laplacian estimator)</a:t>
            </a:r>
          </a:p>
          <a:p>
            <a:pPr lvl="1" eaLnBrk="1" hangingPunct="1"/>
            <a:r>
              <a:rPr lang="en-US" altLang="en-US" i="1"/>
              <a:t>Adding 1 (or a small integer) to each case 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/>
              <a:t>Prob(income = low) = (10 + 1)/(1000 + 3)</a:t>
            </a:r>
          </a:p>
          <a:p>
            <a:pPr lvl="3">
              <a:buNone/>
            </a:pPr>
            <a:r>
              <a:rPr lang="en-US" altLang="en-US"/>
              <a:t>Prob(income = medium) = (990 + 1)/(1000 + 3)</a:t>
            </a:r>
          </a:p>
          <a:p>
            <a:pPr lvl="3">
              <a:buNone/>
            </a:pPr>
            <a:r>
              <a:rPr lang="en-US" altLang="en-US"/>
              <a:t>Prob(income = high) = 1/(1000 + 3)</a:t>
            </a:r>
          </a:p>
          <a:p>
            <a:pPr lvl="1"/>
            <a:r>
              <a:rPr lang="en-US" altLang="en-US"/>
              <a:t>The “corrected” probability estimates are close to their “uncorrected” counterparts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59984" y="2182552"/>
                <a:ext cx="63672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84" y="2182552"/>
                <a:ext cx="6367256" cy="400110"/>
              </a:xfrm>
              <a:prstGeom prst="rect">
                <a:avLst/>
              </a:prstGeom>
              <a:blipFill>
                <a:blip r:embed="rId3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722" y="2993698"/>
            <a:ext cx="3296227" cy="21135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45F-9717-F99E-BFE5-5CF262B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6D57-B021-463B-8D62-09A83E2EE1F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4" y="76199"/>
            <a:ext cx="10982325" cy="94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Naïve Bayes Classifier: Strength vs. Weakness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8" y="1148521"/>
            <a:ext cx="10887076" cy="5514829"/>
          </a:xfrm>
        </p:spPr>
        <p:txBody>
          <a:bodyPr/>
          <a:lstStyle/>
          <a:p>
            <a:pPr eaLnBrk="1" hangingPunct="1"/>
            <a:r>
              <a:rPr lang="en-US" altLang="en-US" sz="2400"/>
              <a:t>Strength </a:t>
            </a:r>
          </a:p>
          <a:p>
            <a:pPr lvl="1"/>
            <a:r>
              <a:rPr lang="en-US" altLang="en-US" sz="2400" u="sng"/>
              <a:t>Performance</a:t>
            </a:r>
            <a:r>
              <a:rPr lang="en-US" altLang="en-US" sz="2400"/>
              <a:t>:  A </a:t>
            </a:r>
            <a:r>
              <a:rPr lang="en-US" altLang="en-US" sz="2400" i="1"/>
              <a:t>naïve Bayesian classifier</a:t>
            </a:r>
            <a:r>
              <a:rPr lang="en-US" altLang="en-US" sz="2400"/>
              <a:t>, has comparable performance with decision tree and some neural network classifiers</a:t>
            </a:r>
          </a:p>
          <a:p>
            <a:pPr lvl="1"/>
            <a:r>
              <a:rPr lang="en-US" altLang="en-US" sz="2400" u="sng"/>
              <a:t>Incremental</a:t>
            </a:r>
            <a:r>
              <a:rPr lang="en-US" altLang="en-US" sz="2400"/>
              <a:t>:   Each training example can incrementally increase/decrease the probability that a hypothesis is correct—prior knowledge can be combined with observed data</a:t>
            </a:r>
          </a:p>
          <a:p>
            <a:pPr eaLnBrk="1" hangingPunct="1"/>
            <a:r>
              <a:rPr lang="en-US" altLang="en-US" sz="2400"/>
              <a:t>Weakness</a:t>
            </a:r>
          </a:p>
          <a:p>
            <a:pPr lvl="1" eaLnBrk="1" hangingPunct="1"/>
            <a:r>
              <a:rPr lang="en-US" altLang="en-US" sz="2400"/>
              <a:t>Assumption: attributes’ conditional independence, therefore loss of accuracy</a:t>
            </a:r>
          </a:p>
          <a:p>
            <a:pPr lvl="2" eaLnBrk="1" hangingPunct="1"/>
            <a:r>
              <a:rPr lang="en-US" altLang="en-US" sz="2400"/>
              <a:t>E.g., Patient’s Profile: (age, family history),</a:t>
            </a:r>
          </a:p>
          <a:p>
            <a:pPr lvl="2" eaLnBrk="1" hangingPunct="1"/>
            <a:r>
              <a:rPr lang="en-US" altLang="en-US" sz="2400"/>
              <a:t>         Patient’s Symptoms:  (fever, cough),  </a:t>
            </a:r>
          </a:p>
          <a:p>
            <a:pPr lvl="2" eaLnBrk="1" hangingPunct="1"/>
            <a:r>
              <a:rPr lang="en-US" altLang="en-US" sz="2400"/>
              <a:t>         Patient’s Disease: (lung cancer, diabetes). </a:t>
            </a:r>
          </a:p>
          <a:p>
            <a:pPr lvl="2" eaLnBrk="1" hangingPunct="1"/>
            <a:r>
              <a:rPr lang="en-US" altLang="en-US" sz="2400"/>
              <a:t>Dependencies among these cannot be modeled by Naïve Bayes Classifier</a:t>
            </a:r>
          </a:p>
          <a:p>
            <a:pPr lvl="1"/>
            <a:r>
              <a:rPr lang="en-US" altLang="en-US" sz="2400"/>
              <a:t>Bayesian Belief Networks to deal with these dependencies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189E6-FF5E-CDF8-BE6B-65815E6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17133-B8BA-3AF4-3CDF-D6E7CFC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0FE05-5292-6698-D727-525B09C78092}"/>
              </a:ext>
            </a:extLst>
          </p:cNvPr>
          <p:cNvSpPr txBox="1">
            <a:spLocks noChangeArrowheads="1"/>
          </p:cNvSpPr>
          <p:nvPr/>
        </p:nvSpPr>
        <p:spPr>
          <a:xfrm>
            <a:off x="604837" y="518159"/>
            <a:ext cx="10982325" cy="942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Implementation</a:t>
            </a:r>
            <a:r>
              <a:rPr lang="zh-CN" altLang="en-US" sz="4000" dirty="0"/>
              <a:t> </a:t>
            </a:r>
            <a:r>
              <a:rPr lang="en-US" altLang="zh-CN" sz="4000" dirty="0"/>
              <a:t>via</a:t>
            </a:r>
            <a:r>
              <a:rPr lang="zh-CN" altLang="en-US" sz="4000" dirty="0"/>
              <a:t> </a:t>
            </a:r>
            <a:r>
              <a:rPr lang="en-US" altLang="zh-CN" sz="4000" b="1" dirty="0"/>
              <a:t>Scikit-learn</a:t>
            </a:r>
            <a:endParaRPr lang="en-US" altLang="en-US" sz="4000" b="1" dirty="0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80CCF632-1DDC-0D28-9615-2FF626F6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0" y="1196340"/>
            <a:ext cx="11491718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E766-1758-ED7A-35AE-9FD312634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D7452-6F1E-E2B3-A2C0-BB5DC4F7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B922BDC9-1659-30CF-715C-1556F7DD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9" y="501650"/>
            <a:ext cx="5618057" cy="732790"/>
          </a:xfrm>
          <a:prstGeom prst="rect">
            <a:avLst/>
          </a:prstGeom>
        </p:spPr>
      </p:pic>
      <p:pic>
        <p:nvPicPr>
          <p:cNvPr id="8" name="Picture 7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A90AAC19-CAB5-768D-E846-B0F9EF62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39" y="1584192"/>
            <a:ext cx="5938521" cy="1539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65DB6-679F-829E-7771-F60B8E1E6806}"/>
              </a:ext>
            </a:extLst>
          </p:cNvPr>
          <p:cNvSpPr txBox="1"/>
          <p:nvPr/>
        </p:nvSpPr>
        <p:spPr>
          <a:xfrm>
            <a:off x="868680" y="1234440"/>
            <a:ext cx="10088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222832"/>
                </a:solidFill>
                <a:effectLst/>
              </a:rPr>
              <a:t> The likelihood of the features is assumed to be Gaussian:</a:t>
            </a:r>
            <a:endParaRPr lang="en-US" sz="2800" dirty="0"/>
          </a:p>
        </p:txBody>
      </p:sp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1E7B8D-786B-1489-4A16-8897052F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9763"/>
            <a:ext cx="10756840" cy="34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9582F-D20E-9B7D-3473-5366D72A3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C358C-97E2-8E50-5579-C8DEC285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29906-A717-989E-877A-D1C3FBD8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477520"/>
            <a:ext cx="5889625" cy="635000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3839F5F-78C0-05E8-21EA-11252EC7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7" y="1277177"/>
            <a:ext cx="8966290" cy="24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F9378-61FF-43B7-4205-A9337BB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4E3CA-4FAB-83AD-59E7-326A221A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FD188-F071-E240-29A2-8C91C6CF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477520"/>
            <a:ext cx="5889625" cy="635000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4D40947-EDDF-C5A8-8465-2BAA90F27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7" y="1277177"/>
            <a:ext cx="8966290" cy="2499693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F1B63035-1F76-9EA7-D469-8B7AACB4B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70" y="1304912"/>
            <a:ext cx="4969963" cy="50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F36B1-62AF-1E4F-F128-913EB6949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7AE91-50EB-9576-9FFB-CF1FCBFE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EDFD2-ED0D-0694-7237-78912E8F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477520"/>
            <a:ext cx="5889625" cy="635000"/>
          </a:xfrm>
          <a:prstGeom prst="rect">
            <a:avLst/>
          </a:prstGeom>
        </p:spPr>
      </p:pic>
      <p:pic>
        <p:nvPicPr>
          <p:cNvPr id="8" name="Picture 7" descr="A white text with black text&#10;&#10;Description automatically generated">
            <a:extLst>
              <a:ext uri="{FF2B5EF4-FFF2-40B4-BE49-F238E27FC236}">
                <a16:creationId xmlns:a16="http://schemas.microsoft.com/office/drawing/2014/main" id="{9EDDA44B-BE68-CF08-CB7C-E19B3E8A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4" y="1486535"/>
            <a:ext cx="11489691" cy="2743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8FBCEE-9567-F2B5-EFDB-8CC4D45BF06D}"/>
              </a:ext>
            </a:extLst>
          </p:cNvPr>
          <p:cNvSpPr/>
          <p:nvPr/>
        </p:nvSpPr>
        <p:spPr>
          <a:xfrm>
            <a:off x="6842760" y="2016801"/>
            <a:ext cx="2164080" cy="411480"/>
          </a:xfrm>
          <a:prstGeom prst="rect">
            <a:avLst/>
          </a:prstGeom>
          <a:solidFill>
            <a:schemeClr val="accent6">
              <a:lumMod val="75000"/>
              <a:alpha val="23000"/>
            </a:schemeClr>
          </a:solidFill>
          <a:ln>
            <a:solidFill>
              <a:srgbClr val="00AB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12F99-6B84-FA69-BE08-E7AD6E02EF17}"/>
              </a:ext>
            </a:extLst>
          </p:cNvPr>
          <p:cNvSpPr/>
          <p:nvPr/>
        </p:nvSpPr>
        <p:spPr>
          <a:xfrm>
            <a:off x="3398520" y="2446834"/>
            <a:ext cx="5212080" cy="411480"/>
          </a:xfrm>
          <a:prstGeom prst="rect">
            <a:avLst/>
          </a:prstGeom>
          <a:solidFill>
            <a:schemeClr val="accent6">
              <a:lumMod val="75000"/>
              <a:alpha val="23000"/>
            </a:schemeClr>
          </a:solidFill>
          <a:ln>
            <a:solidFill>
              <a:srgbClr val="00AB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FDEB0-69FA-22D5-A3F7-CFADB731662F}"/>
              </a:ext>
            </a:extLst>
          </p:cNvPr>
          <p:cNvSpPr/>
          <p:nvPr/>
        </p:nvSpPr>
        <p:spPr>
          <a:xfrm>
            <a:off x="6703694" y="2885301"/>
            <a:ext cx="4650106" cy="411480"/>
          </a:xfrm>
          <a:prstGeom prst="rect">
            <a:avLst/>
          </a:prstGeom>
          <a:solidFill>
            <a:schemeClr val="accent6">
              <a:lumMod val="75000"/>
              <a:alpha val="23000"/>
            </a:schemeClr>
          </a:solidFill>
          <a:ln>
            <a:solidFill>
              <a:srgbClr val="00AB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4EEFB-8106-8F76-A7D4-94FBB2AB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0746B-5F16-45C2-E280-C9762394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702FD-B062-E3F6-39F6-56E121AF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477520"/>
            <a:ext cx="5889625" cy="635000"/>
          </a:xfrm>
          <a:prstGeom prst="rect">
            <a:avLst/>
          </a:prstGeom>
        </p:spPr>
      </p:pic>
      <p:pic>
        <p:nvPicPr>
          <p:cNvPr id="4" name="Picture 3" descr="A math equations and formulas&#10;&#10;Description automatically generated">
            <a:extLst>
              <a:ext uri="{FF2B5EF4-FFF2-40B4-BE49-F238E27FC236}">
                <a16:creationId xmlns:a16="http://schemas.microsoft.com/office/drawing/2014/main" id="{65C9C047-1475-BF29-3617-5981FE5A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1431235"/>
            <a:ext cx="10419070" cy="3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72331-E80C-FF86-A4B7-D81C197D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1ECDF-532D-FBEE-159B-C15B9B2D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02757-4EBE-C6AA-5BDA-2170F31C1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9" y="477520"/>
            <a:ext cx="5889625" cy="63500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AF97A6-8032-59B2-BAFE-C342BFDE9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5" y="1357794"/>
            <a:ext cx="11156624" cy="46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3B6-76BB-7973-28D0-197CBC87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/>
              <a:t>Probability Primer: Towards 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18216" cy="4351338"/>
              </a:xfrm>
            </p:spPr>
            <p:txBody>
              <a:bodyPr/>
              <a:lstStyle/>
              <a:p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any subset of the 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that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occurs</a:t>
                </a:r>
              </a:p>
              <a:p>
                <a:endParaRPr lang="en-US" dirty="0"/>
              </a:p>
              <a:p>
                <a:r>
                  <a:rPr lang="en-US" dirty="0"/>
                  <a:t>Conditional Probability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any two events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that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 given that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occurs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rgbClr val="3333CD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3333CD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18216" cy="4351338"/>
              </a:xfrm>
              <a:blipFill>
                <a:blip r:embed="rId2"/>
                <a:stretch>
                  <a:fillRect l="-12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9833FFB-BBCE-63F8-0250-9BD0687F8BEA}"/>
              </a:ext>
            </a:extLst>
          </p:cNvPr>
          <p:cNvSpPr/>
          <p:nvPr/>
        </p:nvSpPr>
        <p:spPr>
          <a:xfrm>
            <a:off x="9428480" y="1587020"/>
            <a:ext cx="2483104" cy="1442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740049-3850-B5B0-0FB4-3AA5A4F77610}"/>
                  </a:ext>
                </a:extLst>
              </p:cNvPr>
              <p:cNvSpPr txBox="1"/>
              <p:nvPr/>
            </p:nvSpPr>
            <p:spPr>
              <a:xfrm>
                <a:off x="11547702" y="121768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740049-3850-B5B0-0FB4-3AA5A4F77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02" y="1217688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0E74B-9D92-784A-C9D8-0886E61FE7A2}"/>
              </a:ext>
            </a:extLst>
          </p:cNvPr>
          <p:cNvSpPr/>
          <p:nvPr/>
        </p:nvSpPr>
        <p:spPr>
          <a:xfrm>
            <a:off x="10119360" y="1948716"/>
            <a:ext cx="1093216" cy="707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FA44-18D5-F5F0-5672-75D5F74202BB}"/>
                  </a:ext>
                </a:extLst>
              </p:cNvPr>
              <p:cNvSpPr txBox="1"/>
              <p:nvPr/>
            </p:nvSpPr>
            <p:spPr>
              <a:xfrm>
                <a:off x="10484027" y="211761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FFA44-18D5-F5F0-5672-75D5F742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027" y="2117618"/>
                <a:ext cx="390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D3067B0-665F-633D-C8DA-9C49830E9D37}"/>
              </a:ext>
            </a:extLst>
          </p:cNvPr>
          <p:cNvSpPr/>
          <p:nvPr/>
        </p:nvSpPr>
        <p:spPr>
          <a:xfrm>
            <a:off x="9428480" y="3399072"/>
            <a:ext cx="2483104" cy="1442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3753C3-B471-7B87-5B00-84BEC9C3E7C9}"/>
                  </a:ext>
                </a:extLst>
              </p:cNvPr>
              <p:cNvSpPr txBox="1"/>
              <p:nvPr/>
            </p:nvSpPr>
            <p:spPr>
              <a:xfrm>
                <a:off x="11547702" y="3029740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3753C3-B471-7B87-5B00-84BEC9C3E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02" y="3029740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3E3A-DD7F-FAF4-CAEE-6D7731921052}"/>
              </a:ext>
            </a:extLst>
          </p:cNvPr>
          <p:cNvSpPr/>
          <p:nvPr/>
        </p:nvSpPr>
        <p:spPr>
          <a:xfrm>
            <a:off x="10119360" y="3760768"/>
            <a:ext cx="1093216" cy="707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1E11D6-6807-4138-7FBC-73171153EC34}"/>
                  </a:ext>
                </a:extLst>
              </p:cNvPr>
              <p:cNvSpPr txBox="1"/>
              <p:nvPr/>
            </p:nvSpPr>
            <p:spPr>
              <a:xfrm>
                <a:off x="10484027" y="392967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1E11D6-6807-4138-7FBC-73171153E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027" y="3929670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E9DAAA-64EF-2E1F-D971-DBED642AC133}"/>
              </a:ext>
            </a:extLst>
          </p:cNvPr>
          <p:cNvSpPr/>
          <p:nvPr/>
        </p:nvSpPr>
        <p:spPr>
          <a:xfrm>
            <a:off x="10915231" y="3489278"/>
            <a:ext cx="638291" cy="1248846"/>
          </a:xfrm>
          <a:prstGeom prst="roundRect">
            <a:avLst/>
          </a:prstGeom>
          <a:solidFill>
            <a:schemeClr val="bg2">
              <a:lumMod val="10000"/>
              <a:alpha val="20000"/>
            </a:schemeClr>
          </a:solidFill>
          <a:ln w="28575">
            <a:solidFill>
              <a:srgbClr val="3333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188DA-F5D2-8355-5A03-6606655406D6}"/>
                  </a:ext>
                </a:extLst>
              </p:cNvPr>
              <p:cNvSpPr txBox="1"/>
              <p:nvPr/>
            </p:nvSpPr>
            <p:spPr>
              <a:xfrm>
                <a:off x="11143280" y="39357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CD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188DA-F5D2-8355-5A03-660665540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80" y="3935766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A96803-CC82-F744-1FD2-2FF0237E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F24F-5E72-8088-38C0-0C000CDC5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640DB-A38C-0719-EE52-6BB7F82C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64B1B-7A5C-90D5-B802-F6FD849E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9" y="537210"/>
            <a:ext cx="5921417" cy="71247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E10EEDD-98A2-3761-36F6-0979E79E1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6" y="1514396"/>
            <a:ext cx="10580304" cy="27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FC2FB-55ED-2D39-5DA4-29323EA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F468B0D8-4886-E42C-9922-27AB0994D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249680"/>
            <a:ext cx="8277476" cy="3669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E3876B-BF20-2461-90E8-543E6A99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9" y="537210"/>
            <a:ext cx="5921417" cy="712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CCB99-6B40-8FDA-C127-18320D335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4" y="5052329"/>
            <a:ext cx="10084696" cy="11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9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74D0-E8EC-EFCE-A7C5-71613F58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AF700-6B83-8538-0856-CAD7D61B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577D-EC94-56A7-1F90-85D29EB0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9" y="537210"/>
            <a:ext cx="5921417" cy="712470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71F5AE-FA76-8642-91E3-E5557055E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5" y="1535796"/>
            <a:ext cx="11044349" cy="4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64DB8-500E-0021-01BE-6D2BF908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13662-02BB-CB79-6BAB-1988A98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AF1136-A848-71A4-CD3E-27B3B574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75" y="819958"/>
            <a:ext cx="8918437" cy="5901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7E5D6-4BD5-3633-87EB-2D23F93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9" y="370626"/>
            <a:ext cx="5921417" cy="7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3B6-76BB-7973-28D0-197CBC87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/>
              <a:t>Probability Primer: Towards 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Law of Total Probability</a:t>
                </a:r>
              </a:p>
              <a:p>
                <a:pPr marL="0" indent="0">
                  <a:buNone/>
                </a:pPr>
                <a:r>
                  <a:rPr lang="en-US" sz="2600" dirty="0"/>
                  <a:t>For any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-partitioning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of the sample space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:r>
                  <a:rPr lang="en-US" sz="2600" dirty="0"/>
                  <a:t>	The probability of an event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600" dirty="0"/>
                  <a:t> in the same sample is:</a:t>
                </a:r>
              </a:p>
              <a:p>
                <a:pPr marL="0" indent="0">
                  <a:buNone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3333C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3333C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3333C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3333C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	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b="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60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3333CD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Bayes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3333CD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600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95A2AEA-9A53-0141-D206-E56E717B2A26}"/>
              </a:ext>
            </a:extLst>
          </p:cNvPr>
          <p:cNvSpPr/>
          <p:nvPr/>
        </p:nvSpPr>
        <p:spPr>
          <a:xfrm>
            <a:off x="9496719" y="1620314"/>
            <a:ext cx="2483104" cy="1442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B24EA1-59CF-8F26-917F-138EE00D4051}"/>
                  </a:ext>
                </a:extLst>
              </p:cNvPr>
              <p:cNvSpPr txBox="1"/>
              <p:nvPr/>
            </p:nvSpPr>
            <p:spPr>
              <a:xfrm>
                <a:off x="11615941" y="1250982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B24EA1-59CF-8F26-917F-138EE00D4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941" y="1250982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C1338-0FBD-052A-B398-8D0BCF030E90}"/>
              </a:ext>
            </a:extLst>
          </p:cNvPr>
          <p:cNvSpPr/>
          <p:nvPr/>
        </p:nvSpPr>
        <p:spPr>
          <a:xfrm>
            <a:off x="10187599" y="1982010"/>
            <a:ext cx="1093216" cy="707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9503-A6C9-C51E-AF46-6EE7517BD840}"/>
                  </a:ext>
                </a:extLst>
              </p:cNvPr>
              <p:cNvSpPr txBox="1"/>
              <p:nvPr/>
            </p:nvSpPr>
            <p:spPr>
              <a:xfrm>
                <a:off x="10552266" y="215091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9503-A6C9-C51E-AF46-6EE7517B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66" y="2150912"/>
                <a:ext cx="390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768B98-10D3-9DA5-9697-6958D2EA4F08}"/>
                  </a:ext>
                </a:extLst>
              </p:cNvPr>
              <p:cNvSpPr txBox="1"/>
              <p:nvPr/>
            </p:nvSpPr>
            <p:spPr>
              <a:xfrm>
                <a:off x="9733626" y="1699507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768B98-10D3-9DA5-9697-6958D2EA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26" y="1699507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78D0BC-923A-7CEC-BDE0-9F148183D449}"/>
              </a:ext>
            </a:extLst>
          </p:cNvPr>
          <p:cNvCxnSpPr>
            <a:cxnSpLocks/>
          </p:cNvCxnSpPr>
          <p:nvPr/>
        </p:nvCxnSpPr>
        <p:spPr>
          <a:xfrm>
            <a:off x="11024876" y="1620314"/>
            <a:ext cx="0" cy="1442720"/>
          </a:xfrm>
          <a:prstGeom prst="line">
            <a:avLst/>
          </a:prstGeom>
          <a:ln w="28575">
            <a:solidFill>
              <a:srgbClr val="3333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219EB9-3392-85C6-AAD7-E3D14FDCA797}"/>
              </a:ext>
            </a:extLst>
          </p:cNvPr>
          <p:cNvCxnSpPr>
            <a:cxnSpLocks/>
          </p:cNvCxnSpPr>
          <p:nvPr/>
        </p:nvCxnSpPr>
        <p:spPr>
          <a:xfrm>
            <a:off x="9496719" y="2473603"/>
            <a:ext cx="2483104" cy="0"/>
          </a:xfrm>
          <a:prstGeom prst="line">
            <a:avLst/>
          </a:prstGeom>
          <a:ln w="28575">
            <a:solidFill>
              <a:srgbClr val="3333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F116C8-EDEC-BCD1-BA49-F7B7153DE811}"/>
                  </a:ext>
                </a:extLst>
              </p:cNvPr>
              <p:cNvSpPr txBox="1"/>
              <p:nvPr/>
            </p:nvSpPr>
            <p:spPr>
              <a:xfrm>
                <a:off x="11260981" y="1687572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F116C8-EDEC-BCD1-BA49-F7B7153D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981" y="1687572"/>
                <a:ext cx="456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DCF72-CABD-DC56-69AD-273D0E39F4FA}"/>
                  </a:ext>
                </a:extLst>
              </p:cNvPr>
              <p:cNvSpPr txBox="1"/>
              <p:nvPr/>
            </p:nvSpPr>
            <p:spPr>
              <a:xfrm>
                <a:off x="11255940" y="2585249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DCF72-CABD-DC56-69AD-273D0E39F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940" y="2585249"/>
                <a:ext cx="456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15866-227F-4687-BCB2-C735A1203F27}"/>
                  </a:ext>
                </a:extLst>
              </p:cNvPr>
              <p:cNvSpPr txBox="1"/>
              <p:nvPr/>
            </p:nvSpPr>
            <p:spPr>
              <a:xfrm>
                <a:off x="9738179" y="2585249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15866-227F-4687-BCB2-C735A120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79" y="2585249"/>
                <a:ext cx="4565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8055567-7D9A-6288-1D83-9D492BF6D645}"/>
              </a:ext>
            </a:extLst>
          </p:cNvPr>
          <p:cNvSpPr/>
          <p:nvPr/>
        </p:nvSpPr>
        <p:spPr>
          <a:xfrm>
            <a:off x="9496719" y="4682295"/>
            <a:ext cx="2483104" cy="1442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08593-34B7-8095-177B-7C9687F61844}"/>
                  </a:ext>
                </a:extLst>
              </p:cNvPr>
              <p:cNvSpPr txBox="1"/>
              <p:nvPr/>
            </p:nvSpPr>
            <p:spPr>
              <a:xfrm>
                <a:off x="11615941" y="431296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08593-34B7-8095-177B-7C9687F6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941" y="4312963"/>
                <a:ext cx="3638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DAF9BC-301D-7FBB-6998-C406701A6A82}"/>
              </a:ext>
            </a:extLst>
          </p:cNvPr>
          <p:cNvSpPr/>
          <p:nvPr/>
        </p:nvSpPr>
        <p:spPr>
          <a:xfrm>
            <a:off x="10187599" y="5043991"/>
            <a:ext cx="1093216" cy="707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FB9BBB-334D-0808-A02B-8978A67C353A}"/>
                  </a:ext>
                </a:extLst>
              </p:cNvPr>
              <p:cNvSpPr txBox="1"/>
              <p:nvPr/>
            </p:nvSpPr>
            <p:spPr>
              <a:xfrm>
                <a:off x="10552266" y="5212893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FB9BBB-334D-0808-A02B-8978A67C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66" y="5212893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998AA6-1809-E635-9760-14334B7E1452}"/>
              </a:ext>
            </a:extLst>
          </p:cNvPr>
          <p:cNvSpPr/>
          <p:nvPr/>
        </p:nvSpPr>
        <p:spPr>
          <a:xfrm>
            <a:off x="10983470" y="4772501"/>
            <a:ext cx="638291" cy="1248846"/>
          </a:xfrm>
          <a:prstGeom prst="roundRect">
            <a:avLst/>
          </a:prstGeom>
          <a:solidFill>
            <a:schemeClr val="bg2">
              <a:lumMod val="10000"/>
              <a:alpha val="20000"/>
            </a:schemeClr>
          </a:solidFill>
          <a:ln w="28575">
            <a:solidFill>
              <a:srgbClr val="3333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CAA59-AF6A-1EEB-99E1-3FB25850144D}"/>
                  </a:ext>
                </a:extLst>
              </p:cNvPr>
              <p:cNvSpPr txBox="1"/>
              <p:nvPr/>
            </p:nvSpPr>
            <p:spPr>
              <a:xfrm>
                <a:off x="11211519" y="521898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CD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>
                  <a:solidFill>
                    <a:srgbClr val="3333CD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CAA59-AF6A-1EEB-99E1-3FB25850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519" y="5218989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EC46788-7C3A-FEDD-A806-5610FD1BD6A2}"/>
              </a:ext>
            </a:extLst>
          </p:cNvPr>
          <p:cNvSpPr txBox="1"/>
          <p:nvPr/>
        </p:nvSpPr>
        <p:spPr>
          <a:xfrm>
            <a:off x="6096000" y="6118415"/>
            <a:ext cx="212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“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is proportional to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”</a:t>
            </a:r>
            <a:endParaRPr lang="en-US" b="1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30A7968-7994-8884-2786-E51E1BF6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3B07-2B35-E49F-CB2F-21A4BD2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31"/>
            <a:ext cx="10515600" cy="1325563"/>
          </a:xfrm>
        </p:spPr>
        <p:txBody>
          <a:bodyPr/>
          <a:lstStyle/>
          <a:p>
            <a:r>
              <a:rPr lang="en-US"/>
              <a:t>Probability Primer: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11BF-C579-0F82-5C53-E67A42AC1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9431"/>
                <a:ext cx="10515600" cy="49185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/>
                  <a:t>Bayes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3333CD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33C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solidFill>
                              <a:srgbClr val="3333CD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the posterior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has occurred</a:t>
                </a:r>
              </a:p>
              <a:p>
                <a:pPr marL="0" indent="0">
                  <a:buNone/>
                </a:pPr>
                <a:r>
                  <a:rPr lang="en-US"/>
                  <a:t>Given that we have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,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occurs?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the prior (or marginal) probability of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What we know about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prior to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333CD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/>
                  <a:t> is the likelihood of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CD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has occurred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11BF-C579-0F82-5C53-E67A42AC1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9431"/>
                <a:ext cx="10515600" cy="4918592"/>
              </a:xfrm>
              <a:blipFill>
                <a:blip r:embed="rId2"/>
                <a:stretch>
                  <a:fillRect l="-1043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AE55-D783-B0A3-EA2D-0CEEAC8D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D3C5-6A24-31FC-1958-51B8CD2A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1"/>
            <a:ext cx="10515600" cy="1325563"/>
          </a:xfrm>
        </p:spPr>
        <p:txBody>
          <a:bodyPr/>
          <a:lstStyle/>
          <a:p>
            <a:r>
              <a:rPr lang="en-US"/>
              <a:t>Example: Weather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BB525-25BC-6743-3E01-16D3C9B1B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1171"/>
                <a:ext cx="1078454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600"/>
                  <a:t>The morning is cloudy </a:t>
                </a:r>
                <a:r>
                  <a:rPr lang="en-US" altLang="en-US" sz="2600">
                    <a:sym typeface="Wingdings"/>
                  </a:rPr>
                  <a:t></a:t>
                </a:r>
              </a:p>
              <a:p>
                <a:r>
                  <a:rPr lang="en-US" altLang="en-US" sz="2600"/>
                  <a:t>What is the chance of rain?</a:t>
                </a:r>
              </a:p>
              <a:p>
                <a:r>
                  <a:rPr lang="en-US" altLang="en-US" sz="2600"/>
                  <a:t>50% of all rainy days start off cloudy.</a:t>
                </a:r>
              </a:p>
              <a:p>
                <a:r>
                  <a:rPr lang="en-US" altLang="en-US" sz="2600"/>
                  <a:t>Cloudy mornings are common (40% of days start cloudy)</a:t>
                </a:r>
              </a:p>
              <a:p>
                <a:r>
                  <a:rPr lang="en-US" altLang="en-US" sz="2600"/>
                  <a:t>This is usually a dry month (only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altLang="en-US" sz="2600"/>
                  <a:t> 3 of 30 days are rainy)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𝐶𝑙𝑜𝑢𝑑</m:t>
                      </m:r>
                      <m:r>
                        <a:rPr lang="en-US" alt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𝐶𝑙𝑜𝑢𝑑</m:t>
                          </m:r>
                          <m:d>
                            <m:dPr>
                              <m:begChr m:val="|"/>
                              <m:ctrlP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𝑅𝑎𝑖𝑛</m:t>
                              </m:r>
                            </m:e>
                          </m:d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𝑅𝑎𝑖𝑛</m:t>
                              </m:r>
                            </m:e>
                          </m:d>
                        </m:num>
                        <m:den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𝐶𝑙𝑜𝑢𝑑</m:t>
                              </m:r>
                            </m:e>
                          </m:d>
                        </m:den>
                      </m:f>
                      <m:r>
                        <a:rPr lang="en-US" alt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10%∗50%</m:t>
                          </m:r>
                        </m:num>
                        <m:den>
                          <m:r>
                            <a:rPr lang="en-US" alt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40%</m:t>
                          </m:r>
                        </m:den>
                      </m:f>
                      <m:r>
                        <a:rPr lang="en-US" alt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=12.5%</m:t>
                      </m:r>
                    </m:oMath>
                  </m:oMathPara>
                </a14:m>
                <a:endParaRPr lang="en-US" altLang="en-US" sz="2600"/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BB525-25BC-6743-3E01-16D3C9B1B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1171"/>
                <a:ext cx="10784541" cy="4351338"/>
              </a:xfrm>
              <a:blipFill>
                <a:blip r:embed="rId3"/>
                <a:stretch>
                  <a:fillRect l="-84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FBE8-51E0-D8FF-649A-A5C46868633A}"/>
                  </a:ext>
                </a:extLst>
              </p:cNvPr>
              <p:cNvSpPr txBox="1"/>
              <p:nvPr/>
            </p:nvSpPr>
            <p:spPr>
              <a:xfrm>
                <a:off x="6326912" y="1944682"/>
                <a:ext cx="3267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𝐶𝑙𝑜𝑢𝑑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?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FBE8-51E0-D8FF-649A-A5C468686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12" y="1944682"/>
                <a:ext cx="3267183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117F51-0E81-39D4-B4C6-379A3D6934F4}"/>
                  </a:ext>
                </a:extLst>
              </p:cNvPr>
              <p:cNvSpPr txBox="1"/>
              <p:nvPr/>
            </p:nvSpPr>
            <p:spPr>
              <a:xfrm>
                <a:off x="6865388" y="2443217"/>
                <a:ext cx="39908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𝐶𝑙𝑜𝑢𝑑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50%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117F51-0E81-39D4-B4C6-379A3D69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388" y="2443217"/>
                <a:ext cx="3990871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0EB5-C205-5A1A-836A-998D8C085F10}"/>
                  </a:ext>
                </a:extLst>
              </p:cNvPr>
              <p:cNvSpPr txBox="1"/>
              <p:nvPr/>
            </p:nvSpPr>
            <p:spPr>
              <a:xfrm>
                <a:off x="9473070" y="2942122"/>
                <a:ext cx="264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𝐶𝑙𝑜𝑢𝑑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40%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10EB5-C205-5A1A-836A-998D8C08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070" y="2942122"/>
                <a:ext cx="2647211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7D27D-AE99-73CB-3991-6E1EC0EED524}"/>
                  </a:ext>
                </a:extLst>
              </p:cNvPr>
              <p:cNvSpPr txBox="1"/>
              <p:nvPr/>
            </p:nvSpPr>
            <p:spPr>
              <a:xfrm>
                <a:off x="9412940" y="3416563"/>
                <a:ext cx="260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10%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7D27D-AE99-73CB-3991-6E1EC0EED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0" y="3416563"/>
                <a:ext cx="260268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43C251-9B6C-17BF-0C48-4F51BF0CACDE}"/>
                  </a:ext>
                </a:extLst>
              </p:cNvPr>
              <p:cNvSpPr txBox="1"/>
              <p:nvPr/>
            </p:nvSpPr>
            <p:spPr>
              <a:xfrm>
                <a:off x="914401" y="4743772"/>
                <a:ext cx="1120588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600"/>
                  <a:t>The chance of rain is probably not as high as expected </a:t>
                </a:r>
                <a:r>
                  <a:rPr lang="en-US" altLang="en-US" sz="2600">
                    <a:sym typeface="Wingdings"/>
                  </a:rPr>
                  <a:t></a:t>
                </a:r>
              </a:p>
              <a:p>
                <a:endParaRPr lang="en-US" altLang="en-US" sz="2600">
                  <a:sym typeface="Wingdings"/>
                </a:endParaRPr>
              </a:p>
              <a:p>
                <a:r>
                  <a:rPr lang="en-US" altLang="en-US" sz="2600">
                    <a:sym typeface="Wingdings"/>
                  </a:rPr>
                  <a:t>Bayes’ Theorem allows us to go back and forth </a:t>
                </a:r>
              </a:p>
              <a:p>
                <a:r>
                  <a:rPr lang="en-US" altLang="en-US" sz="2600">
                    <a:sym typeface="Wingdings"/>
                  </a:rPr>
                  <a:t>between posterior and likelihood (</a:t>
                </a:r>
                <a:r>
                  <a:rPr lang="en-US" altLang="en-US" sz="2600" i="1">
                    <a:sym typeface="Wingdings"/>
                  </a:rPr>
                  <a:t>e.g.</a:t>
                </a:r>
                <a:r>
                  <a:rPr lang="en-US" altLang="en-US" sz="2600">
                    <a:sym typeface="Wingding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𝑃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𝑅𝑎𝑖𝑛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 | 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𝐶𝑙𝑜𝑢𝑑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) </m:t>
                    </m:r>
                  </m:oMath>
                </a14:m>
                <a:r>
                  <a:rPr lang="en-US" altLang="en-US" sz="2600">
                    <a:sym typeface="Wingdings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𝑃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𝐶𝑙𝑜𝑢𝑑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 | 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𝑅𝑎𝑖𝑛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r>
                  <a:rPr lang="en-US" altLang="en-US" sz="2600">
                    <a:sym typeface="Wingdings"/>
                  </a:rPr>
                  <a:t>), tests the reality, which is the most important trick in Bayesian Inference</a:t>
                </a:r>
                <a:endParaRPr lang="en-US" altLang="en-US" sz="26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43C251-9B6C-17BF-0C48-4F51BF0C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4743772"/>
                <a:ext cx="11205880" cy="2092881"/>
              </a:xfrm>
              <a:prstGeom prst="rect">
                <a:avLst/>
              </a:prstGeom>
              <a:blipFill>
                <a:blip r:embed="rId8"/>
                <a:stretch>
                  <a:fillRect l="-979" t="-3207" b="-6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3F4778-C983-369D-D91C-F805A9CE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3B6-76BB-7973-28D0-197CBC87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/>
              <a:t>Towards Probabilistic Methods for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Each example is described by the values for 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/>
                  <a:t> random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600"/>
                  <a:t> that are </a:t>
                </a:r>
                <a:r>
                  <a:rPr lang="en-US" sz="2600" b="1"/>
                  <a:t>observed</a:t>
                </a:r>
              </a:p>
              <a:p>
                <a:pPr marL="0" indent="0">
                  <a:buNone/>
                </a:pPr>
                <a:r>
                  <a:rPr lang="en-US" sz="2600"/>
                  <a:t>- the values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/>
                  <a:t> features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r>
                  <a:rPr lang="en-US" sz="2600"/>
                  <a:t>a random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/>
                  <a:t> whose value is only observed on the training set,</a:t>
                </a:r>
              </a:p>
              <a:p>
                <a:pPr marL="0" indent="0">
                  <a:buNone/>
                </a:pPr>
                <a:r>
                  <a:rPr lang="en-US" sz="2600"/>
                  <a:t>and whose value we must predict on test examples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/>
                  <a:t> is the </a:t>
                </a:r>
                <a:r>
                  <a:rPr lang="en-US" sz="2600" b="1"/>
                  <a:t>predicted</a:t>
                </a:r>
                <a:r>
                  <a:rPr lang="en-US" sz="2600"/>
                  <a:t>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15BA-5A7C-8D2C-8BEF-7AF9133A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34B-1C7E-6584-2749-84D3B01C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6"/>
            <a:ext cx="10515600" cy="1325563"/>
          </a:xfrm>
        </p:spPr>
        <p:txBody>
          <a:bodyPr/>
          <a:lstStyle/>
          <a:p>
            <a:r>
              <a:rPr lang="en-US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AD423-A4C5-834B-01B0-39647EC2B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306"/>
                <a:ext cx="10515600" cy="521236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There is a joint distribution of the random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A graph may provide an intuitive way to represent or visualize the relationships between variables</a:t>
                </a:r>
              </a:p>
              <a:p>
                <a:endParaRPr lang="en-US"/>
              </a:p>
              <a:p>
                <a:r>
                  <a:rPr lang="en-US"/>
                  <a:t>E.g.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Can model causal relationships, interdependencies </a:t>
                </a:r>
              </a:p>
              <a:p>
                <a:pPr marL="0" indent="0">
                  <a:buNone/>
                </a:pPr>
                <a:r>
                  <a:rPr lang="en-US"/>
                  <a:t>Caution: Probabilistic relationship / correlation does not imply causality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AD423-A4C5-834B-01B0-39647EC2B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306"/>
                <a:ext cx="10515600" cy="5212361"/>
              </a:xfrm>
              <a:blipFill>
                <a:blip r:embed="rId3"/>
                <a:stretch>
                  <a:fillRect l="-1217" t="-187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C0AD878-9E06-1798-6B4F-88A9D8DECBD8}"/>
              </a:ext>
            </a:extLst>
          </p:cNvPr>
          <p:cNvSpPr/>
          <p:nvPr/>
        </p:nvSpPr>
        <p:spPr>
          <a:xfrm>
            <a:off x="2246683" y="4220301"/>
            <a:ext cx="1431595" cy="595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Smoking history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CDEE87-B27F-A040-7AA1-728161A713BB}"/>
              </a:ext>
            </a:extLst>
          </p:cNvPr>
          <p:cNvSpPr/>
          <p:nvPr/>
        </p:nvSpPr>
        <p:spPr>
          <a:xfrm>
            <a:off x="4004456" y="3723105"/>
            <a:ext cx="1431595" cy="595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50F0DD-568F-46EC-B1BB-1B053E670D81}"/>
              </a:ext>
            </a:extLst>
          </p:cNvPr>
          <p:cNvSpPr/>
          <p:nvPr/>
        </p:nvSpPr>
        <p:spPr>
          <a:xfrm>
            <a:off x="3919635" y="4675432"/>
            <a:ext cx="1601236" cy="595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Bronchitis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57BEB1-A347-F562-D756-D8B03C9231DE}"/>
              </a:ext>
            </a:extLst>
          </p:cNvPr>
          <p:cNvSpPr/>
          <p:nvPr/>
        </p:nvSpPr>
        <p:spPr>
          <a:xfrm>
            <a:off x="6131848" y="3723105"/>
            <a:ext cx="1431595" cy="595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X-Ray artefacts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4909E-70E0-9CB3-101E-D7F61B617A0C}"/>
              </a:ext>
            </a:extLst>
          </p:cNvPr>
          <p:cNvSpPr/>
          <p:nvPr/>
        </p:nvSpPr>
        <p:spPr>
          <a:xfrm>
            <a:off x="6131847" y="4675432"/>
            <a:ext cx="1431595" cy="595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Fatigue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BBCEC1-21CF-1467-EB57-A5A9CFF60EF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3468626" y="4021009"/>
            <a:ext cx="535830" cy="286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DE6ED-5A25-2826-7364-F63754FE56AB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468626" y="4728855"/>
            <a:ext cx="451009" cy="2444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E4182-D9B9-4A36-2C2A-6CFF96063F1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436051" y="4021009"/>
            <a:ext cx="6957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95E07C-6023-2A65-F466-E0C05CDD9902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5436051" y="4021009"/>
            <a:ext cx="905448" cy="741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F2A96F-F8BA-E050-DA8B-2CC52C80A45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20871" y="4973336"/>
            <a:ext cx="6109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88CB5A-D6DF-A7C0-929D-CC2391B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3B6-76BB-7973-28D0-197CBC87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81719"/>
                <a:ext cx="10515600" cy="22952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Naïve Bayes assumption: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⊥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600"/>
              </a:p>
              <a:p>
                <a:pPr marL="0" indent="0">
                  <a:buNone/>
                </a:pPr>
                <a:r>
                  <a:rPr lang="en-US" sz="2600"/>
                  <a:t>					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B56A-E83E-F89B-0362-2A725E665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81719"/>
                <a:ext cx="10515600" cy="2295244"/>
              </a:xfrm>
              <a:blipFill>
                <a:blip r:embed="rId2"/>
                <a:stretch>
                  <a:fillRect l="-1043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AD1B09-86F5-F8C3-BE5A-00D4CA48864F}"/>
              </a:ext>
            </a:extLst>
          </p:cNvPr>
          <p:cNvGrpSpPr/>
          <p:nvPr/>
        </p:nvGrpSpPr>
        <p:grpSpPr>
          <a:xfrm>
            <a:off x="5890155" y="1687086"/>
            <a:ext cx="784412" cy="524435"/>
            <a:chOff x="2223248" y="2626659"/>
            <a:chExt cx="784412" cy="5244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45543A-0B47-6FC5-D3AA-C36EAD4704B7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0190F00-B1CF-8795-3B85-E0578C5E66EC}"/>
                    </a:ext>
                  </a:extLst>
                </p:cNvPr>
                <p:cNvSpPr txBox="1"/>
                <p:nvPr/>
              </p:nvSpPr>
              <p:spPr>
                <a:xfrm>
                  <a:off x="2381191" y="2642654"/>
                  <a:ext cx="468526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0190F00-B1CF-8795-3B85-E0578C5E6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191" y="2642654"/>
                  <a:ext cx="468526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4CAF0-1991-A01C-1283-AF35B2C95363}"/>
              </a:ext>
            </a:extLst>
          </p:cNvPr>
          <p:cNvGrpSpPr/>
          <p:nvPr/>
        </p:nvGrpSpPr>
        <p:grpSpPr>
          <a:xfrm>
            <a:off x="4568923" y="2776298"/>
            <a:ext cx="784412" cy="524435"/>
            <a:chOff x="2223248" y="2626659"/>
            <a:chExt cx="784412" cy="5244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C4200-C19C-6352-F378-8BE06F2D5C49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CBD223-7995-8B42-3C9C-F53C59068A2C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638573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CBD223-7995-8B42-3C9C-F53C5906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638573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E7264F-DDFE-F45A-D8D4-ACB19737644D}"/>
              </a:ext>
            </a:extLst>
          </p:cNvPr>
          <p:cNvGrpSpPr/>
          <p:nvPr/>
        </p:nvGrpSpPr>
        <p:grpSpPr>
          <a:xfrm>
            <a:off x="5460911" y="2776298"/>
            <a:ext cx="784412" cy="524435"/>
            <a:chOff x="2223248" y="2626659"/>
            <a:chExt cx="784412" cy="5244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C6E7AF-68B3-5DE9-AD72-AE8BE8F66EF2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A62D2A-52B9-77EF-3058-D1FEBEF3DC69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64569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A62D2A-52B9-77EF-3058-D1FEBEF3D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645690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805F2-6F11-6DED-8C53-23D44E8CB11E}"/>
              </a:ext>
            </a:extLst>
          </p:cNvPr>
          <p:cNvGrpSpPr/>
          <p:nvPr/>
        </p:nvGrpSpPr>
        <p:grpSpPr>
          <a:xfrm>
            <a:off x="6774238" y="2776298"/>
            <a:ext cx="784412" cy="524435"/>
            <a:chOff x="2223248" y="2626659"/>
            <a:chExt cx="784412" cy="5244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A7D0E8-63E7-ED8D-EFBD-E0C651FE9C74}"/>
                </a:ext>
              </a:extLst>
            </p:cNvPr>
            <p:cNvSpPr/>
            <p:nvPr/>
          </p:nvSpPr>
          <p:spPr>
            <a:xfrm>
              <a:off x="2223248" y="2626659"/>
              <a:ext cx="784412" cy="524435"/>
            </a:xfrm>
            <a:prstGeom prst="ellipse">
              <a:avLst/>
            </a:prstGeom>
            <a:noFill/>
            <a:ln w="28575">
              <a:solidFill>
                <a:srgbClr val="3333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4AC0F6-D43C-8196-F26D-39C766F04C6B}"/>
                    </a:ext>
                  </a:extLst>
                </p:cNvPr>
                <p:cNvSpPr txBox="1"/>
                <p:nvPr/>
              </p:nvSpPr>
              <p:spPr>
                <a:xfrm>
                  <a:off x="2296167" y="2642654"/>
                  <a:ext cx="667812" cy="4995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4AC0F6-D43C-8196-F26D-39C766F04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67" y="2642654"/>
                  <a:ext cx="667812" cy="499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8C84E-C9C3-C3B0-65F9-EE2496B0FED3}"/>
              </a:ext>
            </a:extLst>
          </p:cNvPr>
          <p:cNvCxnSpPr>
            <a:cxnSpLocks/>
          </p:cNvCxnSpPr>
          <p:nvPr/>
        </p:nvCxnSpPr>
        <p:spPr>
          <a:xfrm flipH="1">
            <a:off x="4961129" y="2134719"/>
            <a:ext cx="1043900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E7AFA-D5F6-47BD-90EA-00DFC670C560}"/>
              </a:ext>
            </a:extLst>
          </p:cNvPr>
          <p:cNvCxnSpPr>
            <a:cxnSpLocks/>
          </p:cNvCxnSpPr>
          <p:nvPr/>
        </p:nvCxnSpPr>
        <p:spPr>
          <a:xfrm flipH="1">
            <a:off x="5853117" y="2211521"/>
            <a:ext cx="429244" cy="5647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6D105-DF80-FBEA-64BA-65F1F65CEB72}"/>
              </a:ext>
            </a:extLst>
          </p:cNvPr>
          <p:cNvCxnSpPr>
            <a:cxnSpLocks/>
          </p:cNvCxnSpPr>
          <p:nvPr/>
        </p:nvCxnSpPr>
        <p:spPr>
          <a:xfrm>
            <a:off x="6559693" y="2134719"/>
            <a:ext cx="606751" cy="641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0B7BA5-C0DF-310F-B7F6-9499083BE840}"/>
              </a:ext>
            </a:extLst>
          </p:cNvPr>
          <p:cNvSpPr txBox="1"/>
          <p:nvPr/>
        </p:nvSpPr>
        <p:spPr>
          <a:xfrm>
            <a:off x="3925952" y="1762951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be inferred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7864-84F3-A5F0-201A-499AEA7207B6}"/>
              </a:ext>
            </a:extLst>
          </p:cNvPr>
          <p:cNvSpPr txBox="1"/>
          <p:nvPr/>
        </p:nvSpPr>
        <p:spPr>
          <a:xfrm>
            <a:off x="2686997" y="2714554"/>
            <a:ext cx="177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</a:t>
            </a:r>
          </a:p>
          <a:p>
            <a:r>
              <a:rPr lang="en-US"/>
              <a:t>what is 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C0A7E6-C4D7-1C51-17FA-8DDBE67B6267}"/>
                  </a:ext>
                </a:extLst>
              </p:cNvPr>
              <p:cNvSpPr txBox="1"/>
              <p:nvPr/>
            </p:nvSpPr>
            <p:spPr>
              <a:xfrm>
                <a:off x="6222683" y="2792293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C0A7E6-C4D7-1C51-17FA-8DDBE67B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83" y="2792293"/>
                <a:ext cx="5741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3D3217-AEA7-333D-53AB-F6C29423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1772</Words>
  <Application>Microsoft Macintosh PowerPoint</Application>
  <PresentationFormat>Widescreen</PresentationFormat>
  <Paragraphs>565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-webkit-standard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Probability Primer: Towards Probabilistic Methods</vt:lpstr>
      <vt:lpstr>Probability Primer: Towards Probabilistic Methods</vt:lpstr>
      <vt:lpstr>Probability Primer: Towards Probabilistic Methods</vt:lpstr>
      <vt:lpstr>Probability Primer: Bayes’ Theorem</vt:lpstr>
      <vt:lpstr>Example: Weather Predictions</vt:lpstr>
      <vt:lpstr>Towards Probabilistic Methods for Machine Learning</vt:lpstr>
      <vt:lpstr>Graphical Models</vt:lpstr>
      <vt:lpstr>Naïve Bayes Model</vt:lpstr>
      <vt:lpstr>Example: Text Classification</vt:lpstr>
      <vt:lpstr>Example: Text Classification</vt:lpstr>
      <vt:lpstr>Naïve Bayes: Categorical vs. Continuous Features</vt:lpstr>
      <vt:lpstr>PowerPoint Presentation</vt:lpstr>
      <vt:lpstr>PowerPoint Presentation</vt:lpstr>
      <vt:lpstr>PowerPoint Presentation</vt:lpstr>
      <vt:lpstr>Naïve Bayes Classifier Example 1: Training Dataset</vt:lpstr>
      <vt:lpstr>Naïve Bayes Classifier Example P(Yes | Sunny)</vt:lpstr>
      <vt:lpstr>Naïve Bayes Classifier Example P(No | Sunny)</vt:lpstr>
      <vt:lpstr>Naïve Bayes Classifier Example: Likelihood Tables</vt:lpstr>
      <vt:lpstr>Naïve Bayes Classifier Example</vt:lpstr>
      <vt:lpstr>Avoiding the Zero-Probability Problem</vt:lpstr>
      <vt:lpstr>Naïve Bayes Classifier: Strength vs. Weakness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Zhaohan Xi</cp:lastModifiedBy>
  <cp:revision>37</cp:revision>
  <dcterms:created xsi:type="dcterms:W3CDTF">2021-11-11T14:10:22Z</dcterms:created>
  <dcterms:modified xsi:type="dcterms:W3CDTF">2025-04-01T06:38:17Z</dcterms:modified>
</cp:coreProperties>
</file>