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1954" r:id="rId3"/>
    <p:sldId id="268" r:id="rId4"/>
    <p:sldId id="270" r:id="rId5"/>
    <p:sldId id="269" r:id="rId6"/>
    <p:sldId id="271" r:id="rId7"/>
    <p:sldId id="273" r:id="rId8"/>
    <p:sldId id="274" r:id="rId9"/>
    <p:sldId id="1955" r:id="rId10"/>
    <p:sldId id="275" r:id="rId11"/>
    <p:sldId id="276" r:id="rId12"/>
    <p:sldId id="1956" r:id="rId13"/>
    <p:sldId id="278" r:id="rId14"/>
    <p:sldId id="277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1863" r:id="rId32"/>
    <p:sldId id="1864" r:id="rId33"/>
    <p:sldId id="347" r:id="rId34"/>
    <p:sldId id="296" r:id="rId35"/>
    <p:sldId id="297" r:id="rId36"/>
    <p:sldId id="298" r:id="rId37"/>
    <p:sldId id="299" r:id="rId38"/>
    <p:sldId id="301" r:id="rId39"/>
    <p:sldId id="302" r:id="rId40"/>
    <p:sldId id="1957" r:id="rId41"/>
    <p:sldId id="348" r:id="rId42"/>
    <p:sldId id="320" r:id="rId43"/>
    <p:sldId id="321" r:id="rId44"/>
    <p:sldId id="322" r:id="rId45"/>
    <p:sldId id="1023" r:id="rId46"/>
    <p:sldId id="324" r:id="rId47"/>
    <p:sldId id="325" r:id="rId48"/>
    <p:sldId id="326" r:id="rId49"/>
    <p:sldId id="327" r:id="rId50"/>
    <p:sldId id="1909" r:id="rId51"/>
    <p:sldId id="1950" r:id="rId52"/>
    <p:sldId id="1722" r:id="rId53"/>
    <p:sldId id="1951" r:id="rId54"/>
    <p:sldId id="1855" r:id="rId55"/>
    <p:sldId id="1809" r:id="rId56"/>
    <p:sldId id="1852" r:id="rId57"/>
    <p:sldId id="1859" r:id="rId58"/>
    <p:sldId id="1860" r:id="rId59"/>
    <p:sldId id="1812" r:id="rId60"/>
    <p:sldId id="1851" r:id="rId61"/>
    <p:sldId id="1862" r:id="rId62"/>
    <p:sldId id="1910" r:id="rId63"/>
    <p:sldId id="1911" r:id="rId64"/>
    <p:sldId id="1952" r:id="rId65"/>
    <p:sldId id="1953" r:id="rId66"/>
    <p:sldId id="193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47"/>
    <a:srgbClr val="9BFFC3"/>
    <a:srgbClr val="960000"/>
    <a:srgbClr val="F22300"/>
    <a:srgbClr val="FFB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02503-3EE9-4B7F-A4CC-9D45DD43BE7B}" v="25" dt="2024-11-13T19:32:48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3"/>
  </p:normalViewPr>
  <p:slideViewPr>
    <p:cSldViewPr snapToGrid="0">
      <p:cViewPr varScale="1">
        <p:scale>
          <a:sx n="96" d="100"/>
          <a:sy n="9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oy Sikdar" userId="461f446da299a2d6" providerId="LiveId" clId="{1F36EB1A-CA78-4216-8D0C-33984663481A}"/>
    <pc:docChg chg="undo custSel addSld delSld modSld sldOrd">
      <pc:chgData name="Sujoy Sikdar" userId="461f446da299a2d6" providerId="LiveId" clId="{1F36EB1A-CA78-4216-8D0C-33984663481A}" dt="2024-03-13T21:59:13.731" v="586" actId="20577"/>
      <pc:docMkLst>
        <pc:docMk/>
      </pc:docMkLst>
      <pc:sldChg chg="modSp mod">
        <pc:chgData name="Sujoy Sikdar" userId="461f446da299a2d6" providerId="LiveId" clId="{1F36EB1A-CA78-4216-8D0C-33984663481A}" dt="2024-03-13T21:59:13.731" v="586" actId="20577"/>
        <pc:sldMkLst>
          <pc:docMk/>
          <pc:sldMk cId="2831053087" sldId="256"/>
        </pc:sldMkLst>
        <pc:spChg chg="mod">
          <ac:chgData name="Sujoy Sikdar" userId="461f446da299a2d6" providerId="LiveId" clId="{1F36EB1A-CA78-4216-8D0C-33984663481A}" dt="2024-03-13T21:59:13.731" v="586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479406408" sldId="260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614239443" sldId="262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586882370" sldId="263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285214333" sldId="264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89009334" sldId="265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656122149" sldId="266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96286213" sldId="267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908862617" sldId="269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801020739" sldId="270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691552113" sldId="271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376179639" sldId="272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452991514" sldId="273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878673321" sldId="274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364390298" sldId="275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454135431" sldId="27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241170565" sldId="276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4042221007" sldId="277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629405639" sldId="278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228568480" sldId="279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521517105" sldId="280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991086027" sldId="281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73246126" sldId="353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350726657" sldId="400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781168829" sldId="452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241717305" sldId="453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315628205" sldId="463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72260091" sldId="464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289247049" sldId="465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759866238" sldId="46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09763005" sldId="467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4140244278" sldId="468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079405205" sldId="469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721434380" sldId="470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43108847" sldId="471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679322746" sldId="472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559388241" sldId="473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586365051" sldId="474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43175862" sldId="475"/>
        </pc:sldMkLst>
      </pc:sldChg>
      <pc:sldChg chg="add del">
        <pc:chgData name="Sujoy Sikdar" userId="461f446da299a2d6" providerId="LiveId" clId="{1F36EB1A-CA78-4216-8D0C-33984663481A}" dt="2024-02-29T14:48:55.496" v="32"/>
        <pc:sldMkLst>
          <pc:docMk/>
          <pc:sldMk cId="1825072446" sldId="47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731974670" sldId="477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544375361" sldId="478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315863940" sldId="479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836089054" sldId="480"/>
        </pc:sldMkLst>
      </pc:sldChg>
      <pc:sldChg chg="add del">
        <pc:chgData name="Sujoy Sikdar" userId="461f446da299a2d6" providerId="LiveId" clId="{1F36EB1A-CA78-4216-8D0C-33984663481A}" dt="2024-02-29T14:48:55.496" v="32"/>
        <pc:sldMkLst>
          <pc:docMk/>
          <pc:sldMk cId="989404590" sldId="481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752565263" sldId="482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171315818" sldId="483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95707752" sldId="484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857591914" sldId="485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898442542" sldId="48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447961769" sldId="487"/>
        </pc:sldMkLst>
      </pc:sldChg>
      <pc:sldChg chg="add del">
        <pc:chgData name="Sujoy Sikdar" userId="461f446da299a2d6" providerId="LiveId" clId="{1F36EB1A-CA78-4216-8D0C-33984663481A}" dt="2024-02-29T14:48:55.496" v="32"/>
        <pc:sldMkLst>
          <pc:docMk/>
          <pc:sldMk cId="2514527141" sldId="488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4222218973" sldId="489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572915027" sldId="490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419695120" sldId="491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419695120" sldId="492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1050985301" sldId="493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913643639" sldId="494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925114661" sldId="495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771926276" sldId="495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320000407" sldId="49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3771926276" sldId="496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824096093" sldId="497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930300616" sldId="497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349722724" sldId="498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847948383" sldId="501"/>
        </pc:sldMkLst>
      </pc:sldChg>
      <pc:sldChg chg="del">
        <pc:chgData name="Sujoy Sikdar" userId="461f446da299a2d6" providerId="LiveId" clId="{1F36EB1A-CA78-4216-8D0C-33984663481A}" dt="2024-02-27T02:51:46.147" v="0" actId="47"/>
        <pc:sldMkLst>
          <pc:docMk/>
          <pc:sldMk cId="2967919127" sldId="501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569149294" sldId="504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343677031" sldId="505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050127197" sldId="506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4223103578" sldId="507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368511259" sldId="508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341603683" sldId="509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933843202" sldId="510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787445380" sldId="511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466113356" sldId="512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931088735" sldId="515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579069021" sldId="516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29873284" sldId="517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050764331" sldId="518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14821104" sldId="519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56308251" sldId="520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883554613" sldId="521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594088694" sldId="522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4146622199" sldId="537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242221088" sldId="538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550073226" sldId="539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558887088" sldId="540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209508596" sldId="541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623842756" sldId="542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090403065" sldId="543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084044784" sldId="544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878307515" sldId="545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2698987442" sldId="546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3863730631" sldId="547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324118348" sldId="558"/>
        </pc:sldMkLst>
      </pc:sldChg>
      <pc:sldChg chg="add">
        <pc:chgData name="Sujoy Sikdar" userId="461f446da299a2d6" providerId="LiveId" clId="{1F36EB1A-CA78-4216-8D0C-33984663481A}" dt="2024-02-27T02:52:21.282" v="3"/>
        <pc:sldMkLst>
          <pc:docMk/>
          <pc:sldMk cId="1874017407" sldId="559"/>
        </pc:sldMkLst>
      </pc:sldChg>
      <pc:sldChg chg="modSp add del mod">
        <pc:chgData name="Sujoy Sikdar" userId="461f446da299a2d6" providerId="LiveId" clId="{1F36EB1A-CA78-4216-8D0C-33984663481A}" dt="2024-02-29T14:54:26.598" v="45" actId="20577"/>
        <pc:sldMkLst>
          <pc:docMk/>
          <pc:sldMk cId="3087288884" sldId="560"/>
        </pc:sldMkLst>
        <pc:spChg chg="mod">
          <ac:chgData name="Sujoy Sikdar" userId="461f446da299a2d6" providerId="LiveId" clId="{1F36EB1A-CA78-4216-8D0C-33984663481A}" dt="2024-02-29T14:44:35.081" v="13" actId="20577"/>
          <ac:spMkLst>
            <pc:docMk/>
            <pc:sldMk cId="3087288884" sldId="560"/>
            <ac:spMk id="2" creationId="{605A7FC7-75F5-DBE7-355B-1DBE6242A916}"/>
          </ac:spMkLst>
        </pc:spChg>
        <pc:spChg chg="mod">
          <ac:chgData name="Sujoy Sikdar" userId="461f446da299a2d6" providerId="LiveId" clId="{1F36EB1A-CA78-4216-8D0C-33984663481A}" dt="2024-02-29T14:54:26.598" v="45" actId="20577"/>
          <ac:spMkLst>
            <pc:docMk/>
            <pc:sldMk cId="3087288884" sldId="560"/>
            <ac:spMk id="3" creationId="{D4AB82DA-28E8-6A09-1998-3543EBB024B3}"/>
          </ac:spMkLst>
        </pc:spChg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3287539023" sldId="560"/>
        </pc:sldMkLst>
      </pc:sldChg>
      <pc:sldChg chg="modSp add del mod">
        <pc:chgData name="Sujoy Sikdar" userId="461f446da299a2d6" providerId="LiveId" clId="{1F36EB1A-CA78-4216-8D0C-33984663481A}" dt="2024-02-29T14:55:38.418" v="53" actId="20577"/>
        <pc:sldMkLst>
          <pc:docMk/>
          <pc:sldMk cId="2920562127" sldId="561"/>
        </pc:sldMkLst>
        <pc:spChg chg="mod">
          <ac:chgData name="Sujoy Sikdar" userId="461f446da299a2d6" providerId="LiveId" clId="{1F36EB1A-CA78-4216-8D0C-33984663481A}" dt="2024-02-29T14:55:38.418" v="53" actId="20577"/>
          <ac:spMkLst>
            <pc:docMk/>
            <pc:sldMk cId="2920562127" sldId="561"/>
            <ac:spMk id="2" creationId="{A69D610A-496E-4F86-272E-571C0A3D4EEB}"/>
          </ac:spMkLst>
        </pc:spChg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3344442218" sldId="561"/>
        </pc:sldMkLst>
      </pc:sldChg>
      <pc:sldChg chg="del">
        <pc:chgData name="Sujoy Sikdar" userId="461f446da299a2d6" providerId="LiveId" clId="{1F36EB1A-CA78-4216-8D0C-33984663481A}" dt="2024-03-12T13:27:25.592" v="581" actId="47"/>
        <pc:sldMkLst>
          <pc:docMk/>
          <pc:sldMk cId="2212709697" sldId="564"/>
        </pc:sldMkLst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3984520848" sldId="566"/>
        </pc:sldMkLst>
      </pc:sldChg>
      <pc:sldChg chg="add del">
        <pc:chgData name="Sujoy Sikdar" userId="461f446da299a2d6" providerId="LiveId" clId="{1F36EB1A-CA78-4216-8D0C-33984663481A}" dt="2024-02-29T14:43:59.368" v="8" actId="2696"/>
        <pc:sldMkLst>
          <pc:docMk/>
          <pc:sldMk cId="4146998587" sldId="566"/>
        </pc:sldMkLst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849617915" sldId="567"/>
        </pc:sldMkLst>
      </pc:sldChg>
      <pc:sldChg chg="modSp add del mod">
        <pc:chgData name="Sujoy Sikdar" userId="461f446da299a2d6" providerId="LiveId" clId="{1F36EB1A-CA78-4216-8D0C-33984663481A}" dt="2024-02-29T14:55:48.858" v="63" actId="20577"/>
        <pc:sldMkLst>
          <pc:docMk/>
          <pc:sldMk cId="4206364721" sldId="567"/>
        </pc:sldMkLst>
        <pc:spChg chg="mod">
          <ac:chgData name="Sujoy Sikdar" userId="461f446da299a2d6" providerId="LiveId" clId="{1F36EB1A-CA78-4216-8D0C-33984663481A}" dt="2024-02-29T14:55:48.858" v="63" actId="20577"/>
          <ac:spMkLst>
            <pc:docMk/>
            <pc:sldMk cId="4206364721" sldId="567"/>
            <ac:spMk id="2" creationId="{F55B1C2F-A6E4-E2D4-49E1-DE9458F04A89}"/>
          </ac:spMkLst>
        </pc:spChg>
      </pc:sldChg>
      <pc:sldChg chg="modSp add del mod">
        <pc:chgData name="Sujoy Sikdar" userId="461f446da299a2d6" providerId="LiveId" clId="{1F36EB1A-CA78-4216-8D0C-33984663481A}" dt="2024-02-29T14:55:33.138" v="49" actId="20577"/>
        <pc:sldMkLst>
          <pc:docMk/>
          <pc:sldMk cId="98293649" sldId="568"/>
        </pc:sldMkLst>
        <pc:spChg chg="mod">
          <ac:chgData name="Sujoy Sikdar" userId="461f446da299a2d6" providerId="LiveId" clId="{1F36EB1A-CA78-4216-8D0C-33984663481A}" dt="2024-02-29T14:55:33.138" v="49" actId="20577"/>
          <ac:spMkLst>
            <pc:docMk/>
            <pc:sldMk cId="98293649" sldId="568"/>
            <ac:spMk id="2" creationId="{037910B4-974A-1209-769D-0B56BA9EF700}"/>
          </ac:spMkLst>
        </pc:spChg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1812050312" sldId="568"/>
        </pc:sldMkLst>
      </pc:sldChg>
      <pc:sldChg chg="modSp add del mod">
        <pc:chgData name="Sujoy Sikdar" userId="461f446da299a2d6" providerId="LiveId" clId="{1F36EB1A-CA78-4216-8D0C-33984663481A}" dt="2024-02-29T14:55:43.082" v="57" actId="20577"/>
        <pc:sldMkLst>
          <pc:docMk/>
          <pc:sldMk cId="1376030910" sldId="569"/>
        </pc:sldMkLst>
        <pc:spChg chg="mod">
          <ac:chgData name="Sujoy Sikdar" userId="461f446da299a2d6" providerId="LiveId" clId="{1F36EB1A-CA78-4216-8D0C-33984663481A}" dt="2024-02-29T14:55:43.082" v="57" actId="20577"/>
          <ac:spMkLst>
            <pc:docMk/>
            <pc:sldMk cId="1376030910" sldId="569"/>
            <ac:spMk id="2" creationId="{D79E1A1B-A2C7-AE79-9668-F2AC1D1BEBD7}"/>
          </ac:spMkLst>
        </pc:spChg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4046634209" sldId="569"/>
        </pc:sldMkLst>
      </pc:sldChg>
      <pc:sldChg chg="add del">
        <pc:chgData name="Sujoy Sikdar" userId="461f446da299a2d6" providerId="LiveId" clId="{1F36EB1A-CA78-4216-8D0C-33984663481A}" dt="2024-02-29T14:43:57.848" v="7"/>
        <pc:sldMkLst>
          <pc:docMk/>
          <pc:sldMk cId="2568864309" sldId="570"/>
        </pc:sldMkLst>
      </pc:sldChg>
      <pc:sldChg chg="add del">
        <pc:chgData name="Sujoy Sikdar" userId="461f446da299a2d6" providerId="LiveId" clId="{1F36EB1A-CA78-4216-8D0C-33984663481A}" dt="2024-02-29T14:43:59.368" v="8" actId="2696"/>
        <pc:sldMkLst>
          <pc:docMk/>
          <pc:sldMk cId="3907787031" sldId="570"/>
        </pc:sldMkLst>
      </pc:sldChg>
      <pc:sldChg chg="addSp delSp modSp new mod">
        <pc:chgData name="Sujoy Sikdar" userId="461f446da299a2d6" providerId="LiveId" clId="{1F36EB1A-CA78-4216-8D0C-33984663481A}" dt="2024-02-29T14:48:53.924" v="31" actId="478"/>
        <pc:sldMkLst>
          <pc:docMk/>
          <pc:sldMk cId="3216610095" sldId="571"/>
        </pc:sldMkLst>
        <pc:spChg chg="mod">
          <ac:chgData name="Sujoy Sikdar" userId="461f446da299a2d6" providerId="LiveId" clId="{1F36EB1A-CA78-4216-8D0C-33984663481A}" dt="2024-02-29T14:48:45.998" v="28" actId="20577"/>
          <ac:spMkLst>
            <pc:docMk/>
            <pc:sldMk cId="3216610095" sldId="571"/>
            <ac:spMk id="2" creationId="{EED5E590-2FB0-ADCF-4C1D-CE7DB32C2D8E}"/>
          </ac:spMkLst>
        </pc:spChg>
        <pc:spChg chg="del mod">
          <ac:chgData name="Sujoy Sikdar" userId="461f446da299a2d6" providerId="LiveId" clId="{1F36EB1A-CA78-4216-8D0C-33984663481A}" dt="2024-02-29T14:48:51.583" v="30" actId="478"/>
          <ac:spMkLst>
            <pc:docMk/>
            <pc:sldMk cId="3216610095" sldId="571"/>
            <ac:spMk id="3" creationId="{8B50C238-1A53-D07D-CA68-484ABAEDC927}"/>
          </ac:spMkLst>
        </pc:spChg>
        <pc:spChg chg="add del mod">
          <ac:chgData name="Sujoy Sikdar" userId="461f446da299a2d6" providerId="LiveId" clId="{1F36EB1A-CA78-4216-8D0C-33984663481A}" dt="2024-02-29T14:48:53.924" v="31" actId="478"/>
          <ac:spMkLst>
            <pc:docMk/>
            <pc:sldMk cId="3216610095" sldId="571"/>
            <ac:spMk id="6" creationId="{EFEBF21E-82CF-89F3-2911-D1E0A512CF02}"/>
          </ac:spMkLst>
        </pc:spChg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299527548" sldId="572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071103352" sldId="573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005367407" sldId="574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1722365930" sldId="575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825474941" sldId="576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959966067" sldId="577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3899894763" sldId="578"/>
        </pc:sldMkLst>
      </pc:sldChg>
      <pc:sldChg chg="add">
        <pc:chgData name="Sujoy Sikdar" userId="461f446da299a2d6" providerId="LiveId" clId="{1F36EB1A-CA78-4216-8D0C-33984663481A}" dt="2024-02-29T14:48:55.496" v="32"/>
        <pc:sldMkLst>
          <pc:docMk/>
          <pc:sldMk cId="2805004476" sldId="579"/>
        </pc:sldMkLst>
      </pc:sldChg>
      <pc:sldChg chg="modSp new mod">
        <pc:chgData name="Sujoy Sikdar" userId="461f446da299a2d6" providerId="LiveId" clId="{1F36EB1A-CA78-4216-8D0C-33984663481A}" dt="2024-02-29T14:49:12.061" v="42" actId="20577"/>
        <pc:sldMkLst>
          <pc:docMk/>
          <pc:sldMk cId="3818792292" sldId="580"/>
        </pc:sldMkLst>
        <pc:spChg chg="mod">
          <ac:chgData name="Sujoy Sikdar" userId="461f446da299a2d6" providerId="LiveId" clId="{1F36EB1A-CA78-4216-8D0C-33984663481A}" dt="2024-02-29T14:49:12.061" v="42" actId="20577"/>
          <ac:spMkLst>
            <pc:docMk/>
            <pc:sldMk cId="3818792292" sldId="580"/>
            <ac:spMk id="2" creationId="{5D7433CF-1F4D-8C10-D919-C1981B52FBA4}"/>
          </ac:spMkLst>
        </pc:spChg>
      </pc:sldChg>
      <pc:sldChg chg="modSp new mod ord">
        <pc:chgData name="Sujoy Sikdar" userId="461f446da299a2d6" providerId="LiveId" clId="{1F36EB1A-CA78-4216-8D0C-33984663481A}" dt="2024-02-29T15:00:20.782" v="578" actId="20577"/>
        <pc:sldMkLst>
          <pc:docMk/>
          <pc:sldMk cId="3161938132" sldId="581"/>
        </pc:sldMkLst>
        <pc:spChg chg="mod">
          <ac:chgData name="Sujoy Sikdar" userId="461f446da299a2d6" providerId="LiveId" clId="{1F36EB1A-CA78-4216-8D0C-33984663481A}" dt="2024-02-29T14:56:09.056" v="98" actId="20577"/>
          <ac:spMkLst>
            <pc:docMk/>
            <pc:sldMk cId="3161938132" sldId="581"/>
            <ac:spMk id="2" creationId="{29BC6D56-D940-8589-73D4-EFA6611AA88F}"/>
          </ac:spMkLst>
        </pc:spChg>
        <pc:spChg chg="mod">
          <ac:chgData name="Sujoy Sikdar" userId="461f446da299a2d6" providerId="LiveId" clId="{1F36EB1A-CA78-4216-8D0C-33984663481A}" dt="2024-02-29T15:00:20.782" v="578" actId="20577"/>
          <ac:spMkLst>
            <pc:docMk/>
            <pc:sldMk cId="3161938132" sldId="581"/>
            <ac:spMk id="3" creationId="{1F086F03-F004-134B-91CC-4A9E6910A9C8}"/>
          </ac:spMkLst>
        </pc:spChg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3226158028" sldId="1898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2739074716" sldId="1899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4099840628" sldId="1900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1589560266" sldId="1901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2802626527" sldId="1902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3883825250" sldId="1903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2545645059" sldId="1912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2170013803" sldId="1913"/>
        </pc:sldMkLst>
      </pc:sldChg>
      <pc:sldChg chg="add del">
        <pc:chgData name="Sujoy Sikdar" userId="461f446da299a2d6" providerId="LiveId" clId="{1F36EB1A-CA78-4216-8D0C-33984663481A}" dt="2024-03-13T21:59:00.835" v="582" actId="47"/>
        <pc:sldMkLst>
          <pc:docMk/>
          <pc:sldMk cId="3141974596" sldId="1914"/>
        </pc:sldMkLst>
      </pc:sldChg>
      <pc:sldChg chg="add">
        <pc:chgData name="Sujoy Sikdar" userId="461f446da299a2d6" providerId="LiveId" clId="{1F36EB1A-CA78-4216-8D0C-33984663481A}" dt="2024-03-12T13:26:15.767" v="580"/>
        <pc:sldMkLst>
          <pc:docMk/>
          <pc:sldMk cId="4204963796" sldId="1915"/>
        </pc:sldMkLst>
      </pc:sldChg>
      <pc:sldMasterChg chg="delSldLayout">
        <pc:chgData name="Sujoy Sikdar" userId="461f446da299a2d6" providerId="LiveId" clId="{1F36EB1A-CA78-4216-8D0C-33984663481A}" dt="2024-03-13T21:59:00.835" v="582" actId="47"/>
        <pc:sldMasterMkLst>
          <pc:docMk/>
          <pc:sldMasterMk cId="2255991273" sldId="2147483648"/>
        </pc:sldMasterMkLst>
        <pc:sldLayoutChg chg="del">
          <pc:chgData name="Sujoy Sikdar" userId="461f446da299a2d6" providerId="LiveId" clId="{1F36EB1A-CA78-4216-8D0C-33984663481A}" dt="2024-03-13T21:59:00.835" v="582" actId="47"/>
          <pc:sldLayoutMkLst>
            <pc:docMk/>
            <pc:sldMasterMk cId="2255991273" sldId="2147483648"/>
            <pc:sldLayoutMk cId="3414354212" sldId="2147483660"/>
          </pc:sldLayoutMkLst>
        </pc:sldLayoutChg>
      </pc:sldMasterChg>
    </pc:docChg>
  </pc:docChgLst>
  <pc:docChgLst>
    <pc:chgData name="Sujoy Sikdar" userId="461f446da299a2d6" providerId="LiveId" clId="{725A6EE2-B9F4-4F02-A8D8-1657EF7EED98}"/>
    <pc:docChg chg="undo custSel addSld delSld modSld sldOrd">
      <pc:chgData name="Sujoy Sikdar" userId="461f446da299a2d6" providerId="LiveId" clId="{725A6EE2-B9F4-4F02-A8D8-1657EF7EED98}" dt="2022-02-07T18:10:58.142" v="6136" actId="20577"/>
      <pc:docMkLst>
        <pc:docMk/>
      </pc:docMkLst>
      <pc:sldChg chg="modSp mod">
        <pc:chgData name="Sujoy Sikdar" userId="461f446da299a2d6" providerId="LiveId" clId="{725A6EE2-B9F4-4F02-A8D8-1657EF7EED98}" dt="2022-02-07T18:10:58.142" v="6136" actId="20577"/>
        <pc:sldMkLst>
          <pc:docMk/>
          <pc:sldMk cId="2831053087" sldId="256"/>
        </pc:sldMkLst>
        <pc:spChg chg="mod">
          <ac:chgData name="Sujoy Sikdar" userId="461f446da299a2d6" providerId="LiveId" clId="{725A6EE2-B9F4-4F02-A8D8-1657EF7EED98}" dt="2022-02-07T18:10:58.142" v="6136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84153571" sldId="271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605819025" sldId="328"/>
        </pc:sldMkLst>
      </pc:sldChg>
      <pc:sldChg chg="add del ord">
        <pc:chgData name="Sujoy Sikdar" userId="461f446da299a2d6" providerId="LiveId" clId="{725A6EE2-B9F4-4F02-A8D8-1657EF7EED98}" dt="2022-02-07T14:39:13.476" v="4"/>
        <pc:sldMkLst>
          <pc:docMk/>
          <pc:sldMk cId="2363967789" sldId="332"/>
        </pc:sldMkLst>
      </pc:sldChg>
      <pc:sldChg chg="add del">
        <pc:chgData name="Sujoy Sikdar" userId="461f446da299a2d6" providerId="LiveId" clId="{725A6EE2-B9F4-4F02-A8D8-1657EF7EED98}" dt="2022-02-07T17:33:54.484" v="5925" actId="47"/>
        <pc:sldMkLst>
          <pc:docMk/>
          <pc:sldMk cId="84957844" sldId="342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1047981910" sldId="343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664901858" sldId="344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4179071457" sldId="345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4062677078" sldId="346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2071117542" sldId="347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4194198446" sldId="348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2350775706" sldId="349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2902315684" sldId="350"/>
        </pc:sldMkLst>
      </pc:sldChg>
      <pc:sldChg chg="add del">
        <pc:chgData name="Sujoy Sikdar" userId="461f446da299a2d6" providerId="LiveId" clId="{725A6EE2-B9F4-4F02-A8D8-1657EF7EED98}" dt="2022-02-07T14:39:05.022" v="2" actId="47"/>
        <pc:sldMkLst>
          <pc:docMk/>
          <pc:sldMk cId="1550725687" sldId="351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3899050996" sldId="354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874225715" sldId="355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3434617843" sldId="356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2500798623" sldId="357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2864674882" sldId="358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2552069509" sldId="359"/>
        </pc:sldMkLst>
      </pc:sldChg>
      <pc:sldChg chg="del">
        <pc:chgData name="Sujoy Sikdar" userId="461f446da299a2d6" providerId="LiveId" clId="{725A6EE2-B9F4-4F02-A8D8-1657EF7EED98}" dt="2022-02-07T17:33:54.484" v="5925" actId="47"/>
        <pc:sldMkLst>
          <pc:docMk/>
          <pc:sldMk cId="911030162" sldId="360"/>
        </pc:sldMkLst>
      </pc:sldChg>
      <pc:sldChg chg="new del">
        <pc:chgData name="Sujoy Sikdar" userId="461f446da299a2d6" providerId="LiveId" clId="{725A6EE2-B9F4-4F02-A8D8-1657EF7EED98}" dt="2022-02-07T17:33:54.484" v="5925" actId="47"/>
        <pc:sldMkLst>
          <pc:docMk/>
          <pc:sldMk cId="1730147247" sldId="361"/>
        </pc:sldMkLst>
      </pc:sldChg>
      <pc:sldChg chg="add ord">
        <pc:chgData name="Sujoy Sikdar" userId="461f446da299a2d6" providerId="LiveId" clId="{725A6EE2-B9F4-4F02-A8D8-1657EF7EED98}" dt="2022-02-07T15:52:52.539" v="2575"/>
        <pc:sldMkLst>
          <pc:docMk/>
          <pc:sldMk cId="1779733153" sldId="362"/>
        </pc:sldMkLst>
      </pc:sldChg>
      <pc:sldChg chg="addSp delSp modSp add mod modAnim">
        <pc:chgData name="Sujoy Sikdar" userId="461f446da299a2d6" providerId="LiveId" clId="{725A6EE2-B9F4-4F02-A8D8-1657EF7EED98}" dt="2022-02-07T14:59:39.925" v="101" actId="114"/>
        <pc:sldMkLst>
          <pc:docMk/>
          <pc:sldMk cId="1243076957" sldId="363"/>
        </pc:sldMkLst>
        <pc:spChg chg="mod">
          <ac:chgData name="Sujoy Sikdar" userId="461f446da299a2d6" providerId="LiveId" clId="{725A6EE2-B9F4-4F02-A8D8-1657EF7EED98}" dt="2022-02-07T14:59:39.925" v="101" actId="114"/>
          <ac:spMkLst>
            <pc:docMk/>
            <pc:sldMk cId="1243076957" sldId="363"/>
            <ac:spMk id="3" creationId="{71D3EC7B-22E1-4EFF-9D4C-644EEA61A734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7" creationId="{BE0407C3-0C97-4E5F-9AA5-98897805B4E1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8" creationId="{6D28DCDA-F2E2-4BE0-88A2-40008AD243E3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10" creationId="{F8EAA079-43FB-4D4F-B1F4-089BAFCF615E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11" creationId="{66355809-3866-44B6-8A36-CD4BF91023D9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12" creationId="{0BEAF6C2-0273-4F60-B64E-DF4439FC4D15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13" creationId="{3CE83349-2891-4D73-AE42-928F8816B6C7}"/>
          </ac:spMkLst>
        </pc:spChg>
        <pc:spChg chg="add mod">
          <ac:chgData name="Sujoy Sikdar" userId="461f446da299a2d6" providerId="LiveId" clId="{725A6EE2-B9F4-4F02-A8D8-1657EF7EED98}" dt="2022-02-07T14:57:24.673" v="21"/>
          <ac:spMkLst>
            <pc:docMk/>
            <pc:sldMk cId="1243076957" sldId="363"/>
            <ac:spMk id="14" creationId="{C3B9F1C8-FD64-49A1-9F16-C7ABCD0D1A9F}"/>
          </ac:spMkLst>
        </pc:spChg>
        <pc:spChg chg="add del mod">
          <ac:chgData name="Sujoy Sikdar" userId="461f446da299a2d6" providerId="LiveId" clId="{725A6EE2-B9F4-4F02-A8D8-1657EF7EED98}" dt="2022-02-07T14:57:31.790" v="23" actId="478"/>
          <ac:spMkLst>
            <pc:docMk/>
            <pc:sldMk cId="1243076957" sldId="363"/>
            <ac:spMk id="15" creationId="{165381A6-6C1A-4A49-BFF9-7A536E9378DB}"/>
          </ac:spMkLst>
        </pc:spChg>
        <pc:cxnChg chg="add mod">
          <ac:chgData name="Sujoy Sikdar" userId="461f446da299a2d6" providerId="LiveId" clId="{725A6EE2-B9F4-4F02-A8D8-1657EF7EED98}" dt="2022-02-07T14:57:24.673" v="21"/>
          <ac:cxnSpMkLst>
            <pc:docMk/>
            <pc:sldMk cId="1243076957" sldId="363"/>
            <ac:cxnSpMk id="5" creationId="{E6866447-A7D2-403E-B9D7-7BDCF708B3C4}"/>
          </ac:cxnSpMkLst>
        </pc:cxnChg>
        <pc:cxnChg chg="add mod">
          <ac:chgData name="Sujoy Sikdar" userId="461f446da299a2d6" providerId="LiveId" clId="{725A6EE2-B9F4-4F02-A8D8-1657EF7EED98}" dt="2022-02-07T14:57:24.673" v="21"/>
          <ac:cxnSpMkLst>
            <pc:docMk/>
            <pc:sldMk cId="1243076957" sldId="363"/>
            <ac:cxnSpMk id="6" creationId="{490BC2F8-EC2B-4C14-BBA5-AEADE3027511}"/>
          </ac:cxnSpMkLst>
        </pc:cxnChg>
        <pc:cxnChg chg="add mod">
          <ac:chgData name="Sujoy Sikdar" userId="461f446da299a2d6" providerId="LiveId" clId="{725A6EE2-B9F4-4F02-A8D8-1657EF7EED98}" dt="2022-02-07T14:57:24.673" v="21"/>
          <ac:cxnSpMkLst>
            <pc:docMk/>
            <pc:sldMk cId="1243076957" sldId="363"/>
            <ac:cxnSpMk id="9" creationId="{B25F8D8C-B8D2-4FFA-9AD0-3779D4B45CA1}"/>
          </ac:cxnSpMkLst>
        </pc:cxnChg>
        <pc:cxnChg chg="add mod">
          <ac:chgData name="Sujoy Sikdar" userId="461f446da299a2d6" providerId="LiveId" clId="{725A6EE2-B9F4-4F02-A8D8-1657EF7EED98}" dt="2022-02-07T14:59:05.824" v="59" actId="108"/>
          <ac:cxnSpMkLst>
            <pc:docMk/>
            <pc:sldMk cId="1243076957" sldId="363"/>
            <ac:cxnSpMk id="17" creationId="{C0A8FED6-B100-4BAB-890C-2EB3D43E4D3D}"/>
          </ac:cxnSpMkLst>
        </pc:cxnChg>
      </pc:sldChg>
      <pc:sldChg chg="addSp delSp modSp add del mod addAnim delAnim">
        <pc:chgData name="Sujoy Sikdar" userId="461f446da299a2d6" providerId="LiveId" clId="{725A6EE2-B9F4-4F02-A8D8-1657EF7EED98}" dt="2022-02-07T14:59:45.864" v="102" actId="47"/>
        <pc:sldMkLst>
          <pc:docMk/>
          <pc:sldMk cId="3733307471" sldId="364"/>
        </pc:sldMkLst>
        <pc:spChg chg="add del mod">
          <ac:chgData name="Sujoy Sikdar" userId="461f446da299a2d6" providerId="LiveId" clId="{725A6EE2-B9F4-4F02-A8D8-1657EF7EED98}" dt="2022-02-07T14:57:05.262" v="20" actId="20577"/>
          <ac:spMkLst>
            <pc:docMk/>
            <pc:sldMk cId="3733307471" sldId="364"/>
            <ac:spMk id="29" creationId="{7FB0465D-5245-4329-8D3D-7148E66CF698}"/>
          </ac:spMkLst>
        </pc:spChg>
        <pc:spChg chg="del">
          <ac:chgData name="Sujoy Sikdar" userId="461f446da299a2d6" providerId="LiveId" clId="{725A6EE2-B9F4-4F02-A8D8-1657EF7EED98}" dt="2022-02-07T14:56:51.080" v="9" actId="478"/>
          <ac:spMkLst>
            <pc:docMk/>
            <pc:sldMk cId="3733307471" sldId="364"/>
            <ac:spMk id="31" creationId="{6C852331-4B8A-4B99-BB73-7CF21199A6F4}"/>
          </ac:spMkLst>
        </pc:spChg>
        <pc:spChg chg="del">
          <ac:chgData name="Sujoy Sikdar" userId="461f446da299a2d6" providerId="LiveId" clId="{725A6EE2-B9F4-4F02-A8D8-1657EF7EED98}" dt="2022-02-07T14:56:47.818" v="8" actId="478"/>
          <ac:spMkLst>
            <pc:docMk/>
            <pc:sldMk cId="3733307471" sldId="364"/>
            <ac:spMk id="32" creationId="{7695A80D-980C-4BCF-81F6-A8075809610B}"/>
          </ac:spMkLst>
        </pc:spChg>
      </pc:sldChg>
      <pc:sldChg chg="addSp modSp add mod modAnim">
        <pc:chgData name="Sujoy Sikdar" userId="461f446da299a2d6" providerId="LiveId" clId="{725A6EE2-B9F4-4F02-A8D8-1657EF7EED98}" dt="2022-02-07T15:46:07.765" v="2195" actId="27636"/>
        <pc:sldMkLst>
          <pc:docMk/>
          <pc:sldMk cId="838892486" sldId="365"/>
        </pc:sldMkLst>
        <pc:spChg chg="mod">
          <ac:chgData name="Sujoy Sikdar" userId="461f446da299a2d6" providerId="LiveId" clId="{725A6EE2-B9F4-4F02-A8D8-1657EF7EED98}" dt="2022-02-07T15:19:35.019" v="954" actId="20577"/>
          <ac:spMkLst>
            <pc:docMk/>
            <pc:sldMk cId="838892486" sldId="365"/>
            <ac:spMk id="2" creationId="{2ACB92C4-0A98-46E8-9FC9-1DD27AC8BCE0}"/>
          </ac:spMkLst>
        </pc:spChg>
        <pc:spChg chg="mod">
          <ac:chgData name="Sujoy Sikdar" userId="461f446da299a2d6" providerId="LiveId" clId="{725A6EE2-B9F4-4F02-A8D8-1657EF7EED98}" dt="2022-02-07T15:46:07.765" v="2195" actId="27636"/>
          <ac:spMkLst>
            <pc:docMk/>
            <pc:sldMk cId="838892486" sldId="365"/>
            <ac:spMk id="3" creationId="{CF18CBF8-0619-4D39-A460-3E7FE49A84C0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5" creationId="{B4E00328-9793-45B3-B028-A512D950BEA2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6" creationId="{E0C47EEC-9E26-4518-8C04-71F1DD67B619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7" creationId="{57F4503A-CD49-4F15-9A18-5A804311886E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8" creationId="{8652765B-BF1E-4CF2-B4E1-64A30BEFE1EF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9" creationId="{BEFF0C96-A931-4426-BAAD-9B2384C38150}"/>
          </ac:spMkLst>
        </pc:spChg>
        <pc:spChg chg="add mod">
          <ac:chgData name="Sujoy Sikdar" userId="461f446da299a2d6" providerId="LiveId" clId="{725A6EE2-B9F4-4F02-A8D8-1657EF7EED98}" dt="2022-02-07T15:20:32.132" v="1039" actId="1036"/>
          <ac:spMkLst>
            <pc:docMk/>
            <pc:sldMk cId="838892486" sldId="365"/>
            <ac:spMk id="10" creationId="{996395C2-7221-4446-9564-99BAEFE2DEAB}"/>
          </ac:spMkLst>
        </pc:spChg>
      </pc:sldChg>
      <pc:sldChg chg="addSp delSp modSp new mod modAnim">
        <pc:chgData name="Sujoy Sikdar" userId="461f446da299a2d6" providerId="LiveId" clId="{725A6EE2-B9F4-4F02-A8D8-1657EF7EED98}" dt="2022-02-07T15:33:24.044" v="1640"/>
        <pc:sldMkLst>
          <pc:docMk/>
          <pc:sldMk cId="3249232056" sldId="366"/>
        </pc:sldMkLst>
        <pc:spChg chg="mod">
          <ac:chgData name="Sujoy Sikdar" userId="461f446da299a2d6" providerId="LiveId" clId="{725A6EE2-B9F4-4F02-A8D8-1657EF7EED98}" dt="2022-02-07T15:23:32.233" v="1154" actId="20577"/>
          <ac:spMkLst>
            <pc:docMk/>
            <pc:sldMk cId="3249232056" sldId="366"/>
            <ac:spMk id="2" creationId="{8E9DE6C1-4268-4C1F-8E5D-A69ED9D2C135}"/>
          </ac:spMkLst>
        </pc:spChg>
        <pc:spChg chg="mod">
          <ac:chgData name="Sujoy Sikdar" userId="461f446da299a2d6" providerId="LiveId" clId="{725A6EE2-B9F4-4F02-A8D8-1657EF7EED98}" dt="2022-02-07T15:32:37.595" v="1636" actId="20577"/>
          <ac:spMkLst>
            <pc:docMk/>
            <pc:sldMk cId="3249232056" sldId="366"/>
            <ac:spMk id="3" creationId="{BE7469E4-91EE-4C0B-9231-750187B067E0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7" creationId="{2B721D66-1C82-4595-8BC8-83652B28BA5D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8" creationId="{D6C6D566-BB24-4914-97D0-A5C008300E76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9" creationId="{4335F7DA-D269-4CF6-9BAB-A8E1DC0B80C6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10" creationId="{62C541B3-8A65-4090-80C0-54E64594161E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11" creationId="{1B68BFE4-E1CC-4860-B33D-A48DC4F20569}"/>
          </ac:spMkLst>
        </pc:spChg>
        <pc:spChg chg="add mod">
          <ac:chgData name="Sujoy Sikdar" userId="461f446da299a2d6" providerId="LiveId" clId="{725A6EE2-B9F4-4F02-A8D8-1657EF7EED98}" dt="2022-02-07T15:32:55.691" v="1638" actId="1076"/>
          <ac:spMkLst>
            <pc:docMk/>
            <pc:sldMk cId="3249232056" sldId="366"/>
            <ac:spMk id="12" creationId="{D9602B21-3E2D-4BC2-A1C8-861AD6BA03F2}"/>
          </ac:spMkLst>
        </pc:spChg>
        <pc:picChg chg="add del mod">
          <ac:chgData name="Sujoy Sikdar" userId="461f446da299a2d6" providerId="LiveId" clId="{725A6EE2-B9F4-4F02-A8D8-1657EF7EED98}" dt="2022-02-07T15:30:46.806" v="1443" actId="21"/>
          <ac:picMkLst>
            <pc:docMk/>
            <pc:sldMk cId="3249232056" sldId="366"/>
            <ac:picMk id="6" creationId="{A489E3C0-021C-4D5F-903B-DE33CD3B1A5A}"/>
          </ac:picMkLst>
        </pc:picChg>
      </pc:sldChg>
      <pc:sldChg chg="add del ord">
        <pc:chgData name="Sujoy Sikdar" userId="461f446da299a2d6" providerId="LiveId" clId="{725A6EE2-B9F4-4F02-A8D8-1657EF7EED98}" dt="2022-02-07T15:07:29.670" v="484" actId="47"/>
        <pc:sldMkLst>
          <pc:docMk/>
          <pc:sldMk cId="3764664742" sldId="366"/>
        </pc:sldMkLst>
      </pc:sldChg>
      <pc:sldChg chg="addSp delSp modSp new mod modAnim">
        <pc:chgData name="Sujoy Sikdar" userId="461f446da299a2d6" providerId="LiveId" clId="{725A6EE2-B9F4-4F02-A8D8-1657EF7EED98}" dt="2022-02-07T16:00:48.950" v="3076"/>
        <pc:sldMkLst>
          <pc:docMk/>
          <pc:sldMk cId="1824180883" sldId="367"/>
        </pc:sldMkLst>
        <pc:spChg chg="mod">
          <ac:chgData name="Sujoy Sikdar" userId="461f446da299a2d6" providerId="LiveId" clId="{725A6EE2-B9F4-4F02-A8D8-1657EF7EED98}" dt="2022-02-07T15:34:21.509" v="1694" actId="20577"/>
          <ac:spMkLst>
            <pc:docMk/>
            <pc:sldMk cId="1824180883" sldId="367"/>
            <ac:spMk id="2" creationId="{929B2C05-4D72-4E65-BDFB-55325226458A}"/>
          </ac:spMkLst>
        </pc:spChg>
        <pc:spChg chg="del">
          <ac:chgData name="Sujoy Sikdar" userId="461f446da299a2d6" providerId="LiveId" clId="{725A6EE2-B9F4-4F02-A8D8-1657EF7EED98}" dt="2022-02-07T15:34:33.203" v="1695" actId="478"/>
          <ac:spMkLst>
            <pc:docMk/>
            <pc:sldMk cId="1824180883" sldId="367"/>
            <ac:spMk id="3" creationId="{3F132F4F-3A2B-4659-9936-B2EA3390ED88}"/>
          </ac:spMkLst>
        </pc:spChg>
        <pc:spChg chg="add mod">
          <ac:chgData name="Sujoy Sikdar" userId="461f446da299a2d6" providerId="LiveId" clId="{725A6EE2-B9F4-4F02-A8D8-1657EF7EED98}" dt="2022-02-07T15:37:27.072" v="1814" actId="1037"/>
          <ac:spMkLst>
            <pc:docMk/>
            <pc:sldMk cId="1824180883" sldId="367"/>
            <ac:spMk id="11" creationId="{B4AF2EF8-0C69-4686-8BAB-B84986146C63}"/>
          </ac:spMkLst>
        </pc:spChg>
        <pc:spChg chg="add mod">
          <ac:chgData name="Sujoy Sikdar" userId="461f446da299a2d6" providerId="LiveId" clId="{725A6EE2-B9F4-4F02-A8D8-1657EF7EED98}" dt="2022-02-07T15:37:27.072" v="1814" actId="1037"/>
          <ac:spMkLst>
            <pc:docMk/>
            <pc:sldMk cId="1824180883" sldId="367"/>
            <ac:spMk id="12" creationId="{CEF7091E-2F01-46AB-A030-51498F1CCA6A}"/>
          </ac:spMkLst>
        </pc:spChg>
        <pc:spChg chg="add mod">
          <ac:chgData name="Sujoy Sikdar" userId="461f446da299a2d6" providerId="LiveId" clId="{725A6EE2-B9F4-4F02-A8D8-1657EF7EED98}" dt="2022-02-07T15:37:44.627" v="1827" actId="1076"/>
          <ac:spMkLst>
            <pc:docMk/>
            <pc:sldMk cId="1824180883" sldId="367"/>
            <ac:spMk id="13" creationId="{D3EA2E20-BB8D-4DCF-86F0-C643AF423C6E}"/>
          </ac:spMkLst>
        </pc:spChg>
        <pc:spChg chg="add mod">
          <ac:chgData name="Sujoy Sikdar" userId="461f446da299a2d6" providerId="LiveId" clId="{725A6EE2-B9F4-4F02-A8D8-1657EF7EED98}" dt="2022-02-07T15:38:18.282" v="1872" actId="1037"/>
          <ac:spMkLst>
            <pc:docMk/>
            <pc:sldMk cId="1824180883" sldId="367"/>
            <ac:spMk id="14" creationId="{60D9F1A5-664F-4709-9DCE-775FC9CBBAE5}"/>
          </ac:spMkLst>
        </pc:spChg>
        <pc:picChg chg="add del mod">
          <ac:chgData name="Sujoy Sikdar" userId="461f446da299a2d6" providerId="LiveId" clId="{725A6EE2-B9F4-4F02-A8D8-1657EF7EED98}" dt="2022-02-07T15:35:22.228" v="1701" actId="478"/>
          <ac:picMkLst>
            <pc:docMk/>
            <pc:sldMk cId="1824180883" sldId="367"/>
            <ac:picMk id="6" creationId="{BAB4FB4B-9B79-4D53-A4F8-50DEF371657E}"/>
          </ac:picMkLst>
        </pc:picChg>
        <pc:picChg chg="add mod">
          <ac:chgData name="Sujoy Sikdar" userId="461f446da299a2d6" providerId="LiveId" clId="{725A6EE2-B9F4-4F02-A8D8-1657EF7EED98}" dt="2022-02-07T15:36:53.291" v="1790" actId="1037"/>
          <ac:picMkLst>
            <pc:docMk/>
            <pc:sldMk cId="1824180883" sldId="367"/>
            <ac:picMk id="8" creationId="{D77B049E-4A6E-486E-9E5A-89228B0A96CE}"/>
          </ac:picMkLst>
        </pc:picChg>
        <pc:picChg chg="add mod">
          <ac:chgData name="Sujoy Sikdar" userId="461f446da299a2d6" providerId="LiveId" clId="{725A6EE2-B9F4-4F02-A8D8-1657EF7EED98}" dt="2022-02-07T15:36:50.939" v="1777" actId="1038"/>
          <ac:picMkLst>
            <pc:docMk/>
            <pc:sldMk cId="1824180883" sldId="367"/>
            <ac:picMk id="10" creationId="{BA72F495-02B4-4207-801F-7F75736762E8}"/>
          </ac:picMkLst>
        </pc:picChg>
      </pc:sldChg>
      <pc:sldChg chg="new del">
        <pc:chgData name="Sujoy Sikdar" userId="461f446da299a2d6" providerId="LiveId" clId="{725A6EE2-B9F4-4F02-A8D8-1657EF7EED98}" dt="2022-02-07T15:38:59.737" v="1875" actId="47"/>
        <pc:sldMkLst>
          <pc:docMk/>
          <pc:sldMk cId="2416002683" sldId="368"/>
        </pc:sldMkLst>
      </pc:sldChg>
      <pc:sldChg chg="addSp delSp modSp add mod modAnim">
        <pc:chgData name="Sujoy Sikdar" userId="461f446da299a2d6" providerId="LiveId" clId="{725A6EE2-B9F4-4F02-A8D8-1657EF7EED98}" dt="2022-02-07T16:00:42.389" v="3074"/>
        <pc:sldMkLst>
          <pc:docMk/>
          <pc:sldMk cId="1828791347" sldId="369"/>
        </pc:sldMkLst>
        <pc:spChg chg="mod">
          <ac:chgData name="Sujoy Sikdar" userId="461f446da299a2d6" providerId="LiveId" clId="{725A6EE2-B9F4-4F02-A8D8-1657EF7EED98}" dt="2022-02-07T15:42:51.253" v="2124" actId="1035"/>
          <ac:spMkLst>
            <pc:docMk/>
            <pc:sldMk cId="1828791347" sldId="369"/>
            <ac:spMk id="2" creationId="{929B2C05-4D72-4E65-BDFB-55325226458A}"/>
          </ac:spMkLst>
        </pc:spChg>
        <pc:spChg chg="mod">
          <ac:chgData name="Sujoy Sikdar" userId="461f446da299a2d6" providerId="LiveId" clId="{725A6EE2-B9F4-4F02-A8D8-1657EF7EED98}" dt="2022-02-07T15:42:44.902" v="2100" actId="1035"/>
          <ac:spMkLst>
            <pc:docMk/>
            <pc:sldMk cId="1828791347" sldId="369"/>
            <ac:spMk id="11" creationId="{B4AF2EF8-0C69-4686-8BAB-B84986146C63}"/>
          </ac:spMkLst>
        </pc:spChg>
        <pc:spChg chg="mod">
          <ac:chgData name="Sujoy Sikdar" userId="461f446da299a2d6" providerId="LiveId" clId="{725A6EE2-B9F4-4F02-A8D8-1657EF7EED98}" dt="2022-02-07T15:42:44.902" v="2100" actId="1035"/>
          <ac:spMkLst>
            <pc:docMk/>
            <pc:sldMk cId="1828791347" sldId="369"/>
            <ac:spMk id="12" creationId="{CEF7091E-2F01-46AB-A030-51498F1CCA6A}"/>
          </ac:spMkLst>
        </pc:spChg>
        <pc:spChg chg="mod">
          <ac:chgData name="Sujoy Sikdar" userId="461f446da299a2d6" providerId="LiveId" clId="{725A6EE2-B9F4-4F02-A8D8-1657EF7EED98}" dt="2022-02-07T15:42:44.902" v="2100" actId="1035"/>
          <ac:spMkLst>
            <pc:docMk/>
            <pc:sldMk cId="1828791347" sldId="369"/>
            <ac:spMk id="13" creationId="{D3EA2E20-BB8D-4DCF-86F0-C643AF423C6E}"/>
          </ac:spMkLst>
        </pc:spChg>
        <pc:spChg chg="mod">
          <ac:chgData name="Sujoy Sikdar" userId="461f446da299a2d6" providerId="LiveId" clId="{725A6EE2-B9F4-4F02-A8D8-1657EF7EED98}" dt="2022-02-07T15:42:44.902" v="2100" actId="1035"/>
          <ac:spMkLst>
            <pc:docMk/>
            <pc:sldMk cId="1828791347" sldId="369"/>
            <ac:spMk id="14" creationId="{60D9F1A5-664F-4709-9DCE-775FC9CBBAE5}"/>
          </ac:spMkLst>
        </pc:spChg>
        <pc:spChg chg="add mod">
          <ac:chgData name="Sujoy Sikdar" userId="461f446da299a2d6" providerId="LiveId" clId="{725A6EE2-B9F4-4F02-A8D8-1657EF7EED98}" dt="2022-02-07T15:43:52.894" v="2188" actId="113"/>
          <ac:spMkLst>
            <pc:docMk/>
            <pc:sldMk cId="1828791347" sldId="369"/>
            <ac:spMk id="18" creationId="{D7D06EC2-7C10-40FF-A0A2-247482D135D1}"/>
          </ac:spMkLst>
        </pc:spChg>
        <pc:picChg chg="add del mod ord">
          <ac:chgData name="Sujoy Sikdar" userId="461f446da299a2d6" providerId="LiveId" clId="{725A6EE2-B9F4-4F02-A8D8-1657EF7EED98}" dt="2022-02-07T15:40:07.224" v="1884" actId="478"/>
          <ac:picMkLst>
            <pc:docMk/>
            <pc:sldMk cId="1828791347" sldId="369"/>
            <ac:picMk id="5" creationId="{CCED3EC2-DF65-4C00-8554-6DAA830A0352}"/>
          </ac:picMkLst>
        </pc:picChg>
        <pc:picChg chg="add mod">
          <ac:chgData name="Sujoy Sikdar" userId="461f446da299a2d6" providerId="LiveId" clId="{725A6EE2-B9F4-4F02-A8D8-1657EF7EED98}" dt="2022-02-07T15:42:44.902" v="2100" actId="1035"/>
          <ac:picMkLst>
            <pc:docMk/>
            <pc:sldMk cId="1828791347" sldId="369"/>
            <ac:picMk id="7" creationId="{5C26511B-7F0C-4014-B459-D773B3002115}"/>
          </ac:picMkLst>
        </pc:picChg>
        <pc:picChg chg="del">
          <ac:chgData name="Sujoy Sikdar" userId="461f446da299a2d6" providerId="LiveId" clId="{725A6EE2-B9F4-4F02-A8D8-1657EF7EED98}" dt="2022-02-07T15:40:09.735" v="1885" actId="478"/>
          <ac:picMkLst>
            <pc:docMk/>
            <pc:sldMk cId="1828791347" sldId="369"/>
            <ac:picMk id="8" creationId="{D77B049E-4A6E-486E-9E5A-89228B0A96CE}"/>
          </ac:picMkLst>
        </pc:picChg>
        <pc:picChg chg="del">
          <ac:chgData name="Sujoy Sikdar" userId="461f446da299a2d6" providerId="LiveId" clId="{725A6EE2-B9F4-4F02-A8D8-1657EF7EED98}" dt="2022-02-07T15:39:03.732" v="1876" actId="478"/>
          <ac:picMkLst>
            <pc:docMk/>
            <pc:sldMk cId="1828791347" sldId="369"/>
            <ac:picMk id="10" creationId="{BA72F495-02B4-4207-801F-7F75736762E8}"/>
          </ac:picMkLst>
        </pc:picChg>
        <pc:picChg chg="add del mod">
          <ac:chgData name="Sujoy Sikdar" userId="461f446da299a2d6" providerId="LiveId" clId="{725A6EE2-B9F4-4F02-A8D8-1657EF7EED98}" dt="2022-02-07T15:42:04.994" v="1972" actId="478"/>
          <ac:picMkLst>
            <pc:docMk/>
            <pc:sldMk cId="1828791347" sldId="369"/>
            <ac:picMk id="15" creationId="{E961815E-3D9F-4F37-B942-DA8BF66FB309}"/>
          </ac:picMkLst>
        </pc:picChg>
        <pc:picChg chg="add mod">
          <ac:chgData name="Sujoy Sikdar" userId="461f446da299a2d6" providerId="LiveId" clId="{725A6EE2-B9F4-4F02-A8D8-1657EF7EED98}" dt="2022-02-07T15:42:44.902" v="2100" actId="1035"/>
          <ac:picMkLst>
            <pc:docMk/>
            <pc:sldMk cId="1828791347" sldId="369"/>
            <ac:picMk id="17" creationId="{1C04F33A-54FB-4B4A-9B9F-84372FBA4FE0}"/>
          </ac:picMkLst>
        </pc:picChg>
      </pc:sldChg>
      <pc:sldChg chg="modSp new mod modAnim">
        <pc:chgData name="Sujoy Sikdar" userId="461f446da299a2d6" providerId="LiveId" clId="{725A6EE2-B9F4-4F02-A8D8-1657EF7EED98}" dt="2022-02-07T15:52:42.263" v="2573"/>
        <pc:sldMkLst>
          <pc:docMk/>
          <pc:sldMk cId="2654066107" sldId="370"/>
        </pc:sldMkLst>
        <pc:spChg chg="mod">
          <ac:chgData name="Sujoy Sikdar" userId="461f446da299a2d6" providerId="LiveId" clId="{725A6EE2-B9F4-4F02-A8D8-1657EF7EED98}" dt="2022-02-07T15:52:06.989" v="2570" actId="1036"/>
          <ac:spMkLst>
            <pc:docMk/>
            <pc:sldMk cId="2654066107" sldId="370"/>
            <ac:spMk id="2" creationId="{1186D090-76D9-462E-8D59-87CF679DD163}"/>
          </ac:spMkLst>
        </pc:spChg>
        <pc:spChg chg="mod">
          <ac:chgData name="Sujoy Sikdar" userId="461f446da299a2d6" providerId="LiveId" clId="{725A6EE2-B9F4-4F02-A8D8-1657EF7EED98}" dt="2022-02-07T15:52:01.619" v="2545" actId="14100"/>
          <ac:spMkLst>
            <pc:docMk/>
            <pc:sldMk cId="2654066107" sldId="370"/>
            <ac:spMk id="3" creationId="{51D9C4EF-9EBB-4FE9-9BD4-7DB141436E9E}"/>
          </ac:spMkLst>
        </pc:spChg>
      </pc:sldChg>
      <pc:sldChg chg="modSp new mod modAnim">
        <pc:chgData name="Sujoy Sikdar" userId="461f446da299a2d6" providerId="LiveId" clId="{725A6EE2-B9F4-4F02-A8D8-1657EF7EED98}" dt="2022-02-07T16:01:19.044" v="3081"/>
        <pc:sldMkLst>
          <pc:docMk/>
          <pc:sldMk cId="2645112049" sldId="371"/>
        </pc:sldMkLst>
        <pc:spChg chg="mod">
          <ac:chgData name="Sujoy Sikdar" userId="461f446da299a2d6" providerId="LiveId" clId="{725A6EE2-B9F4-4F02-A8D8-1657EF7EED98}" dt="2022-02-07T15:54:56.446" v="2626" actId="20577"/>
          <ac:spMkLst>
            <pc:docMk/>
            <pc:sldMk cId="2645112049" sldId="371"/>
            <ac:spMk id="2" creationId="{4422D1E3-6F0A-4773-950C-BB753C6960B0}"/>
          </ac:spMkLst>
        </pc:spChg>
        <pc:spChg chg="mod">
          <ac:chgData name="Sujoy Sikdar" userId="461f446da299a2d6" providerId="LiveId" clId="{725A6EE2-B9F4-4F02-A8D8-1657EF7EED98}" dt="2022-02-07T16:00:20.105" v="3071" actId="20577"/>
          <ac:spMkLst>
            <pc:docMk/>
            <pc:sldMk cId="2645112049" sldId="371"/>
            <ac:spMk id="3" creationId="{DE1BE757-04E7-47D7-A1EE-F5FCB9BCA586}"/>
          </ac:spMkLst>
        </pc:spChg>
      </pc:sldChg>
      <pc:sldChg chg="modSp new mod modAnim">
        <pc:chgData name="Sujoy Sikdar" userId="461f446da299a2d6" providerId="LiveId" clId="{725A6EE2-B9F4-4F02-A8D8-1657EF7EED98}" dt="2022-02-07T16:10:37.635" v="3649" actId="113"/>
        <pc:sldMkLst>
          <pc:docMk/>
          <pc:sldMk cId="1259181080" sldId="372"/>
        </pc:sldMkLst>
        <pc:spChg chg="mod">
          <ac:chgData name="Sujoy Sikdar" userId="461f446da299a2d6" providerId="LiveId" clId="{725A6EE2-B9F4-4F02-A8D8-1657EF7EED98}" dt="2022-02-07T16:01:35.254" v="3083"/>
          <ac:spMkLst>
            <pc:docMk/>
            <pc:sldMk cId="1259181080" sldId="372"/>
            <ac:spMk id="2" creationId="{7D2F3BC0-0E4B-47D9-8C88-EC31E2074F1A}"/>
          </ac:spMkLst>
        </pc:spChg>
        <pc:spChg chg="mod">
          <ac:chgData name="Sujoy Sikdar" userId="461f446da299a2d6" providerId="LiveId" clId="{725A6EE2-B9F4-4F02-A8D8-1657EF7EED98}" dt="2022-02-07T16:10:37.635" v="3649" actId="113"/>
          <ac:spMkLst>
            <pc:docMk/>
            <pc:sldMk cId="1259181080" sldId="372"/>
            <ac:spMk id="3" creationId="{60C49856-3266-4123-A4CD-161833C6003C}"/>
          </ac:spMkLst>
        </pc:spChg>
      </pc:sldChg>
      <pc:sldChg chg="modSp new mod modAnim">
        <pc:chgData name="Sujoy Sikdar" userId="461f446da299a2d6" providerId="LiveId" clId="{725A6EE2-B9F4-4F02-A8D8-1657EF7EED98}" dt="2022-02-07T16:43:51.702" v="4593"/>
        <pc:sldMkLst>
          <pc:docMk/>
          <pc:sldMk cId="222885384" sldId="373"/>
        </pc:sldMkLst>
        <pc:spChg chg="mod">
          <ac:chgData name="Sujoy Sikdar" userId="461f446da299a2d6" providerId="LiveId" clId="{725A6EE2-B9F4-4F02-A8D8-1657EF7EED98}" dt="2022-02-07T16:42:19.392" v="4503" actId="1035"/>
          <ac:spMkLst>
            <pc:docMk/>
            <pc:sldMk cId="222885384" sldId="373"/>
            <ac:spMk id="2" creationId="{78240994-7FA6-4D37-8F01-750D660646B8}"/>
          </ac:spMkLst>
        </pc:spChg>
        <pc:spChg chg="mod">
          <ac:chgData name="Sujoy Sikdar" userId="461f446da299a2d6" providerId="LiveId" clId="{725A6EE2-B9F4-4F02-A8D8-1657EF7EED98}" dt="2022-02-07T16:43:32.513" v="4591" actId="20577"/>
          <ac:spMkLst>
            <pc:docMk/>
            <pc:sldMk cId="222885384" sldId="373"/>
            <ac:spMk id="3" creationId="{518FA66D-E52E-401C-AAD5-54A38678F069}"/>
          </ac:spMkLst>
        </pc:spChg>
      </pc:sldChg>
      <pc:sldChg chg="add modAnim">
        <pc:chgData name="Sujoy Sikdar" userId="461f446da299a2d6" providerId="LiveId" clId="{725A6EE2-B9F4-4F02-A8D8-1657EF7EED98}" dt="2022-02-07T16:10:00.796" v="3629"/>
        <pc:sldMkLst>
          <pc:docMk/>
          <pc:sldMk cId="11885222" sldId="374"/>
        </pc:sldMkLst>
      </pc:sldChg>
      <pc:sldChg chg="addSp delSp modSp new mod">
        <pc:chgData name="Sujoy Sikdar" userId="461f446da299a2d6" providerId="LiveId" clId="{725A6EE2-B9F4-4F02-A8D8-1657EF7EED98}" dt="2022-02-07T16:21:33.881" v="4095"/>
        <pc:sldMkLst>
          <pc:docMk/>
          <pc:sldMk cId="3769433532" sldId="375"/>
        </pc:sldMkLst>
        <pc:spChg chg="mod">
          <ac:chgData name="Sujoy Sikdar" userId="461f446da299a2d6" providerId="LiveId" clId="{725A6EE2-B9F4-4F02-A8D8-1657EF7EED98}" dt="2022-02-07T16:17:56.568" v="4063" actId="20577"/>
          <ac:spMkLst>
            <pc:docMk/>
            <pc:sldMk cId="3769433532" sldId="375"/>
            <ac:spMk id="2" creationId="{61956B38-5DEC-4E2A-A623-20B6C5A6A036}"/>
          </ac:spMkLst>
        </pc:spChg>
        <pc:spChg chg="del">
          <ac:chgData name="Sujoy Sikdar" userId="461f446da299a2d6" providerId="LiveId" clId="{725A6EE2-B9F4-4F02-A8D8-1657EF7EED98}" dt="2022-02-07T16:18:01.319" v="4064" actId="478"/>
          <ac:spMkLst>
            <pc:docMk/>
            <pc:sldMk cId="3769433532" sldId="375"/>
            <ac:spMk id="3" creationId="{AC8B381C-D5B8-443D-B6C4-D70B13E8579D}"/>
          </ac:spMkLst>
        </pc:spChg>
        <pc:spChg chg="add mod">
          <ac:chgData name="Sujoy Sikdar" userId="461f446da299a2d6" providerId="LiveId" clId="{725A6EE2-B9F4-4F02-A8D8-1657EF7EED98}" dt="2022-02-07T16:19:12.471" v="4071" actId="14100"/>
          <ac:spMkLst>
            <pc:docMk/>
            <pc:sldMk cId="3769433532" sldId="375"/>
            <ac:spMk id="5" creationId="{BFFE1322-1121-469D-9129-C183EE31B4DA}"/>
          </ac:spMkLst>
        </pc:spChg>
        <pc:spChg chg="add mod">
          <ac:chgData name="Sujoy Sikdar" userId="461f446da299a2d6" providerId="LiveId" clId="{725A6EE2-B9F4-4F02-A8D8-1657EF7EED98}" dt="2022-02-07T16:20:04.526" v="4083" actId="1076"/>
          <ac:spMkLst>
            <pc:docMk/>
            <pc:sldMk cId="3769433532" sldId="375"/>
            <ac:spMk id="6" creationId="{76975355-C1F0-4E52-8CFB-C057505DC497}"/>
          </ac:spMkLst>
        </pc:spChg>
        <pc:spChg chg="add mod">
          <ac:chgData name="Sujoy Sikdar" userId="461f446da299a2d6" providerId="LiveId" clId="{725A6EE2-B9F4-4F02-A8D8-1657EF7EED98}" dt="2022-02-07T16:20:09.923" v="4085" actId="1076"/>
          <ac:spMkLst>
            <pc:docMk/>
            <pc:sldMk cId="3769433532" sldId="375"/>
            <ac:spMk id="7" creationId="{D0B95D0A-0CF6-4E53-842E-01F340358698}"/>
          </ac:spMkLst>
        </pc:spChg>
        <pc:spChg chg="add mod">
          <ac:chgData name="Sujoy Sikdar" userId="461f446da299a2d6" providerId="LiveId" clId="{725A6EE2-B9F4-4F02-A8D8-1657EF7EED98}" dt="2022-02-07T16:20:06.439" v="4084" actId="1076"/>
          <ac:spMkLst>
            <pc:docMk/>
            <pc:sldMk cId="3769433532" sldId="375"/>
            <ac:spMk id="8" creationId="{45BA6783-D566-4A87-ABBF-757EE86A5B07}"/>
          </ac:spMkLst>
        </pc:spChg>
        <pc:spChg chg="add mod">
          <ac:chgData name="Sujoy Sikdar" userId="461f446da299a2d6" providerId="LiveId" clId="{725A6EE2-B9F4-4F02-A8D8-1657EF7EED98}" dt="2022-02-07T16:20:23.072" v="4087" actId="1076"/>
          <ac:spMkLst>
            <pc:docMk/>
            <pc:sldMk cId="3769433532" sldId="375"/>
            <ac:spMk id="9" creationId="{041F50AF-DBFA-404D-8F37-FD5DE099B1A4}"/>
          </ac:spMkLst>
        </pc:spChg>
        <pc:spChg chg="add mod">
          <ac:chgData name="Sujoy Sikdar" userId="461f446da299a2d6" providerId="LiveId" clId="{725A6EE2-B9F4-4F02-A8D8-1657EF7EED98}" dt="2022-02-07T16:20:59.027" v="4093" actId="207"/>
          <ac:spMkLst>
            <pc:docMk/>
            <pc:sldMk cId="3769433532" sldId="375"/>
            <ac:spMk id="10" creationId="{73683A3F-B4F7-42E8-99BF-2F66FD70A3E8}"/>
          </ac:spMkLst>
        </pc:spChg>
        <pc:spChg chg="add mod">
          <ac:chgData name="Sujoy Sikdar" userId="461f446da299a2d6" providerId="LiveId" clId="{725A6EE2-B9F4-4F02-A8D8-1657EF7EED98}" dt="2022-02-07T16:20:59.027" v="4093" actId="207"/>
          <ac:spMkLst>
            <pc:docMk/>
            <pc:sldMk cId="3769433532" sldId="375"/>
            <ac:spMk id="11" creationId="{E5BCC320-139F-428A-B915-A87A42C82D5C}"/>
          </ac:spMkLst>
        </pc:spChg>
        <pc:spChg chg="add mod">
          <ac:chgData name="Sujoy Sikdar" userId="461f446da299a2d6" providerId="LiveId" clId="{725A6EE2-B9F4-4F02-A8D8-1657EF7EED98}" dt="2022-02-07T16:20:53.548" v="4092" actId="207"/>
          <ac:spMkLst>
            <pc:docMk/>
            <pc:sldMk cId="3769433532" sldId="375"/>
            <ac:spMk id="12" creationId="{40B06B55-B00B-4580-AD77-5561FCE8EAE4}"/>
          </ac:spMkLst>
        </pc:spChg>
        <pc:spChg chg="add del mod">
          <ac:chgData name="Sujoy Sikdar" userId="461f446da299a2d6" providerId="LiveId" clId="{725A6EE2-B9F4-4F02-A8D8-1657EF7EED98}" dt="2022-02-07T16:21:33.881" v="4095"/>
          <ac:spMkLst>
            <pc:docMk/>
            <pc:sldMk cId="3769433532" sldId="375"/>
            <ac:spMk id="16" creationId="{946B233D-5BB6-453B-8D20-CB9EDE57D18E}"/>
          </ac:spMkLst>
        </pc:spChg>
        <pc:spChg chg="add del mod">
          <ac:chgData name="Sujoy Sikdar" userId="461f446da299a2d6" providerId="LiveId" clId="{725A6EE2-B9F4-4F02-A8D8-1657EF7EED98}" dt="2022-02-07T16:21:33.881" v="4095"/>
          <ac:spMkLst>
            <pc:docMk/>
            <pc:sldMk cId="3769433532" sldId="375"/>
            <ac:spMk id="17" creationId="{3F24CB15-0B28-4E2E-AAB0-57A92915566B}"/>
          </ac:spMkLst>
        </pc:spChg>
        <pc:spChg chg="add del mod">
          <ac:chgData name="Sujoy Sikdar" userId="461f446da299a2d6" providerId="LiveId" clId="{725A6EE2-B9F4-4F02-A8D8-1657EF7EED98}" dt="2022-02-07T16:21:33.881" v="4095"/>
          <ac:spMkLst>
            <pc:docMk/>
            <pc:sldMk cId="3769433532" sldId="375"/>
            <ac:spMk id="18" creationId="{0D15C573-1321-47FA-8436-DF9D344C6A4B}"/>
          </ac:spMkLst>
        </pc:spChg>
        <pc:spChg chg="add del mod">
          <ac:chgData name="Sujoy Sikdar" userId="461f446da299a2d6" providerId="LiveId" clId="{725A6EE2-B9F4-4F02-A8D8-1657EF7EED98}" dt="2022-02-07T16:21:33.881" v="4095"/>
          <ac:spMkLst>
            <pc:docMk/>
            <pc:sldMk cId="3769433532" sldId="375"/>
            <ac:spMk id="19" creationId="{1C1F051C-DF13-4DC2-80E8-BCCB6015621C}"/>
          </ac:spMkLst>
        </pc:spChg>
        <pc:cxnChg chg="add mod">
          <ac:chgData name="Sujoy Sikdar" userId="461f446da299a2d6" providerId="LiveId" clId="{725A6EE2-B9F4-4F02-A8D8-1657EF7EED98}" dt="2022-02-07T16:20:46.131" v="4091" actId="1582"/>
          <ac:cxnSpMkLst>
            <pc:docMk/>
            <pc:sldMk cId="3769433532" sldId="375"/>
            <ac:cxnSpMk id="14" creationId="{8E7940A1-54AF-48EF-A8BE-DB4E84C44A6B}"/>
          </ac:cxnSpMkLst>
        </pc:cxnChg>
      </pc:sldChg>
      <pc:sldChg chg="modSp add mod">
        <pc:chgData name="Sujoy Sikdar" userId="461f446da299a2d6" providerId="LiveId" clId="{725A6EE2-B9F4-4F02-A8D8-1657EF7EED98}" dt="2022-02-07T16:22:15.114" v="4101" actId="207"/>
        <pc:sldMkLst>
          <pc:docMk/>
          <pc:sldMk cId="2191782214" sldId="376"/>
        </pc:sldMkLst>
        <pc:spChg chg="mod">
          <ac:chgData name="Sujoy Sikdar" userId="461f446da299a2d6" providerId="LiveId" clId="{725A6EE2-B9F4-4F02-A8D8-1657EF7EED98}" dt="2022-02-07T16:22:11.015" v="4100" actId="207"/>
          <ac:spMkLst>
            <pc:docMk/>
            <pc:sldMk cId="2191782214" sldId="376"/>
            <ac:spMk id="11" creationId="{E5BCC320-139F-428A-B915-A87A42C82D5C}"/>
          </ac:spMkLst>
        </pc:spChg>
        <pc:spChg chg="mod">
          <ac:chgData name="Sujoy Sikdar" userId="461f446da299a2d6" providerId="LiveId" clId="{725A6EE2-B9F4-4F02-A8D8-1657EF7EED98}" dt="2022-02-07T16:22:15.114" v="4101" actId="207"/>
          <ac:spMkLst>
            <pc:docMk/>
            <pc:sldMk cId="2191782214" sldId="376"/>
            <ac:spMk id="12" creationId="{40B06B55-B00B-4580-AD77-5561FCE8EAE4}"/>
          </ac:spMkLst>
        </pc:spChg>
        <pc:cxnChg chg="mod">
          <ac:chgData name="Sujoy Sikdar" userId="461f446da299a2d6" providerId="LiveId" clId="{725A6EE2-B9F4-4F02-A8D8-1657EF7EED98}" dt="2022-02-07T16:22:04.006" v="4099" actId="14100"/>
          <ac:cxnSpMkLst>
            <pc:docMk/>
            <pc:sldMk cId="2191782214" sldId="376"/>
            <ac:cxnSpMk id="14" creationId="{8E7940A1-54AF-48EF-A8BE-DB4E84C44A6B}"/>
          </ac:cxnSpMkLst>
        </pc:cxnChg>
      </pc:sldChg>
      <pc:sldChg chg="addSp delSp modSp add mod">
        <pc:chgData name="Sujoy Sikdar" userId="461f446da299a2d6" providerId="LiveId" clId="{725A6EE2-B9F4-4F02-A8D8-1657EF7EED98}" dt="2022-02-07T16:38:23.911" v="4263" actId="20577"/>
        <pc:sldMkLst>
          <pc:docMk/>
          <pc:sldMk cId="2833829038" sldId="377"/>
        </pc:sldMkLst>
        <pc:spChg chg="del">
          <ac:chgData name="Sujoy Sikdar" userId="461f446da299a2d6" providerId="LiveId" clId="{725A6EE2-B9F4-4F02-A8D8-1657EF7EED98}" dt="2022-02-07T16:22:56.490" v="4107" actId="478"/>
          <ac:spMkLst>
            <pc:docMk/>
            <pc:sldMk cId="2833829038" sldId="377"/>
            <ac:spMk id="9" creationId="{041F50AF-DBFA-404D-8F37-FD5DE099B1A4}"/>
          </ac:spMkLst>
        </pc:spChg>
        <pc:spChg chg="del">
          <ac:chgData name="Sujoy Sikdar" userId="461f446da299a2d6" providerId="LiveId" clId="{725A6EE2-B9F4-4F02-A8D8-1657EF7EED98}" dt="2022-02-07T16:22:56.490" v="4107" actId="478"/>
          <ac:spMkLst>
            <pc:docMk/>
            <pc:sldMk cId="2833829038" sldId="377"/>
            <ac:spMk id="10" creationId="{73683A3F-B4F7-42E8-99BF-2F66FD70A3E8}"/>
          </ac:spMkLst>
        </pc:spChg>
        <pc:spChg chg="del">
          <ac:chgData name="Sujoy Sikdar" userId="461f446da299a2d6" providerId="LiveId" clId="{725A6EE2-B9F4-4F02-A8D8-1657EF7EED98}" dt="2022-02-07T16:22:56.490" v="4107" actId="478"/>
          <ac:spMkLst>
            <pc:docMk/>
            <pc:sldMk cId="2833829038" sldId="377"/>
            <ac:spMk id="11" creationId="{E5BCC320-139F-428A-B915-A87A42C82D5C}"/>
          </ac:spMkLst>
        </pc:spChg>
        <pc:spChg chg="del">
          <ac:chgData name="Sujoy Sikdar" userId="461f446da299a2d6" providerId="LiveId" clId="{725A6EE2-B9F4-4F02-A8D8-1657EF7EED98}" dt="2022-02-07T16:22:56.490" v="4107" actId="478"/>
          <ac:spMkLst>
            <pc:docMk/>
            <pc:sldMk cId="2833829038" sldId="377"/>
            <ac:spMk id="12" creationId="{40B06B55-B00B-4580-AD77-5561FCE8EAE4}"/>
          </ac:spMkLst>
        </pc:spChg>
        <pc:spChg chg="add mod">
          <ac:chgData name="Sujoy Sikdar" userId="461f446da299a2d6" providerId="LiveId" clId="{725A6EE2-B9F4-4F02-A8D8-1657EF7EED98}" dt="2022-02-07T16:38:23.911" v="4263" actId="20577"/>
          <ac:spMkLst>
            <pc:docMk/>
            <pc:sldMk cId="2833829038" sldId="377"/>
            <ac:spMk id="37" creationId="{F3E982A9-70AF-45EB-AC71-E791D66E8E6D}"/>
          </ac:spMkLst>
        </pc:spChg>
        <pc:graphicFrameChg chg="add mod modGraphic">
          <ac:chgData name="Sujoy Sikdar" userId="461f446da299a2d6" providerId="LiveId" clId="{725A6EE2-B9F4-4F02-A8D8-1657EF7EED98}" dt="2022-02-07T16:33:56.255" v="4221" actId="207"/>
          <ac:graphicFrameMkLst>
            <pc:docMk/>
            <pc:sldMk cId="2833829038" sldId="377"/>
            <ac:graphicFrameMk id="33" creationId="{BD53CC2A-3670-4002-B4B3-A1373A851E3F}"/>
          </ac:graphicFrameMkLst>
        </pc:graphicFrameChg>
        <pc:cxnChg chg="add mod">
          <ac:chgData name="Sujoy Sikdar" userId="461f446da299a2d6" providerId="LiveId" clId="{725A6EE2-B9F4-4F02-A8D8-1657EF7EED98}" dt="2022-02-07T16:29:11.569" v="4198" actId="208"/>
          <ac:cxnSpMkLst>
            <pc:docMk/>
            <pc:sldMk cId="2833829038" sldId="377"/>
            <ac:cxnSpMk id="13" creationId="{56805053-ABB3-4646-AF69-02ABAE758433}"/>
          </ac:cxnSpMkLst>
        </pc:cxnChg>
        <pc:cxnChg chg="del">
          <ac:chgData name="Sujoy Sikdar" userId="461f446da299a2d6" providerId="LiveId" clId="{725A6EE2-B9F4-4F02-A8D8-1657EF7EED98}" dt="2022-02-07T16:22:56.490" v="4107" actId="478"/>
          <ac:cxnSpMkLst>
            <pc:docMk/>
            <pc:sldMk cId="2833829038" sldId="377"/>
            <ac:cxnSpMk id="14" creationId="{8E7940A1-54AF-48EF-A8BE-DB4E84C44A6B}"/>
          </ac:cxnSpMkLst>
        </pc:cxnChg>
        <pc:cxnChg chg="add mod">
          <ac:chgData name="Sujoy Sikdar" userId="461f446da299a2d6" providerId="LiveId" clId="{725A6EE2-B9F4-4F02-A8D8-1657EF7EED98}" dt="2022-02-07T16:28:15.779" v="4195" actId="208"/>
          <ac:cxnSpMkLst>
            <pc:docMk/>
            <pc:sldMk cId="2833829038" sldId="377"/>
            <ac:cxnSpMk id="15" creationId="{7545BFE8-F151-4893-BFF6-D3706EA1ACE0}"/>
          </ac:cxnSpMkLst>
        </pc:cxnChg>
        <pc:cxnChg chg="add mod">
          <ac:chgData name="Sujoy Sikdar" userId="461f446da299a2d6" providerId="LiveId" clId="{725A6EE2-B9F4-4F02-A8D8-1657EF7EED98}" dt="2022-02-07T16:30:30.819" v="4210" actId="208"/>
          <ac:cxnSpMkLst>
            <pc:docMk/>
            <pc:sldMk cId="2833829038" sldId="377"/>
            <ac:cxnSpMk id="16" creationId="{782F0ABD-540B-4A3C-A8EC-EDBE088F1415}"/>
          </ac:cxnSpMkLst>
        </pc:cxnChg>
        <pc:cxnChg chg="add mod">
          <ac:chgData name="Sujoy Sikdar" userId="461f446da299a2d6" providerId="LiveId" clId="{725A6EE2-B9F4-4F02-A8D8-1657EF7EED98}" dt="2022-02-07T16:30:30.819" v="4210" actId="208"/>
          <ac:cxnSpMkLst>
            <pc:docMk/>
            <pc:sldMk cId="2833829038" sldId="377"/>
            <ac:cxnSpMk id="17" creationId="{608E8475-E7D7-44E1-A15E-56C9B61EACD1}"/>
          </ac:cxnSpMkLst>
        </pc:cxnChg>
        <pc:cxnChg chg="add mod">
          <ac:chgData name="Sujoy Sikdar" userId="461f446da299a2d6" providerId="LiveId" clId="{725A6EE2-B9F4-4F02-A8D8-1657EF7EED98}" dt="2022-02-07T16:30:23.614" v="4209" actId="208"/>
          <ac:cxnSpMkLst>
            <pc:docMk/>
            <pc:sldMk cId="2833829038" sldId="377"/>
            <ac:cxnSpMk id="20" creationId="{DA06E6A3-0E8C-4969-80D1-DEB7C5F233BB}"/>
          </ac:cxnSpMkLst>
        </pc:cxnChg>
        <pc:cxnChg chg="add mod">
          <ac:chgData name="Sujoy Sikdar" userId="461f446da299a2d6" providerId="LiveId" clId="{725A6EE2-B9F4-4F02-A8D8-1657EF7EED98}" dt="2022-02-07T16:30:30.819" v="4210" actId="208"/>
          <ac:cxnSpMkLst>
            <pc:docMk/>
            <pc:sldMk cId="2833829038" sldId="377"/>
            <ac:cxnSpMk id="23" creationId="{F30F8390-A768-4684-819E-6645A742B870}"/>
          </ac:cxnSpMkLst>
        </pc:cxnChg>
        <pc:cxnChg chg="add mod">
          <ac:chgData name="Sujoy Sikdar" userId="461f446da299a2d6" providerId="LiveId" clId="{725A6EE2-B9F4-4F02-A8D8-1657EF7EED98}" dt="2022-02-07T16:33:26.243" v="4215" actId="208"/>
          <ac:cxnSpMkLst>
            <pc:docMk/>
            <pc:sldMk cId="2833829038" sldId="377"/>
            <ac:cxnSpMk id="26" creationId="{DE3F6365-2BF9-47AF-A0EE-2376E6575BD3}"/>
          </ac:cxnSpMkLst>
        </pc:cxnChg>
        <pc:cxnChg chg="add mod">
          <ac:chgData name="Sujoy Sikdar" userId="461f446da299a2d6" providerId="LiveId" clId="{725A6EE2-B9F4-4F02-A8D8-1657EF7EED98}" dt="2022-02-07T16:33:26.243" v="4215" actId="208"/>
          <ac:cxnSpMkLst>
            <pc:docMk/>
            <pc:sldMk cId="2833829038" sldId="377"/>
            <ac:cxnSpMk id="29" creationId="{C0D20A33-E15F-443C-9EBA-4301A08927EC}"/>
          </ac:cxnSpMkLst>
        </pc:cxnChg>
        <pc:cxnChg chg="add mod">
          <ac:chgData name="Sujoy Sikdar" userId="461f446da299a2d6" providerId="LiveId" clId="{725A6EE2-B9F4-4F02-A8D8-1657EF7EED98}" dt="2022-02-07T16:33:26.243" v="4215" actId="208"/>
          <ac:cxnSpMkLst>
            <pc:docMk/>
            <pc:sldMk cId="2833829038" sldId="377"/>
            <ac:cxnSpMk id="30" creationId="{5DEC7226-9C80-446F-A60E-54378CF93E3A}"/>
          </ac:cxnSpMkLst>
        </pc:cxnChg>
        <pc:cxnChg chg="add mod">
          <ac:chgData name="Sujoy Sikdar" userId="461f446da299a2d6" providerId="LiveId" clId="{725A6EE2-B9F4-4F02-A8D8-1657EF7EED98}" dt="2022-02-07T16:33:26.243" v="4215" actId="208"/>
          <ac:cxnSpMkLst>
            <pc:docMk/>
            <pc:sldMk cId="2833829038" sldId="377"/>
            <ac:cxnSpMk id="31" creationId="{8D4CDF2B-F211-4B31-A74D-6783B076ABAF}"/>
          </ac:cxnSpMkLst>
        </pc:cxnChg>
        <pc:cxnChg chg="add mod">
          <ac:chgData name="Sujoy Sikdar" userId="461f446da299a2d6" providerId="LiveId" clId="{725A6EE2-B9F4-4F02-A8D8-1657EF7EED98}" dt="2022-02-07T16:33:26.243" v="4215" actId="208"/>
          <ac:cxnSpMkLst>
            <pc:docMk/>
            <pc:sldMk cId="2833829038" sldId="377"/>
            <ac:cxnSpMk id="32" creationId="{424BF091-DD9F-4C96-8B46-6844CACB6A0A}"/>
          </ac:cxnSpMkLst>
        </pc:cxnChg>
        <pc:cxnChg chg="add mod">
          <ac:chgData name="Sujoy Sikdar" userId="461f446da299a2d6" providerId="LiveId" clId="{725A6EE2-B9F4-4F02-A8D8-1657EF7EED98}" dt="2022-02-07T16:29:54.181" v="4204" actId="208"/>
          <ac:cxnSpMkLst>
            <pc:docMk/>
            <pc:sldMk cId="2833829038" sldId="377"/>
            <ac:cxnSpMk id="34" creationId="{7640BEB8-25DB-4B7F-A19E-F3AFADF2AEE6}"/>
          </ac:cxnSpMkLst>
        </pc:cxnChg>
        <pc:cxnChg chg="add del mod">
          <ac:chgData name="Sujoy Sikdar" userId="461f446da299a2d6" providerId="LiveId" clId="{725A6EE2-B9F4-4F02-A8D8-1657EF7EED98}" dt="2022-02-07T16:33:37.958" v="4218"/>
          <ac:cxnSpMkLst>
            <pc:docMk/>
            <pc:sldMk cId="2833829038" sldId="377"/>
            <ac:cxnSpMk id="36" creationId="{AAEA138C-219E-4F39-ADD3-5DCD8AEDDFC5}"/>
          </ac:cxnSpMkLst>
        </pc:cxnChg>
      </pc:sldChg>
      <pc:sldChg chg="new del">
        <pc:chgData name="Sujoy Sikdar" userId="461f446da299a2d6" providerId="LiveId" clId="{725A6EE2-B9F4-4F02-A8D8-1657EF7EED98}" dt="2022-02-07T16:38:29.723" v="4264" actId="47"/>
        <pc:sldMkLst>
          <pc:docMk/>
          <pc:sldMk cId="2500000709" sldId="378"/>
        </pc:sldMkLst>
      </pc:sldChg>
      <pc:sldChg chg="modSp add del mod">
        <pc:chgData name="Sujoy Sikdar" userId="461f446da299a2d6" providerId="LiveId" clId="{725A6EE2-B9F4-4F02-A8D8-1657EF7EED98}" dt="2022-02-07T16:46:45.714" v="4698" actId="47"/>
        <pc:sldMkLst>
          <pc:docMk/>
          <pc:sldMk cId="3974305412" sldId="378"/>
        </pc:sldMkLst>
        <pc:spChg chg="mod">
          <ac:chgData name="Sujoy Sikdar" userId="461f446da299a2d6" providerId="LiveId" clId="{725A6EE2-B9F4-4F02-A8D8-1657EF7EED98}" dt="2022-02-07T16:44:08.047" v="4616" actId="20577"/>
          <ac:spMkLst>
            <pc:docMk/>
            <pc:sldMk cId="3974305412" sldId="378"/>
            <ac:spMk id="37" creationId="{F3E982A9-70AF-45EB-AC71-E791D66E8E6D}"/>
          </ac:spMkLst>
        </pc:spChg>
      </pc:sldChg>
      <pc:sldChg chg="addSp delSp modSp add mod">
        <pc:chgData name="Sujoy Sikdar" userId="461f446da299a2d6" providerId="LiveId" clId="{725A6EE2-B9F4-4F02-A8D8-1657EF7EED98}" dt="2022-02-07T16:49:53.856" v="4987" actId="1076"/>
        <pc:sldMkLst>
          <pc:docMk/>
          <pc:sldMk cId="1217982948" sldId="379"/>
        </pc:sldMkLst>
        <pc:spChg chg="del">
          <ac:chgData name="Sujoy Sikdar" userId="461f446da299a2d6" providerId="LiveId" clId="{725A6EE2-B9F4-4F02-A8D8-1657EF7EED98}" dt="2022-02-07T16:46:37.800" v="4695" actId="478"/>
          <ac:spMkLst>
            <pc:docMk/>
            <pc:sldMk cId="1217982948" sldId="379"/>
            <ac:spMk id="2" creationId="{61956B38-5DEC-4E2A-A623-20B6C5A6A036}"/>
          </ac:spMkLst>
        </pc:spChg>
        <pc:spChg chg="add del mod">
          <ac:chgData name="Sujoy Sikdar" userId="461f446da299a2d6" providerId="LiveId" clId="{725A6EE2-B9F4-4F02-A8D8-1657EF7EED98}" dt="2022-02-07T16:46:42.326" v="4697" actId="478"/>
          <ac:spMkLst>
            <pc:docMk/>
            <pc:sldMk cId="1217982948" sldId="379"/>
            <ac:spMk id="9" creationId="{C03FD988-B371-4F62-B931-B5A5765DD48D}"/>
          </ac:spMkLst>
        </pc:spChg>
        <pc:spChg chg="add mod">
          <ac:chgData name="Sujoy Sikdar" userId="461f446da299a2d6" providerId="LiveId" clId="{725A6EE2-B9F4-4F02-A8D8-1657EF7EED98}" dt="2022-02-07T16:46:38.840" v="4696"/>
          <ac:spMkLst>
            <pc:docMk/>
            <pc:sldMk cId="1217982948" sldId="379"/>
            <ac:spMk id="24" creationId="{D05AFE32-EFA0-49E6-B3A7-70D8CD942835}"/>
          </ac:spMkLst>
        </pc:spChg>
        <pc:spChg chg="add mod">
          <ac:chgData name="Sujoy Sikdar" userId="461f446da299a2d6" providerId="LiveId" clId="{725A6EE2-B9F4-4F02-A8D8-1657EF7EED98}" dt="2022-02-07T16:47:13.423" v="4760" actId="1076"/>
          <ac:spMkLst>
            <pc:docMk/>
            <pc:sldMk cId="1217982948" sldId="379"/>
            <ac:spMk id="25" creationId="{122F8D35-3D3A-47CF-8155-D531D32B290F}"/>
          </ac:spMkLst>
        </pc:spChg>
        <pc:spChg chg="mod">
          <ac:chgData name="Sujoy Sikdar" userId="461f446da299a2d6" providerId="LiveId" clId="{725A6EE2-B9F4-4F02-A8D8-1657EF7EED98}" dt="2022-02-07T16:49:53.856" v="4987" actId="1076"/>
          <ac:spMkLst>
            <pc:docMk/>
            <pc:sldMk cId="1217982948" sldId="379"/>
            <ac:spMk id="37" creationId="{F3E982A9-70AF-45EB-AC71-E791D66E8E6D}"/>
          </ac:spMkLst>
        </pc:spChg>
      </pc:sldChg>
      <pc:sldChg chg="addSp delSp modSp new mod modAnim">
        <pc:chgData name="Sujoy Sikdar" userId="461f446da299a2d6" providerId="LiveId" clId="{725A6EE2-B9F4-4F02-A8D8-1657EF7EED98}" dt="2022-02-07T17:15:16.654" v="5351" actId="1076"/>
        <pc:sldMkLst>
          <pc:docMk/>
          <pc:sldMk cId="4167474984" sldId="380"/>
        </pc:sldMkLst>
        <pc:spChg chg="mod">
          <ac:chgData name="Sujoy Sikdar" userId="461f446da299a2d6" providerId="LiveId" clId="{725A6EE2-B9F4-4F02-A8D8-1657EF7EED98}" dt="2022-02-07T17:15:16.654" v="5351" actId="1076"/>
          <ac:spMkLst>
            <pc:docMk/>
            <pc:sldMk cId="4167474984" sldId="380"/>
            <ac:spMk id="2" creationId="{280E1459-53FC-41E1-AE0E-F80E540F0A3E}"/>
          </ac:spMkLst>
        </pc:spChg>
        <pc:spChg chg="del">
          <ac:chgData name="Sujoy Sikdar" userId="461f446da299a2d6" providerId="LiveId" clId="{725A6EE2-B9F4-4F02-A8D8-1657EF7EED98}" dt="2022-02-07T16:44:54.119" v="4619" actId="478"/>
          <ac:spMkLst>
            <pc:docMk/>
            <pc:sldMk cId="4167474984" sldId="380"/>
            <ac:spMk id="3" creationId="{E76EB268-B165-4A9D-98E6-3CC25BB30932}"/>
          </ac:spMkLst>
        </pc:spChg>
        <pc:spChg chg="add mod">
          <ac:chgData name="Sujoy Sikdar" userId="461f446da299a2d6" providerId="LiveId" clId="{725A6EE2-B9F4-4F02-A8D8-1657EF7EED98}" dt="2022-02-07T16:47:47.740" v="4876" actId="1037"/>
          <ac:spMkLst>
            <pc:docMk/>
            <pc:sldMk cId="4167474984" sldId="380"/>
            <ac:spMk id="5" creationId="{E2ECF66B-B0B3-4CB7-AA3E-1CAFA5366D59}"/>
          </ac:spMkLst>
        </pc:spChg>
        <pc:spChg chg="add mod">
          <ac:chgData name="Sujoy Sikdar" userId="461f446da299a2d6" providerId="LiveId" clId="{725A6EE2-B9F4-4F02-A8D8-1657EF7EED98}" dt="2022-02-07T16:47:47.740" v="4876" actId="1037"/>
          <ac:spMkLst>
            <pc:docMk/>
            <pc:sldMk cId="4167474984" sldId="380"/>
            <ac:spMk id="6" creationId="{E174105C-352C-48B3-8E2A-4B6BDFA55335}"/>
          </ac:spMkLst>
        </pc:spChg>
        <pc:spChg chg="add mod">
          <ac:chgData name="Sujoy Sikdar" userId="461f446da299a2d6" providerId="LiveId" clId="{725A6EE2-B9F4-4F02-A8D8-1657EF7EED98}" dt="2022-02-07T16:47:47.740" v="4876" actId="1037"/>
          <ac:spMkLst>
            <pc:docMk/>
            <pc:sldMk cId="4167474984" sldId="380"/>
            <ac:spMk id="7" creationId="{5FC047C7-7374-4E49-A92B-86AF9DAD9943}"/>
          </ac:spMkLst>
        </pc:spChg>
        <pc:spChg chg="add mod">
          <ac:chgData name="Sujoy Sikdar" userId="461f446da299a2d6" providerId="LiveId" clId="{725A6EE2-B9F4-4F02-A8D8-1657EF7EED98}" dt="2022-02-07T16:47:47.740" v="4876" actId="1037"/>
          <ac:spMkLst>
            <pc:docMk/>
            <pc:sldMk cId="4167474984" sldId="380"/>
            <ac:spMk id="8" creationId="{38C3778E-B376-441F-B96C-A830F8B18D11}"/>
          </ac:spMkLst>
        </pc:spChg>
        <pc:spChg chg="add mod">
          <ac:chgData name="Sujoy Sikdar" userId="461f446da299a2d6" providerId="LiveId" clId="{725A6EE2-B9F4-4F02-A8D8-1657EF7EED98}" dt="2022-02-07T16:47:47.740" v="4876" actId="1037"/>
          <ac:spMkLst>
            <pc:docMk/>
            <pc:sldMk cId="4167474984" sldId="380"/>
            <ac:spMk id="9" creationId="{FF60B845-F4BF-47CA-A738-58A00995EAC2}"/>
          </ac:spMkLst>
        </pc:spChg>
        <pc:spChg chg="add mod">
          <ac:chgData name="Sujoy Sikdar" userId="461f446da299a2d6" providerId="LiveId" clId="{725A6EE2-B9F4-4F02-A8D8-1657EF7EED98}" dt="2022-02-07T16:47:54.025" v="4878" actId="20577"/>
          <ac:spMkLst>
            <pc:docMk/>
            <pc:sldMk cId="4167474984" sldId="380"/>
            <ac:spMk id="10" creationId="{39917F14-F4DC-4CEA-AB55-D9A5C78ADA53}"/>
          </ac:spMkLst>
        </pc:spChg>
        <pc:spChg chg="add del mod">
          <ac:chgData name="Sujoy Sikdar" userId="461f446da299a2d6" providerId="LiveId" clId="{725A6EE2-B9F4-4F02-A8D8-1657EF7EED98}" dt="2022-02-07T16:47:38.886" v="4794" actId="478"/>
          <ac:spMkLst>
            <pc:docMk/>
            <pc:sldMk cId="4167474984" sldId="380"/>
            <ac:spMk id="11" creationId="{5B9B29EB-BFCF-424B-9B84-B4062AB4BDC8}"/>
          </ac:spMkLst>
        </pc:spChg>
        <pc:spChg chg="add mod">
          <ac:chgData name="Sujoy Sikdar" userId="461f446da299a2d6" providerId="LiveId" clId="{725A6EE2-B9F4-4F02-A8D8-1657EF7EED98}" dt="2022-02-07T16:49:23.349" v="4975" actId="20577"/>
          <ac:spMkLst>
            <pc:docMk/>
            <pc:sldMk cId="4167474984" sldId="380"/>
            <ac:spMk id="12" creationId="{17F42835-A012-4581-B768-40B904E79237}"/>
          </ac:spMkLst>
        </pc:spChg>
      </pc:sldChg>
      <pc:sldChg chg="modSp add mod modAnim">
        <pc:chgData name="Sujoy Sikdar" userId="461f446da299a2d6" providerId="LiveId" clId="{725A6EE2-B9F4-4F02-A8D8-1657EF7EED98}" dt="2022-02-07T16:51:37.571" v="5061"/>
        <pc:sldMkLst>
          <pc:docMk/>
          <pc:sldMk cId="4152560597" sldId="381"/>
        </pc:sldMkLst>
        <pc:spChg chg="mod">
          <ac:chgData name="Sujoy Sikdar" userId="461f446da299a2d6" providerId="LiveId" clId="{725A6EE2-B9F4-4F02-A8D8-1657EF7EED98}" dt="2022-02-07T16:51:01.137" v="4990" actId="207"/>
          <ac:spMkLst>
            <pc:docMk/>
            <pc:sldMk cId="4152560597" sldId="381"/>
            <ac:spMk id="6" creationId="{E174105C-352C-48B3-8E2A-4B6BDFA55335}"/>
          </ac:spMkLst>
        </pc:spChg>
        <pc:spChg chg="mod">
          <ac:chgData name="Sujoy Sikdar" userId="461f446da299a2d6" providerId="LiveId" clId="{725A6EE2-B9F4-4F02-A8D8-1657EF7EED98}" dt="2022-02-07T16:51:01.137" v="4990" actId="207"/>
          <ac:spMkLst>
            <pc:docMk/>
            <pc:sldMk cId="4152560597" sldId="381"/>
            <ac:spMk id="7" creationId="{5FC047C7-7374-4E49-A92B-86AF9DAD9943}"/>
          </ac:spMkLst>
        </pc:spChg>
        <pc:spChg chg="mod">
          <ac:chgData name="Sujoy Sikdar" userId="461f446da299a2d6" providerId="LiveId" clId="{725A6EE2-B9F4-4F02-A8D8-1657EF7EED98}" dt="2022-02-07T16:51:01.137" v="4990" actId="207"/>
          <ac:spMkLst>
            <pc:docMk/>
            <pc:sldMk cId="4152560597" sldId="381"/>
            <ac:spMk id="8" creationId="{38C3778E-B376-441F-B96C-A830F8B18D11}"/>
          </ac:spMkLst>
        </pc:spChg>
        <pc:spChg chg="mod">
          <ac:chgData name="Sujoy Sikdar" userId="461f446da299a2d6" providerId="LiveId" clId="{725A6EE2-B9F4-4F02-A8D8-1657EF7EED98}" dt="2022-02-07T16:51:01.137" v="4990" actId="207"/>
          <ac:spMkLst>
            <pc:docMk/>
            <pc:sldMk cId="4152560597" sldId="381"/>
            <ac:spMk id="9" creationId="{FF60B845-F4BF-47CA-A738-58A00995EAC2}"/>
          </ac:spMkLst>
        </pc:spChg>
        <pc:spChg chg="mod">
          <ac:chgData name="Sujoy Sikdar" userId="461f446da299a2d6" providerId="LiveId" clId="{725A6EE2-B9F4-4F02-A8D8-1657EF7EED98}" dt="2022-02-07T16:51:37.571" v="5061"/>
          <ac:spMkLst>
            <pc:docMk/>
            <pc:sldMk cId="4152560597" sldId="381"/>
            <ac:spMk id="10" creationId="{39917F14-F4DC-4CEA-AB55-D9A5C78ADA53}"/>
          </ac:spMkLst>
        </pc:spChg>
        <pc:spChg chg="mod">
          <ac:chgData name="Sujoy Sikdar" userId="461f446da299a2d6" providerId="LiveId" clId="{725A6EE2-B9F4-4F02-A8D8-1657EF7EED98}" dt="2022-02-07T16:51:19.051" v="5059" actId="20577"/>
          <ac:spMkLst>
            <pc:docMk/>
            <pc:sldMk cId="4152560597" sldId="381"/>
            <ac:spMk id="12" creationId="{17F42835-A012-4581-B768-40B904E79237}"/>
          </ac:spMkLst>
        </pc:spChg>
      </pc:sldChg>
      <pc:sldChg chg="addSp delSp modSp new mod">
        <pc:chgData name="Sujoy Sikdar" userId="461f446da299a2d6" providerId="LiveId" clId="{725A6EE2-B9F4-4F02-A8D8-1657EF7EED98}" dt="2022-02-07T17:13:54.534" v="5307" actId="20577"/>
        <pc:sldMkLst>
          <pc:docMk/>
          <pc:sldMk cId="3803076653" sldId="382"/>
        </pc:sldMkLst>
        <pc:spChg chg="mod">
          <ac:chgData name="Sujoy Sikdar" userId="461f446da299a2d6" providerId="LiveId" clId="{725A6EE2-B9F4-4F02-A8D8-1657EF7EED98}" dt="2022-02-07T17:05:27.852" v="5085" actId="20577"/>
          <ac:spMkLst>
            <pc:docMk/>
            <pc:sldMk cId="3803076653" sldId="382"/>
            <ac:spMk id="2" creationId="{5831744D-D603-4D0B-B8C0-F84C3D9DBD3D}"/>
          </ac:spMkLst>
        </pc:spChg>
        <pc:spChg chg="mod">
          <ac:chgData name="Sujoy Sikdar" userId="461f446da299a2d6" providerId="LiveId" clId="{725A6EE2-B9F4-4F02-A8D8-1657EF7EED98}" dt="2022-02-07T17:13:54.534" v="5307" actId="20577"/>
          <ac:spMkLst>
            <pc:docMk/>
            <pc:sldMk cId="3803076653" sldId="382"/>
            <ac:spMk id="3" creationId="{CE76E784-B848-4A24-9EA4-224DEF803509}"/>
          </ac:spMkLst>
        </pc:spChg>
        <pc:spChg chg="add mod">
          <ac:chgData name="Sujoy Sikdar" userId="461f446da299a2d6" providerId="LiveId" clId="{725A6EE2-B9F4-4F02-A8D8-1657EF7EED98}" dt="2022-02-07T17:10:14.685" v="5151" actId="207"/>
          <ac:spMkLst>
            <pc:docMk/>
            <pc:sldMk cId="3803076653" sldId="382"/>
            <ac:spMk id="8" creationId="{0E3AB36D-50EB-4A45-BC27-68DC5E9BB742}"/>
          </ac:spMkLst>
        </pc:spChg>
        <pc:spChg chg="add mod">
          <ac:chgData name="Sujoy Sikdar" userId="461f446da299a2d6" providerId="LiveId" clId="{725A6EE2-B9F4-4F02-A8D8-1657EF7EED98}" dt="2022-02-07T17:10:14.685" v="5151" actId="207"/>
          <ac:spMkLst>
            <pc:docMk/>
            <pc:sldMk cId="3803076653" sldId="382"/>
            <ac:spMk id="9" creationId="{E1A9F99B-6BE3-4359-8148-89B363CD4A1D}"/>
          </ac:spMkLst>
        </pc:spChg>
        <pc:spChg chg="add mod">
          <ac:chgData name="Sujoy Sikdar" userId="461f446da299a2d6" providerId="LiveId" clId="{725A6EE2-B9F4-4F02-A8D8-1657EF7EED98}" dt="2022-02-07T17:10:14.685" v="5151" actId="207"/>
          <ac:spMkLst>
            <pc:docMk/>
            <pc:sldMk cId="3803076653" sldId="382"/>
            <ac:spMk id="10" creationId="{4F3F7128-F867-4B42-A355-51CF6356D895}"/>
          </ac:spMkLst>
        </pc:spChg>
        <pc:spChg chg="add mod">
          <ac:chgData name="Sujoy Sikdar" userId="461f446da299a2d6" providerId="LiveId" clId="{725A6EE2-B9F4-4F02-A8D8-1657EF7EED98}" dt="2022-02-07T17:10:14.685" v="5151" actId="207"/>
          <ac:spMkLst>
            <pc:docMk/>
            <pc:sldMk cId="3803076653" sldId="382"/>
            <ac:spMk id="11" creationId="{61455242-36A9-4132-83FE-E214D676F870}"/>
          </ac:spMkLst>
        </pc:spChg>
        <pc:spChg chg="add mod">
          <ac:chgData name="Sujoy Sikdar" userId="461f446da299a2d6" providerId="LiveId" clId="{725A6EE2-B9F4-4F02-A8D8-1657EF7EED98}" dt="2022-02-07T17:10:14.685" v="5151" actId="207"/>
          <ac:spMkLst>
            <pc:docMk/>
            <pc:sldMk cId="3803076653" sldId="382"/>
            <ac:spMk id="12" creationId="{970B680D-0438-4AB4-AC5F-0138769878F7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13" creationId="{53CD1327-E12D-4A12-A019-9559D54DA47D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14" creationId="{9DD0916A-F19D-43E3-949B-6524FEA5D7BF}"/>
          </ac:spMkLst>
        </pc:spChg>
        <pc:spChg chg="add del mod">
          <ac:chgData name="Sujoy Sikdar" userId="461f446da299a2d6" providerId="LiveId" clId="{725A6EE2-B9F4-4F02-A8D8-1657EF7EED98}" dt="2022-02-07T17:08:05.215" v="5124" actId="478"/>
          <ac:spMkLst>
            <pc:docMk/>
            <pc:sldMk cId="3803076653" sldId="382"/>
            <ac:spMk id="15" creationId="{724C79C5-1CE6-4088-87DF-4108DEBE88A0}"/>
          </ac:spMkLst>
        </pc:spChg>
        <pc:spChg chg="add del mod">
          <ac:chgData name="Sujoy Sikdar" userId="461f446da299a2d6" providerId="LiveId" clId="{725A6EE2-B9F4-4F02-A8D8-1657EF7EED98}" dt="2022-02-07T17:08:05.215" v="5124" actId="478"/>
          <ac:spMkLst>
            <pc:docMk/>
            <pc:sldMk cId="3803076653" sldId="382"/>
            <ac:spMk id="16" creationId="{94E28254-89E7-44A7-BC87-25B549B2A90E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17" creationId="{4EA30295-58DE-4D95-96D1-47700E8ACEEF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18" creationId="{9507B8B7-9996-4330-943D-2507F432C423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19" creationId="{DB93C631-3AB0-49B6-B7BC-B293E017D2AF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0" creationId="{5A78115C-BC80-4C3D-86D0-0424EE179DB2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1" creationId="{A94FE9A1-1CEE-4B64-A123-69163DFCE04E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2" creationId="{9377AF92-4082-42DA-882D-4A11CD1077C9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3" creationId="{A2D929AF-F4D9-4F44-A0F3-27650C34E823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4" creationId="{69FE270A-7409-4800-9555-D12BD6CC59A0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5" creationId="{0723D6B1-26B5-4BA9-8FCF-78BE81CED2C8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6" creationId="{91FDD2F9-8969-49A0-B734-106D35897E59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7" creationId="{9262D7A5-3D38-41AD-B21A-E2D806B5FB5F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8" creationId="{618CB49E-BF50-4F13-80CA-0617BE9C95AB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29" creationId="{7A9C7D04-4C45-42F5-AC7E-AD5AF41E6B0D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30" creationId="{81BEE929-CA12-4624-98F3-594DA196590D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31" creationId="{F329D406-C2BC-4616-ADD2-2D11D8DCE4D8}"/>
          </ac:spMkLst>
        </pc:spChg>
        <pc:spChg chg="add mod">
          <ac:chgData name="Sujoy Sikdar" userId="461f446da299a2d6" providerId="LiveId" clId="{725A6EE2-B9F4-4F02-A8D8-1657EF7EED98}" dt="2022-02-07T17:10:28.087" v="5152" actId="207"/>
          <ac:spMkLst>
            <pc:docMk/>
            <pc:sldMk cId="3803076653" sldId="382"/>
            <ac:spMk id="32" creationId="{0B488FC9-CD5B-48D2-8019-63FE46964071}"/>
          </ac:spMkLst>
        </pc:spChg>
        <pc:spChg chg="add del mod">
          <ac:chgData name="Sujoy Sikdar" userId="461f446da299a2d6" providerId="LiveId" clId="{725A6EE2-B9F4-4F02-A8D8-1657EF7EED98}" dt="2022-02-07T17:08:00.074" v="5123" actId="478"/>
          <ac:spMkLst>
            <pc:docMk/>
            <pc:sldMk cId="3803076653" sldId="382"/>
            <ac:spMk id="33" creationId="{82816001-E60C-4009-9689-375F44930FF1}"/>
          </ac:spMkLst>
        </pc:spChg>
        <pc:spChg chg="add del mod">
          <ac:chgData name="Sujoy Sikdar" userId="461f446da299a2d6" providerId="LiveId" clId="{725A6EE2-B9F4-4F02-A8D8-1657EF7EED98}" dt="2022-02-07T17:08:00.074" v="5123" actId="478"/>
          <ac:spMkLst>
            <pc:docMk/>
            <pc:sldMk cId="3803076653" sldId="382"/>
            <ac:spMk id="34" creationId="{7B23BF42-06A7-40D6-8BB2-6A90C92E041E}"/>
          </ac:spMkLst>
        </pc:spChg>
        <pc:spChg chg="add del mod">
          <ac:chgData name="Sujoy Sikdar" userId="461f446da299a2d6" providerId="LiveId" clId="{725A6EE2-B9F4-4F02-A8D8-1657EF7EED98}" dt="2022-02-07T17:08:00.074" v="5123" actId="478"/>
          <ac:spMkLst>
            <pc:docMk/>
            <pc:sldMk cId="3803076653" sldId="382"/>
            <ac:spMk id="35" creationId="{D5D91E56-895B-41D4-9E8F-7E0F99A1E6FF}"/>
          </ac:spMkLst>
        </pc:spChg>
        <pc:spChg chg="add mod">
          <ac:chgData name="Sujoy Sikdar" userId="461f446da299a2d6" providerId="LiveId" clId="{725A6EE2-B9F4-4F02-A8D8-1657EF7EED98}" dt="2022-02-07T17:08:39.255" v="5133" actId="1076"/>
          <ac:spMkLst>
            <pc:docMk/>
            <pc:sldMk cId="3803076653" sldId="382"/>
            <ac:spMk id="36" creationId="{89048840-2D30-49BA-94C0-038319DE9C34}"/>
          </ac:spMkLst>
        </pc:spChg>
        <pc:spChg chg="add mod">
          <ac:chgData name="Sujoy Sikdar" userId="461f446da299a2d6" providerId="LiveId" clId="{725A6EE2-B9F4-4F02-A8D8-1657EF7EED98}" dt="2022-02-07T17:08:59.451" v="5137" actId="20577"/>
          <ac:spMkLst>
            <pc:docMk/>
            <pc:sldMk cId="3803076653" sldId="382"/>
            <ac:spMk id="37" creationId="{FD4A6951-34A8-48C3-B3DB-DA875E2B127C}"/>
          </ac:spMkLst>
        </pc:spChg>
        <pc:spChg chg="add mod">
          <ac:chgData name="Sujoy Sikdar" userId="461f446da299a2d6" providerId="LiveId" clId="{725A6EE2-B9F4-4F02-A8D8-1657EF7EED98}" dt="2022-02-07T17:09:17.878" v="5146" actId="1076"/>
          <ac:spMkLst>
            <pc:docMk/>
            <pc:sldMk cId="3803076653" sldId="382"/>
            <ac:spMk id="38" creationId="{042A8421-8969-4E9D-BCCA-87475E75BCCB}"/>
          </ac:spMkLst>
        </pc:spChg>
        <pc:spChg chg="add mod">
          <ac:chgData name="Sujoy Sikdar" userId="461f446da299a2d6" providerId="LiveId" clId="{725A6EE2-B9F4-4F02-A8D8-1657EF7EED98}" dt="2022-02-07T17:09:45.557" v="5150" actId="20577"/>
          <ac:spMkLst>
            <pc:docMk/>
            <pc:sldMk cId="3803076653" sldId="382"/>
            <ac:spMk id="39" creationId="{230679BB-D1F8-47EB-8DA8-B54F5D988CD8}"/>
          </ac:spMkLst>
        </pc:spChg>
        <pc:spChg chg="add mod">
          <ac:chgData name="Sujoy Sikdar" userId="461f446da299a2d6" providerId="LiveId" clId="{725A6EE2-B9F4-4F02-A8D8-1657EF7EED98}" dt="2022-02-07T17:11:32.016" v="5164" actId="113"/>
          <ac:spMkLst>
            <pc:docMk/>
            <pc:sldMk cId="3803076653" sldId="382"/>
            <ac:spMk id="43" creationId="{2F7A5FEF-61E4-4750-A1DA-FFB294AEDE5E}"/>
          </ac:spMkLst>
        </pc:spChg>
        <pc:cxnChg chg="add mod">
          <ac:chgData name="Sujoy Sikdar" userId="461f446da299a2d6" providerId="LiveId" clId="{725A6EE2-B9F4-4F02-A8D8-1657EF7EED98}" dt="2022-02-07T17:06:34.303" v="5092" actId="14100"/>
          <ac:cxnSpMkLst>
            <pc:docMk/>
            <pc:sldMk cId="3803076653" sldId="382"/>
            <ac:cxnSpMk id="6" creationId="{D5AB3BA8-6E35-4996-BA4E-8EC437665E32}"/>
          </ac:cxnSpMkLst>
        </pc:cxnChg>
        <pc:cxnChg chg="add mod">
          <ac:chgData name="Sujoy Sikdar" userId="461f446da299a2d6" providerId="LiveId" clId="{725A6EE2-B9F4-4F02-A8D8-1657EF7EED98}" dt="2022-02-07T17:11:09.741" v="5157" actId="1582"/>
          <ac:cxnSpMkLst>
            <pc:docMk/>
            <pc:sldMk cId="3803076653" sldId="382"/>
            <ac:cxnSpMk id="41" creationId="{85427DF6-7E6E-4E2E-A6CE-9DD79C866028}"/>
          </ac:cxnSpMkLst>
        </pc:cxnChg>
        <pc:cxnChg chg="add del mod">
          <ac:chgData name="Sujoy Sikdar" userId="461f446da299a2d6" providerId="LiveId" clId="{725A6EE2-B9F4-4F02-A8D8-1657EF7EED98}" dt="2022-02-07T17:12:13.224" v="5169" actId="478"/>
          <ac:cxnSpMkLst>
            <pc:docMk/>
            <pc:sldMk cId="3803076653" sldId="382"/>
            <ac:cxnSpMk id="44" creationId="{D69079C2-7A26-49D7-AC5D-301382B2D191}"/>
          </ac:cxnSpMkLst>
        </pc:cxnChg>
      </pc:sldChg>
      <pc:sldChg chg="addSp delSp modSp add mod delAnim">
        <pc:chgData name="Sujoy Sikdar" userId="461f446da299a2d6" providerId="LiveId" clId="{725A6EE2-B9F4-4F02-A8D8-1657EF7EED98}" dt="2022-02-07T17:17:47.338" v="5473" actId="1076"/>
        <pc:sldMkLst>
          <pc:docMk/>
          <pc:sldMk cId="1517759937" sldId="383"/>
        </pc:sldMkLst>
        <pc:spChg chg="mod">
          <ac:chgData name="Sujoy Sikdar" userId="461f446da299a2d6" providerId="LiveId" clId="{725A6EE2-B9F4-4F02-A8D8-1657EF7EED98}" dt="2022-02-07T17:15:46.310" v="5379" actId="14100"/>
          <ac:spMkLst>
            <pc:docMk/>
            <pc:sldMk cId="1517759937" sldId="383"/>
            <ac:spMk id="2" creationId="{280E1459-53FC-41E1-AE0E-F80E540F0A3E}"/>
          </ac:spMkLst>
        </pc:spChg>
        <pc:spChg chg="add mod or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3" creationId="{ACC3FCFE-173D-456F-81D4-87F5874598A0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5" creationId="{E2ECF66B-B0B3-4CB7-AA3E-1CAFA5366D59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6" creationId="{E174105C-352C-48B3-8E2A-4B6BDFA55335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7" creationId="{5FC047C7-7374-4E49-A92B-86AF9DAD9943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8" creationId="{38C3778E-B376-441F-B96C-A830F8B18D11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9" creationId="{FF60B845-F4BF-47CA-A738-58A00995EAC2}"/>
          </ac:spMkLst>
        </pc:spChg>
        <pc:spChg chg="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0" creationId="{39917F14-F4DC-4CEA-AB55-D9A5C78ADA53}"/>
          </ac:spMkLst>
        </pc:spChg>
        <pc:spChg chg="add mod">
          <ac:chgData name="Sujoy Sikdar" userId="461f446da299a2d6" providerId="LiveId" clId="{725A6EE2-B9F4-4F02-A8D8-1657EF7EED98}" dt="2022-02-07T17:17:47.338" v="5473" actId="1076"/>
          <ac:spMkLst>
            <pc:docMk/>
            <pc:sldMk cId="1517759937" sldId="383"/>
            <ac:spMk id="11" creationId="{BDA07960-9B98-4C3E-9C97-7A7DCCC43D16}"/>
          </ac:spMkLst>
        </pc:spChg>
        <pc:spChg chg="del">
          <ac:chgData name="Sujoy Sikdar" userId="461f446da299a2d6" providerId="LiveId" clId="{725A6EE2-B9F4-4F02-A8D8-1657EF7EED98}" dt="2022-02-07T17:15:50.825" v="5380" actId="478"/>
          <ac:spMkLst>
            <pc:docMk/>
            <pc:sldMk cId="1517759937" sldId="383"/>
            <ac:spMk id="12" creationId="{17F42835-A012-4581-B768-40B904E79237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3" creationId="{F86A40D3-E4C0-4B12-9AE5-DDA8A0A39A62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4" creationId="{F1FAD3A3-B35F-4A87-97A3-84B2CB5CB098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5" creationId="{CA98CF5E-10CF-4E38-B33A-EA0752349121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6" creationId="{37EA8C2D-4410-4DF9-A11A-6E29E7A14870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7" creationId="{2AAB6A08-522A-4B48-B21B-9604D598AB3D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8" creationId="{F19D4BB2-3A49-431F-BE9A-BEFF15BD02FB}"/>
          </ac:spMkLst>
        </pc:spChg>
        <pc:spChg chg="add mod">
          <ac:chgData name="Sujoy Sikdar" userId="461f446da299a2d6" providerId="LiveId" clId="{725A6EE2-B9F4-4F02-A8D8-1657EF7EED98}" dt="2022-02-07T17:17:15.555" v="5446" actId="1035"/>
          <ac:spMkLst>
            <pc:docMk/>
            <pc:sldMk cId="1517759937" sldId="383"/>
            <ac:spMk id="19" creationId="{F4C611FF-1456-48C6-BF91-6D04F19D03A6}"/>
          </ac:spMkLst>
        </pc:spChg>
      </pc:sldChg>
      <pc:sldChg chg="modSp new del mod">
        <pc:chgData name="Sujoy Sikdar" userId="461f446da299a2d6" providerId="LiveId" clId="{725A6EE2-B9F4-4F02-A8D8-1657EF7EED98}" dt="2022-02-07T17:15:29.771" v="5352" actId="47"/>
        <pc:sldMkLst>
          <pc:docMk/>
          <pc:sldMk cId="3088756349" sldId="383"/>
        </pc:sldMkLst>
        <pc:spChg chg="mod">
          <ac:chgData name="Sujoy Sikdar" userId="461f446da299a2d6" providerId="LiveId" clId="{725A6EE2-B9F4-4F02-A8D8-1657EF7EED98}" dt="2022-02-07T17:14:47.594" v="5347" actId="20577"/>
          <ac:spMkLst>
            <pc:docMk/>
            <pc:sldMk cId="3088756349" sldId="383"/>
            <ac:spMk id="2" creationId="{F38BE7EE-B595-4B05-AE00-DCC3505AF59B}"/>
          </ac:spMkLst>
        </pc:spChg>
      </pc:sldChg>
      <pc:sldChg chg="addSp delSp modSp add mod">
        <pc:chgData name="Sujoy Sikdar" userId="461f446da299a2d6" providerId="LiveId" clId="{725A6EE2-B9F4-4F02-A8D8-1657EF7EED98}" dt="2022-02-07T17:44:17.867" v="6134" actId="20577"/>
        <pc:sldMkLst>
          <pc:docMk/>
          <pc:sldMk cId="26044715" sldId="384"/>
        </pc:sldMkLst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3" creationId="{ACC3FCFE-173D-456F-81D4-87F5874598A0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5" creationId="{E2ECF66B-B0B3-4CB7-AA3E-1CAFA5366D59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6" creationId="{E174105C-352C-48B3-8E2A-4B6BDFA55335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7" creationId="{5FC047C7-7374-4E49-A92B-86AF9DAD9943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8" creationId="{38C3778E-B376-441F-B96C-A830F8B18D11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9" creationId="{FF60B845-F4BF-47CA-A738-58A00995EAC2}"/>
          </ac:spMkLst>
        </pc:spChg>
        <pc:spChg chg="mod">
          <ac:chgData name="Sujoy Sikdar" userId="461f446da299a2d6" providerId="LiveId" clId="{725A6EE2-B9F4-4F02-A8D8-1657EF7EED98}" dt="2022-02-07T17:39:45.726" v="6051"/>
          <ac:spMkLst>
            <pc:docMk/>
            <pc:sldMk cId="26044715" sldId="384"/>
            <ac:spMk id="10" creationId="{39917F14-F4DC-4CEA-AB55-D9A5C78ADA53}"/>
          </ac:spMkLst>
        </pc:spChg>
        <pc:spChg chg="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11" creationId="{BDA07960-9B98-4C3E-9C97-7A7DCCC43D16}"/>
          </ac:spMkLst>
        </pc:spChg>
        <pc:spChg chg="add mod">
          <ac:chgData name="Sujoy Sikdar" userId="461f446da299a2d6" providerId="LiveId" clId="{725A6EE2-B9F4-4F02-A8D8-1657EF7EED98}" dt="2022-02-07T17:44:17.867" v="6134" actId="20577"/>
          <ac:spMkLst>
            <pc:docMk/>
            <pc:sldMk cId="26044715" sldId="384"/>
            <ac:spMk id="12" creationId="{FDD29C77-5C3B-4518-A2C3-9DE91D72FEF6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3" creationId="{F86A40D3-E4C0-4B12-9AE5-DDA8A0A39A62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4" creationId="{F1FAD3A3-B35F-4A87-97A3-84B2CB5CB098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5" creationId="{CA98CF5E-10CF-4E38-B33A-EA0752349121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6" creationId="{37EA8C2D-4410-4DF9-A11A-6E29E7A14870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7" creationId="{2AAB6A08-522A-4B48-B21B-9604D598AB3D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8" creationId="{F19D4BB2-3A49-431F-BE9A-BEFF15BD02FB}"/>
          </ac:spMkLst>
        </pc:spChg>
        <pc:spChg chg="del">
          <ac:chgData name="Sujoy Sikdar" userId="461f446da299a2d6" providerId="LiveId" clId="{725A6EE2-B9F4-4F02-A8D8-1657EF7EED98}" dt="2022-02-07T17:19:34.834" v="5490" actId="478"/>
          <ac:spMkLst>
            <pc:docMk/>
            <pc:sldMk cId="26044715" sldId="384"/>
            <ac:spMk id="19" creationId="{F4C611FF-1456-48C6-BF91-6D04F19D03A6}"/>
          </ac:spMkLst>
        </pc:spChg>
        <pc:spChg chg="add mod">
          <ac:chgData name="Sujoy Sikdar" userId="461f446da299a2d6" providerId="LiveId" clId="{725A6EE2-B9F4-4F02-A8D8-1657EF7EED98}" dt="2022-02-07T17:38:58.332" v="5984" actId="1037"/>
          <ac:spMkLst>
            <pc:docMk/>
            <pc:sldMk cId="26044715" sldId="384"/>
            <ac:spMk id="20" creationId="{3A9459F2-4F76-4E7B-AAEB-4FAC7CA162E2}"/>
          </ac:spMkLst>
        </pc:spChg>
      </pc:sldChg>
      <pc:sldChg chg="modSp new mod ord modAnim">
        <pc:chgData name="Sujoy Sikdar" userId="461f446da299a2d6" providerId="LiveId" clId="{725A6EE2-B9F4-4F02-A8D8-1657EF7EED98}" dt="2022-02-07T17:33:38.235" v="5924"/>
        <pc:sldMkLst>
          <pc:docMk/>
          <pc:sldMk cId="649824564" sldId="385"/>
        </pc:sldMkLst>
        <pc:spChg chg="mod">
          <ac:chgData name="Sujoy Sikdar" userId="461f446da299a2d6" providerId="LiveId" clId="{725A6EE2-B9F4-4F02-A8D8-1657EF7EED98}" dt="2022-02-07T17:29:20.088" v="5775" actId="1035"/>
          <ac:spMkLst>
            <pc:docMk/>
            <pc:sldMk cId="649824564" sldId="385"/>
            <ac:spMk id="2" creationId="{349DF9FA-1014-4820-978E-E5BBC95F0994}"/>
          </ac:spMkLst>
        </pc:spChg>
        <pc:spChg chg="mod">
          <ac:chgData name="Sujoy Sikdar" userId="461f446da299a2d6" providerId="LiveId" clId="{725A6EE2-B9F4-4F02-A8D8-1657EF7EED98}" dt="2022-02-07T17:33:13.280" v="5919" actId="1076"/>
          <ac:spMkLst>
            <pc:docMk/>
            <pc:sldMk cId="649824564" sldId="385"/>
            <ac:spMk id="3" creationId="{4478939A-63A6-4EF8-8BB4-C3D3A7724DAB}"/>
          </ac:spMkLst>
        </pc:spChg>
      </pc:sldChg>
    </pc:docChg>
  </pc:docChgLst>
  <pc:docChgLst>
    <pc:chgData name="Sujoy Sikdar" userId="461f446da299a2d6" providerId="LiveId" clId="{F501E9FF-09E5-4BCF-B837-D1D7A5392A21}"/>
    <pc:docChg chg="delSld modSld">
      <pc:chgData name="Sujoy Sikdar" userId="461f446da299a2d6" providerId="LiveId" clId="{F501E9FF-09E5-4BCF-B837-D1D7A5392A21}" dt="2024-04-11T17:36:42.740" v="3" actId="20577"/>
      <pc:docMkLst>
        <pc:docMk/>
      </pc:docMkLst>
      <pc:sldChg chg="modSp mod">
        <pc:chgData name="Sujoy Sikdar" userId="461f446da299a2d6" providerId="LiveId" clId="{F501E9FF-09E5-4BCF-B837-D1D7A5392A21}" dt="2024-04-11T17:36:42.740" v="3" actId="20577"/>
        <pc:sldMkLst>
          <pc:docMk/>
          <pc:sldMk cId="2831053087" sldId="256"/>
        </pc:sldMkLst>
        <pc:spChg chg="mod">
          <ac:chgData name="Sujoy Sikdar" userId="461f446da299a2d6" providerId="LiveId" clId="{F501E9FF-09E5-4BCF-B837-D1D7A5392A21}" dt="2024-04-11T17:36:42.740" v="3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2637808234" sldId="302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1716864587" sldId="303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3159042615" sldId="304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1328015034" sldId="308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1196481520" sldId="309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3396546232" sldId="310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3871479972" sldId="312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3144956972" sldId="313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3631332017" sldId="314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3913667199" sldId="315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4040272195" sldId="316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3267780774" sldId="318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457276142" sldId="319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1689972602" sldId="327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2149580749" sldId="328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2909857833" sldId="329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2451030971" sldId="330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2281375729" sldId="331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3847753011" sldId="332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3725790266" sldId="333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2375854209" sldId="334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2273786297" sldId="335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989404590" sldId="479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752565263" sldId="480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1365031281" sldId="481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2086434666" sldId="482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964190381" sldId="483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3668424330" sldId="484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963259518" sldId="485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2046390339" sldId="486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1514161445" sldId="487"/>
        </pc:sldMkLst>
      </pc:sldChg>
      <pc:sldChg chg="del">
        <pc:chgData name="Sujoy Sikdar" userId="461f446da299a2d6" providerId="LiveId" clId="{F501E9FF-09E5-4BCF-B837-D1D7A5392A21}" dt="2024-04-11T17:35:36.049" v="0" actId="47"/>
        <pc:sldMkLst>
          <pc:docMk/>
          <pc:sldMk cId="2136448558" sldId="1782"/>
        </pc:sldMkLst>
      </pc:sldChg>
      <pc:sldChg chg="del">
        <pc:chgData name="Sujoy Sikdar" userId="461f446da299a2d6" providerId="LiveId" clId="{F501E9FF-09E5-4BCF-B837-D1D7A5392A21}" dt="2024-04-11T17:35:36.049" v="0" actId="47"/>
        <pc:sldMkLst>
          <pc:docMk/>
          <pc:sldMk cId="4068776521" sldId="1784"/>
        </pc:sldMkLst>
      </pc:sldChg>
      <pc:sldChg chg="del">
        <pc:chgData name="Sujoy Sikdar" userId="461f446da299a2d6" providerId="LiveId" clId="{F501E9FF-09E5-4BCF-B837-D1D7A5392A21}" dt="2024-04-11T17:35:36.049" v="0" actId="47"/>
        <pc:sldMkLst>
          <pc:docMk/>
          <pc:sldMk cId="2451928705" sldId="1785"/>
        </pc:sldMkLst>
      </pc:sldChg>
      <pc:sldChg chg="del">
        <pc:chgData name="Sujoy Sikdar" userId="461f446da299a2d6" providerId="LiveId" clId="{F501E9FF-09E5-4BCF-B837-D1D7A5392A21}" dt="2024-04-11T17:35:36.049" v="0" actId="47"/>
        <pc:sldMkLst>
          <pc:docMk/>
          <pc:sldMk cId="1281323906" sldId="1854"/>
        </pc:sldMkLst>
      </pc:sldChg>
      <pc:sldChg chg="del">
        <pc:chgData name="Sujoy Sikdar" userId="461f446da299a2d6" providerId="LiveId" clId="{F501E9FF-09E5-4BCF-B837-D1D7A5392A21}" dt="2024-04-11T17:35:36.049" v="0" actId="47"/>
        <pc:sldMkLst>
          <pc:docMk/>
          <pc:sldMk cId="846968777" sldId="1889"/>
        </pc:sldMkLst>
      </pc:sldChg>
      <pc:sldChg chg="del">
        <pc:chgData name="Sujoy Sikdar" userId="461f446da299a2d6" providerId="LiveId" clId="{F501E9FF-09E5-4BCF-B837-D1D7A5392A21}" dt="2024-04-11T17:35:36.049" v="0" actId="47"/>
        <pc:sldMkLst>
          <pc:docMk/>
          <pc:sldMk cId="2530844690" sldId="1903"/>
        </pc:sldMkLst>
      </pc:sldChg>
      <pc:sldChg chg="del">
        <pc:chgData name="Sujoy Sikdar" userId="461f446da299a2d6" providerId="LiveId" clId="{F501E9FF-09E5-4BCF-B837-D1D7A5392A21}" dt="2024-04-11T17:35:36.049" v="0" actId="47"/>
        <pc:sldMkLst>
          <pc:docMk/>
          <pc:sldMk cId="2415235405" sldId="1904"/>
        </pc:sldMkLst>
      </pc:sldChg>
      <pc:sldChg chg="del">
        <pc:chgData name="Sujoy Sikdar" userId="461f446da299a2d6" providerId="LiveId" clId="{F501E9FF-09E5-4BCF-B837-D1D7A5392A21}" dt="2024-04-11T17:35:36.049" v="0" actId="47"/>
        <pc:sldMkLst>
          <pc:docMk/>
          <pc:sldMk cId="239049638" sldId="1905"/>
        </pc:sldMkLst>
      </pc:sldChg>
      <pc:sldChg chg="del">
        <pc:chgData name="Sujoy Sikdar" userId="461f446da299a2d6" providerId="LiveId" clId="{F501E9FF-09E5-4BCF-B837-D1D7A5392A21}" dt="2024-04-11T17:35:36.049" v="0" actId="47"/>
        <pc:sldMkLst>
          <pc:docMk/>
          <pc:sldMk cId="2372281956" sldId="1907"/>
        </pc:sldMkLst>
      </pc:sldChg>
      <pc:sldChg chg="del">
        <pc:chgData name="Sujoy Sikdar" userId="461f446da299a2d6" providerId="LiveId" clId="{F501E9FF-09E5-4BCF-B837-D1D7A5392A21}" dt="2024-04-11T17:35:36.049" v="0" actId="47"/>
        <pc:sldMkLst>
          <pc:docMk/>
          <pc:sldMk cId="1699373649" sldId="1909"/>
        </pc:sldMkLst>
      </pc:sldChg>
      <pc:sldChg chg="del">
        <pc:chgData name="Sujoy Sikdar" userId="461f446da299a2d6" providerId="LiveId" clId="{F501E9FF-09E5-4BCF-B837-D1D7A5392A21}" dt="2024-04-11T17:35:36.049" v="0" actId="47"/>
        <pc:sldMkLst>
          <pc:docMk/>
          <pc:sldMk cId="4170142423" sldId="1910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3189875736" sldId="1911"/>
        </pc:sldMkLst>
      </pc:sldChg>
      <pc:sldChg chg="del">
        <pc:chgData name="Sujoy Sikdar" userId="461f446da299a2d6" providerId="LiveId" clId="{F501E9FF-09E5-4BCF-B837-D1D7A5392A21}" dt="2024-04-11T17:35:36.049" v="0" actId="47"/>
        <pc:sldMkLst>
          <pc:docMk/>
          <pc:sldMk cId="2325836902" sldId="1912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3536786181" sldId="1914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3577660152" sldId="1915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3196753875" sldId="1916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658960517" sldId="1917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3465368892" sldId="1918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4188756111" sldId="1919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3799706353" sldId="1921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3276334662" sldId="1922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286308746" sldId="1923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504193545" sldId="1924"/>
        </pc:sldMkLst>
      </pc:sldChg>
      <pc:sldChg chg="del">
        <pc:chgData name="Sujoy Sikdar" userId="461f446da299a2d6" providerId="LiveId" clId="{F501E9FF-09E5-4BCF-B837-D1D7A5392A21}" dt="2024-04-11T17:35:58.438" v="1" actId="47"/>
        <pc:sldMkLst>
          <pc:docMk/>
          <pc:sldMk cId="2719768883" sldId="1926"/>
        </pc:sldMkLst>
      </pc:sldChg>
      <pc:sldChg chg="del">
        <pc:chgData name="Sujoy Sikdar" userId="461f446da299a2d6" providerId="LiveId" clId="{F501E9FF-09E5-4BCF-B837-D1D7A5392A21}" dt="2024-04-11T17:35:36.049" v="0" actId="47"/>
        <pc:sldMkLst>
          <pc:docMk/>
          <pc:sldMk cId="2020999620" sldId="1928"/>
        </pc:sldMkLst>
      </pc:sldChg>
      <pc:sldChg chg="del">
        <pc:chgData name="Sujoy Sikdar" userId="461f446da299a2d6" providerId="LiveId" clId="{F501E9FF-09E5-4BCF-B837-D1D7A5392A21}" dt="2024-04-11T17:35:36.049" v="0" actId="47"/>
        <pc:sldMkLst>
          <pc:docMk/>
          <pc:sldMk cId="844679691" sldId="1929"/>
        </pc:sldMkLst>
      </pc:sldChg>
      <pc:sldChg chg="del">
        <pc:chgData name="Sujoy Sikdar" userId="461f446da299a2d6" providerId="LiveId" clId="{F501E9FF-09E5-4BCF-B837-D1D7A5392A21}" dt="2024-04-11T17:35:36.049" v="0" actId="47"/>
        <pc:sldMkLst>
          <pc:docMk/>
          <pc:sldMk cId="2721119912" sldId="1930"/>
        </pc:sldMkLst>
      </pc:sldChg>
      <pc:sldMasterChg chg="delSldLayout">
        <pc:chgData name="Sujoy Sikdar" userId="461f446da299a2d6" providerId="LiveId" clId="{F501E9FF-09E5-4BCF-B837-D1D7A5392A21}" dt="2024-04-11T17:35:36.049" v="0" actId="47"/>
        <pc:sldMasterMkLst>
          <pc:docMk/>
          <pc:sldMasterMk cId="2255991273" sldId="2147483648"/>
        </pc:sldMasterMkLst>
        <pc:sldLayoutChg chg="del">
          <pc:chgData name="Sujoy Sikdar" userId="461f446da299a2d6" providerId="LiveId" clId="{F501E9FF-09E5-4BCF-B837-D1D7A5392A21}" dt="2024-04-11T17:35:36.049" v="0" actId="47"/>
          <pc:sldLayoutMkLst>
            <pc:docMk/>
            <pc:sldMasterMk cId="2255991273" sldId="2147483648"/>
            <pc:sldLayoutMk cId="2223019985" sldId="2147483660"/>
          </pc:sldLayoutMkLst>
        </pc:sldLayoutChg>
      </pc:sldMasterChg>
    </pc:docChg>
  </pc:docChgLst>
  <pc:docChgLst>
    <pc:chgData name="Sujoy Sikdar" userId="461f446da299a2d6" providerId="LiveId" clId="{CD596202-CD9F-4B05-BF0E-D586776BC009}"/>
    <pc:docChg chg="addSld delSld modSld">
      <pc:chgData name="Sujoy Sikdar" userId="461f446da299a2d6" providerId="LiveId" clId="{CD596202-CD9F-4B05-BF0E-D586776BC009}" dt="2023-09-26T17:25:36.802" v="32" actId="20577"/>
      <pc:docMkLst>
        <pc:docMk/>
      </pc:docMkLst>
      <pc:sldChg chg="modSp mod">
        <pc:chgData name="Sujoy Sikdar" userId="461f446da299a2d6" providerId="LiveId" clId="{CD596202-CD9F-4B05-BF0E-D586776BC009}" dt="2023-09-26T16:58:35.186" v="2" actId="20577"/>
        <pc:sldMkLst>
          <pc:docMk/>
          <pc:sldMk cId="2831053087" sldId="256"/>
        </pc:sldMkLst>
        <pc:spChg chg="mod">
          <ac:chgData name="Sujoy Sikdar" userId="461f446da299a2d6" providerId="LiveId" clId="{CD596202-CD9F-4B05-BF0E-D586776BC009}" dt="2023-09-26T16:58:35.186" v="2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3899050996" sldId="354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2911977908" sldId="438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2813816208" sldId="443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3900538090" sldId="445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1426184407" sldId="446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3135468" sldId="447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4103029906" sldId="448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2881652362" sldId="449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4076794398" sldId="450"/>
        </pc:sldMkLst>
      </pc:sldChg>
      <pc:sldChg chg="del">
        <pc:chgData name="Sujoy Sikdar" userId="461f446da299a2d6" providerId="LiveId" clId="{CD596202-CD9F-4B05-BF0E-D586776BC009}" dt="2023-09-26T16:59:34.694" v="5" actId="47"/>
        <pc:sldMkLst>
          <pc:docMk/>
          <pc:sldMk cId="99968793" sldId="451"/>
        </pc:sldMkLst>
      </pc:sldChg>
      <pc:sldChg chg="del">
        <pc:chgData name="Sujoy Sikdar" userId="461f446da299a2d6" providerId="LiveId" clId="{CD596202-CD9F-4B05-BF0E-D586776BC009}" dt="2023-09-26T16:59:18.115" v="3" actId="47"/>
        <pc:sldMkLst>
          <pc:docMk/>
          <pc:sldMk cId="2989373832" sldId="492"/>
        </pc:sldMkLst>
      </pc:sldChg>
      <pc:sldChg chg="del">
        <pc:chgData name="Sujoy Sikdar" userId="461f446da299a2d6" providerId="LiveId" clId="{CD596202-CD9F-4B05-BF0E-D586776BC009}" dt="2023-09-26T16:59:23.517" v="4" actId="47"/>
        <pc:sldMkLst>
          <pc:docMk/>
          <pc:sldMk cId="3370482578" sldId="493"/>
        </pc:sldMkLst>
      </pc:sldChg>
      <pc:sldChg chg="modSp new mod">
        <pc:chgData name="Sujoy Sikdar" userId="461f446da299a2d6" providerId="LiveId" clId="{CD596202-CD9F-4B05-BF0E-D586776BC009}" dt="2023-09-26T17:25:36.802" v="32" actId="20577"/>
        <pc:sldMkLst>
          <pc:docMk/>
          <pc:sldMk cId="4266956545" sldId="496"/>
        </pc:sldMkLst>
        <pc:spChg chg="mod">
          <ac:chgData name="Sujoy Sikdar" userId="461f446da299a2d6" providerId="LiveId" clId="{CD596202-CD9F-4B05-BF0E-D586776BC009}" dt="2023-09-26T17:25:36.802" v="32" actId="20577"/>
          <ac:spMkLst>
            <pc:docMk/>
            <pc:sldMk cId="4266956545" sldId="496"/>
            <ac:spMk id="2" creationId="{C26F91FD-8BF9-A58A-89C3-C18F0DD8BCE8}"/>
          </ac:spMkLst>
        </pc:spChg>
      </pc:sldChg>
    </pc:docChg>
  </pc:docChgLst>
  <pc:docChgLst>
    <pc:chgData name="Sujoy Sikdar" userId="461f446da299a2d6" providerId="LiveId" clId="{6E5700C1-85CB-4FA7-B981-BFE056D6936A}"/>
    <pc:docChg chg="undo redo custSel addSld delSld modSld sldOrd">
      <pc:chgData name="Sujoy Sikdar" userId="461f446da299a2d6" providerId="LiveId" clId="{6E5700C1-85CB-4FA7-B981-BFE056D6936A}" dt="2022-02-04T18:08:59.720" v="5872"/>
      <pc:docMkLst>
        <pc:docMk/>
      </pc:docMkLst>
      <pc:sldChg chg="modSp mod">
        <pc:chgData name="Sujoy Sikdar" userId="461f446da299a2d6" providerId="LiveId" clId="{6E5700C1-85CB-4FA7-B981-BFE056D6936A}" dt="2022-02-04T12:33:39.047" v="1" actId="20577"/>
        <pc:sldMkLst>
          <pc:docMk/>
          <pc:sldMk cId="2831053087" sldId="256"/>
        </pc:sldMkLst>
        <pc:spChg chg="mod">
          <ac:chgData name="Sujoy Sikdar" userId="461f446da299a2d6" providerId="LiveId" clId="{6E5700C1-85CB-4FA7-B981-BFE056D6936A}" dt="2022-02-04T12:33:39.047" v="1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delSp add mod delAnim">
        <pc:chgData name="Sujoy Sikdar" userId="461f446da299a2d6" providerId="LiveId" clId="{6E5700C1-85CB-4FA7-B981-BFE056D6936A}" dt="2022-02-04T15:57:13.169" v="3107" actId="478"/>
        <pc:sldMkLst>
          <pc:docMk/>
          <pc:sldMk cId="84153571" sldId="271"/>
        </pc:sldMkLst>
        <pc:spChg chg="del">
          <ac:chgData name="Sujoy Sikdar" userId="461f446da299a2d6" providerId="LiveId" clId="{6E5700C1-85CB-4FA7-B981-BFE056D6936A}" dt="2022-02-04T15:57:10.645" v="3105" actId="478"/>
          <ac:spMkLst>
            <pc:docMk/>
            <pc:sldMk cId="84153571" sldId="271"/>
            <ac:spMk id="39" creationId="{A205D862-C01D-4688-B668-E5C5C11C6FFB}"/>
          </ac:spMkLst>
        </pc:spChg>
        <pc:spChg chg="del">
          <ac:chgData name="Sujoy Sikdar" userId="461f446da299a2d6" providerId="LiveId" clId="{6E5700C1-85CB-4FA7-B981-BFE056D6936A}" dt="2022-02-04T15:57:13.169" v="3107" actId="478"/>
          <ac:spMkLst>
            <pc:docMk/>
            <pc:sldMk cId="84153571" sldId="271"/>
            <ac:spMk id="40" creationId="{3FE3F737-4AC3-4050-99D9-2E6F8AE8191D}"/>
          </ac:spMkLst>
        </pc:spChg>
        <pc:spChg chg="del">
          <ac:chgData name="Sujoy Sikdar" userId="461f446da299a2d6" providerId="LiveId" clId="{6E5700C1-85CB-4FA7-B981-BFE056D6936A}" dt="2022-02-04T15:57:08.789" v="3104" actId="478"/>
          <ac:spMkLst>
            <pc:docMk/>
            <pc:sldMk cId="84153571" sldId="271"/>
            <ac:spMk id="41" creationId="{53019B2C-6D5F-4872-B3D4-5ABD0914D9BC}"/>
          </ac:spMkLst>
        </pc:spChg>
        <pc:spChg chg="del">
          <ac:chgData name="Sujoy Sikdar" userId="461f446da299a2d6" providerId="LiveId" clId="{6E5700C1-85CB-4FA7-B981-BFE056D6936A}" dt="2022-02-04T15:57:12.285" v="3106" actId="478"/>
          <ac:spMkLst>
            <pc:docMk/>
            <pc:sldMk cId="84153571" sldId="271"/>
            <ac:spMk id="42" creationId="{FA328DC1-3B06-43D0-A168-7C136723069D}"/>
          </ac:spMkLst>
        </pc:spChg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559716047" sldId="272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3188723068" sldId="310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2937171340" sldId="312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2346588238" sldId="318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3852842489" sldId="325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382007044" sldId="327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1798714515" sldId="329"/>
        </pc:sldMkLst>
      </pc:sldChg>
      <pc:sldChg chg="del">
        <pc:chgData name="Sujoy Sikdar" userId="461f446da299a2d6" providerId="LiveId" clId="{6E5700C1-85CB-4FA7-B981-BFE056D6936A}" dt="2022-02-04T14:17:41.824" v="2" actId="47"/>
        <pc:sldMkLst>
          <pc:docMk/>
          <pc:sldMk cId="3627048190" sldId="333"/>
        </pc:sldMkLst>
      </pc:sldChg>
      <pc:sldChg chg="del">
        <pc:chgData name="Sujoy Sikdar" userId="461f446da299a2d6" providerId="LiveId" clId="{6E5700C1-85CB-4FA7-B981-BFE056D6936A}" dt="2022-02-04T14:17:58.206" v="4" actId="47"/>
        <pc:sldMkLst>
          <pc:docMk/>
          <pc:sldMk cId="2620346079" sldId="334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3966919622" sldId="335"/>
        </pc:sldMkLst>
      </pc:sldChg>
      <pc:sldChg chg="del">
        <pc:chgData name="Sujoy Sikdar" userId="461f446da299a2d6" providerId="LiveId" clId="{6E5700C1-85CB-4FA7-B981-BFE056D6936A}" dt="2022-02-04T14:17:49.837" v="3" actId="47"/>
        <pc:sldMkLst>
          <pc:docMk/>
          <pc:sldMk cId="636898494" sldId="336"/>
        </pc:sldMkLst>
      </pc:sldChg>
      <pc:sldChg chg="del">
        <pc:chgData name="Sujoy Sikdar" userId="461f446da299a2d6" providerId="LiveId" clId="{6E5700C1-85CB-4FA7-B981-BFE056D6936A}" dt="2022-02-04T14:18:47.252" v="7" actId="47"/>
        <pc:sldMkLst>
          <pc:docMk/>
          <pc:sldMk cId="1425101593" sldId="337"/>
        </pc:sldMkLst>
      </pc:sldChg>
      <pc:sldChg chg="del">
        <pc:chgData name="Sujoy Sikdar" userId="461f446da299a2d6" providerId="LiveId" clId="{6E5700C1-85CB-4FA7-B981-BFE056D6936A}" dt="2022-02-04T14:19:01.066" v="9" actId="47"/>
        <pc:sldMkLst>
          <pc:docMk/>
          <pc:sldMk cId="140612084" sldId="338"/>
        </pc:sldMkLst>
      </pc:sldChg>
      <pc:sldChg chg="del">
        <pc:chgData name="Sujoy Sikdar" userId="461f446da299a2d6" providerId="LiveId" clId="{6E5700C1-85CB-4FA7-B981-BFE056D6936A}" dt="2022-02-04T14:18:55.504" v="8" actId="47"/>
        <pc:sldMkLst>
          <pc:docMk/>
          <pc:sldMk cId="2171843261" sldId="339"/>
        </pc:sldMkLst>
      </pc:sldChg>
      <pc:sldChg chg="del">
        <pc:chgData name="Sujoy Sikdar" userId="461f446da299a2d6" providerId="LiveId" clId="{6E5700C1-85CB-4FA7-B981-BFE056D6936A}" dt="2022-02-04T14:18:21.868" v="5" actId="47"/>
        <pc:sldMkLst>
          <pc:docMk/>
          <pc:sldMk cId="647329770" sldId="340"/>
        </pc:sldMkLst>
      </pc:sldChg>
      <pc:sldChg chg="del">
        <pc:chgData name="Sujoy Sikdar" userId="461f446da299a2d6" providerId="LiveId" clId="{6E5700C1-85CB-4FA7-B981-BFE056D6936A}" dt="2022-02-04T14:18:35.450" v="6" actId="47"/>
        <pc:sldMkLst>
          <pc:docMk/>
          <pc:sldMk cId="2902097287" sldId="341"/>
        </pc:sldMkLst>
      </pc:sldChg>
      <pc:sldChg chg="modSp">
        <pc:chgData name="Sujoy Sikdar" userId="461f446da299a2d6" providerId="LiveId" clId="{6E5700C1-85CB-4FA7-B981-BFE056D6936A}" dt="2022-02-04T14:19:15.451" v="38" actId="20577"/>
        <pc:sldMkLst>
          <pc:docMk/>
          <pc:sldMk cId="84957844" sldId="342"/>
        </pc:sldMkLst>
        <pc:spChg chg="mod">
          <ac:chgData name="Sujoy Sikdar" userId="461f446da299a2d6" providerId="LiveId" clId="{6E5700C1-85CB-4FA7-B981-BFE056D6936A}" dt="2022-02-04T14:19:15.451" v="38" actId="20577"/>
          <ac:spMkLst>
            <pc:docMk/>
            <pc:sldMk cId="84957844" sldId="342"/>
            <ac:spMk id="2" creationId="{92F63BD0-067A-440F-AB6A-FB2256907DD1}"/>
          </ac:spMkLst>
        </pc:spChg>
      </pc:sldChg>
      <pc:sldChg chg="modAnim">
        <pc:chgData name="Sujoy Sikdar" userId="461f446da299a2d6" providerId="LiveId" clId="{6E5700C1-85CB-4FA7-B981-BFE056D6936A}" dt="2022-02-04T18:04:02.762" v="5835"/>
        <pc:sldMkLst>
          <pc:docMk/>
          <pc:sldMk cId="1047981910" sldId="343"/>
        </pc:sldMkLst>
      </pc:sldChg>
      <pc:sldChg chg="addSp modSp new mod modAnim">
        <pc:chgData name="Sujoy Sikdar" userId="461f446da299a2d6" providerId="LiveId" clId="{6E5700C1-85CB-4FA7-B981-BFE056D6936A}" dt="2022-02-04T18:05:30.735" v="5847"/>
        <pc:sldMkLst>
          <pc:docMk/>
          <pc:sldMk cId="4179071457" sldId="345"/>
        </pc:sldMkLst>
        <pc:spChg chg="mod">
          <ac:chgData name="Sujoy Sikdar" userId="461f446da299a2d6" providerId="LiveId" clId="{6E5700C1-85CB-4FA7-B981-BFE056D6936A}" dt="2022-02-04T14:32:53.813" v="754" actId="1035"/>
          <ac:spMkLst>
            <pc:docMk/>
            <pc:sldMk cId="4179071457" sldId="345"/>
            <ac:spMk id="2" creationId="{E0D56A59-6764-4729-A3D4-453D9985331A}"/>
          </ac:spMkLst>
        </pc:spChg>
        <pc:spChg chg="mod">
          <ac:chgData name="Sujoy Sikdar" userId="461f446da299a2d6" providerId="LiveId" clId="{6E5700C1-85CB-4FA7-B981-BFE056D6936A}" dt="2022-02-04T14:33:22.294" v="801" actId="14100"/>
          <ac:spMkLst>
            <pc:docMk/>
            <pc:sldMk cId="4179071457" sldId="345"/>
            <ac:spMk id="3" creationId="{98860D47-03D3-4481-9D57-8639742A3A75}"/>
          </ac:spMkLst>
        </pc:spChg>
        <pc:cxnChg chg="add mod">
          <ac:chgData name="Sujoy Sikdar" userId="461f446da299a2d6" providerId="LiveId" clId="{6E5700C1-85CB-4FA7-B981-BFE056D6936A}" dt="2022-02-04T14:33:04.500" v="790" actId="1036"/>
          <ac:cxnSpMkLst>
            <pc:docMk/>
            <pc:sldMk cId="4179071457" sldId="345"/>
            <ac:cxnSpMk id="6" creationId="{ECD7611C-DA48-449E-A676-575CEDA0EC0E}"/>
          </ac:cxnSpMkLst>
        </pc:cxnChg>
        <pc:cxnChg chg="add mod">
          <ac:chgData name="Sujoy Sikdar" userId="461f446da299a2d6" providerId="LiveId" clId="{6E5700C1-85CB-4FA7-B981-BFE056D6936A}" dt="2022-02-04T14:33:04.500" v="790" actId="1036"/>
          <ac:cxnSpMkLst>
            <pc:docMk/>
            <pc:sldMk cId="4179071457" sldId="345"/>
            <ac:cxnSpMk id="7" creationId="{23743297-207E-44CC-86EE-1754C2D3090A}"/>
          </ac:cxnSpMkLst>
        </pc:cxnChg>
      </pc:sldChg>
      <pc:sldChg chg="modSp new del mod">
        <pc:chgData name="Sujoy Sikdar" userId="461f446da299a2d6" providerId="LiveId" clId="{6E5700C1-85CB-4FA7-B981-BFE056D6936A}" dt="2022-02-04T14:39:36.866" v="1070" actId="47"/>
        <pc:sldMkLst>
          <pc:docMk/>
          <pc:sldMk cId="1237706113" sldId="346"/>
        </pc:sldMkLst>
        <pc:spChg chg="mod">
          <ac:chgData name="Sujoy Sikdar" userId="461f446da299a2d6" providerId="LiveId" clId="{6E5700C1-85CB-4FA7-B981-BFE056D6936A}" dt="2022-02-04T14:36:02.236" v="906" actId="20577"/>
          <ac:spMkLst>
            <pc:docMk/>
            <pc:sldMk cId="1237706113" sldId="346"/>
            <ac:spMk id="2" creationId="{28F4ED20-6275-49AE-A422-B6BB7AB978F9}"/>
          </ac:spMkLst>
        </pc:spChg>
        <pc:spChg chg="mod">
          <ac:chgData name="Sujoy Sikdar" userId="461f446da299a2d6" providerId="LiveId" clId="{6E5700C1-85CB-4FA7-B981-BFE056D6936A}" dt="2022-02-04T14:38:58.768" v="1069" actId="20577"/>
          <ac:spMkLst>
            <pc:docMk/>
            <pc:sldMk cId="1237706113" sldId="346"/>
            <ac:spMk id="3" creationId="{9DBD0D56-36DA-49EB-ABFB-966DBDB3DF7B}"/>
          </ac:spMkLst>
        </pc:spChg>
      </pc:sldChg>
      <pc:sldChg chg="addSp delSp modSp new mod">
        <pc:chgData name="Sujoy Sikdar" userId="461f446da299a2d6" providerId="LiveId" clId="{6E5700C1-85CB-4FA7-B981-BFE056D6936A}" dt="2022-02-04T14:51:20.383" v="1402" actId="20577"/>
        <pc:sldMkLst>
          <pc:docMk/>
          <pc:sldMk cId="4062677078" sldId="346"/>
        </pc:sldMkLst>
        <pc:spChg chg="mod">
          <ac:chgData name="Sujoy Sikdar" userId="461f446da299a2d6" providerId="LiveId" clId="{6E5700C1-85CB-4FA7-B981-BFE056D6936A}" dt="2022-02-04T14:41:39.889" v="1158" actId="20577"/>
          <ac:spMkLst>
            <pc:docMk/>
            <pc:sldMk cId="4062677078" sldId="346"/>
            <ac:spMk id="2" creationId="{CBE9BB2E-131F-4D71-A1C8-2F6501EA9C72}"/>
          </ac:spMkLst>
        </pc:spChg>
        <pc:spChg chg="add del mod">
          <ac:chgData name="Sujoy Sikdar" userId="461f446da299a2d6" providerId="LiveId" clId="{6E5700C1-85CB-4FA7-B981-BFE056D6936A}" dt="2022-02-04T14:46:04.339" v="1232" actId="20577"/>
          <ac:spMkLst>
            <pc:docMk/>
            <pc:sldMk cId="4062677078" sldId="346"/>
            <ac:spMk id="3" creationId="{8C0F8491-B5A6-4116-B91A-A80F82FF6532}"/>
          </ac:spMkLst>
        </pc:spChg>
        <pc:spChg chg="add del mod">
          <ac:chgData name="Sujoy Sikdar" userId="461f446da299a2d6" providerId="LiveId" clId="{6E5700C1-85CB-4FA7-B981-BFE056D6936A}" dt="2022-02-04T14:42:45.890" v="1163" actId="478"/>
          <ac:spMkLst>
            <pc:docMk/>
            <pc:sldMk cId="4062677078" sldId="346"/>
            <ac:spMk id="5" creationId="{1C704EAE-BDB7-418D-BC28-C1785B7864AC}"/>
          </ac:spMkLst>
        </pc:spChg>
        <pc:spChg chg="add del mod">
          <ac:chgData name="Sujoy Sikdar" userId="461f446da299a2d6" providerId="LiveId" clId="{6E5700C1-85CB-4FA7-B981-BFE056D6936A}" dt="2022-02-04T14:44:17.647" v="1197" actId="478"/>
          <ac:spMkLst>
            <pc:docMk/>
            <pc:sldMk cId="4062677078" sldId="346"/>
            <ac:spMk id="6" creationId="{D52F33CB-7BC7-45E2-BDCF-98B50364148D}"/>
          </ac:spMkLst>
        </pc:spChg>
        <pc:spChg chg="add mod">
          <ac:chgData name="Sujoy Sikdar" userId="461f446da299a2d6" providerId="LiveId" clId="{6E5700C1-85CB-4FA7-B981-BFE056D6936A}" dt="2022-02-04T14:48:52.819" v="1359" actId="1038"/>
          <ac:spMkLst>
            <pc:docMk/>
            <pc:sldMk cId="4062677078" sldId="346"/>
            <ac:spMk id="7" creationId="{5EDA6D58-2D48-4809-BAD0-1319773BCB64}"/>
          </ac:spMkLst>
        </pc:spChg>
        <pc:spChg chg="add mod">
          <ac:chgData name="Sujoy Sikdar" userId="461f446da299a2d6" providerId="LiveId" clId="{6E5700C1-85CB-4FA7-B981-BFE056D6936A}" dt="2022-02-04T14:48:52.819" v="1359" actId="1038"/>
          <ac:spMkLst>
            <pc:docMk/>
            <pc:sldMk cId="4062677078" sldId="346"/>
            <ac:spMk id="8" creationId="{183A90AE-B8DA-40E5-BC3E-7E3D9437A45B}"/>
          </ac:spMkLst>
        </pc:spChg>
        <pc:spChg chg="add mod">
          <ac:chgData name="Sujoy Sikdar" userId="461f446da299a2d6" providerId="LiveId" clId="{6E5700C1-85CB-4FA7-B981-BFE056D6936A}" dt="2022-02-04T14:51:12.762" v="1398" actId="20577"/>
          <ac:spMkLst>
            <pc:docMk/>
            <pc:sldMk cId="4062677078" sldId="346"/>
            <ac:spMk id="11" creationId="{9C88375B-CB2B-4415-891A-7FE74260816B}"/>
          </ac:spMkLst>
        </pc:spChg>
        <pc:spChg chg="add mod">
          <ac:chgData name="Sujoy Sikdar" userId="461f446da299a2d6" providerId="LiveId" clId="{6E5700C1-85CB-4FA7-B981-BFE056D6936A}" dt="2022-02-04T14:51:20.383" v="1402" actId="20577"/>
          <ac:spMkLst>
            <pc:docMk/>
            <pc:sldMk cId="4062677078" sldId="346"/>
            <ac:spMk id="12" creationId="{A9B8D599-6E49-4EDF-9CEA-4B43B4E73C69}"/>
          </ac:spMkLst>
        </pc:spChg>
        <pc:picChg chg="add del">
          <ac:chgData name="Sujoy Sikdar" userId="461f446da299a2d6" providerId="LiveId" clId="{6E5700C1-85CB-4FA7-B981-BFE056D6936A}" dt="2022-02-04T14:42:49.155" v="1164" actId="478"/>
          <ac:picMkLst>
            <pc:docMk/>
            <pc:sldMk cId="4062677078" sldId="346"/>
            <ac:picMk id="1026" creationId="{23603F86-AB1D-46B6-A063-3DF4D5C221C0}"/>
          </ac:picMkLst>
        </pc:picChg>
        <pc:picChg chg="add mod">
          <ac:chgData name="Sujoy Sikdar" userId="461f446da299a2d6" providerId="LiveId" clId="{6E5700C1-85CB-4FA7-B981-BFE056D6936A}" dt="2022-02-04T14:48:52.819" v="1359" actId="1038"/>
          <ac:picMkLst>
            <pc:docMk/>
            <pc:sldMk cId="4062677078" sldId="346"/>
            <ac:picMk id="1028" creationId="{C3706EB8-BC6F-4F30-A654-BDEBA705E945}"/>
          </ac:picMkLst>
        </pc:picChg>
        <pc:cxnChg chg="add mod">
          <ac:chgData name="Sujoy Sikdar" userId="461f446da299a2d6" providerId="LiveId" clId="{6E5700C1-85CB-4FA7-B981-BFE056D6936A}" dt="2022-02-04T14:48:52.819" v="1359" actId="1038"/>
          <ac:cxnSpMkLst>
            <pc:docMk/>
            <pc:sldMk cId="4062677078" sldId="346"/>
            <ac:cxnSpMk id="10" creationId="{F51B173A-558A-4BB6-A32A-E3977973654F}"/>
          </ac:cxnSpMkLst>
        </pc:cxnChg>
        <pc:cxnChg chg="add mod">
          <ac:chgData name="Sujoy Sikdar" userId="461f446da299a2d6" providerId="LiveId" clId="{6E5700C1-85CB-4FA7-B981-BFE056D6936A}" dt="2022-02-04T14:48:52.819" v="1359" actId="1038"/>
          <ac:cxnSpMkLst>
            <pc:docMk/>
            <pc:sldMk cId="4062677078" sldId="346"/>
            <ac:cxnSpMk id="17" creationId="{8440AA60-2656-4CFC-BAF5-770B81DFF602}"/>
          </ac:cxnSpMkLst>
        </pc:cxnChg>
      </pc:sldChg>
      <pc:sldChg chg="addSp delSp modSp new mod modAnim">
        <pc:chgData name="Sujoy Sikdar" userId="461f446da299a2d6" providerId="LiveId" clId="{6E5700C1-85CB-4FA7-B981-BFE056D6936A}" dt="2022-02-04T18:05:41.482" v="5848"/>
        <pc:sldMkLst>
          <pc:docMk/>
          <pc:sldMk cId="2071117542" sldId="347"/>
        </pc:sldMkLst>
        <pc:spChg chg="mod">
          <ac:chgData name="Sujoy Sikdar" userId="461f446da299a2d6" providerId="LiveId" clId="{6E5700C1-85CB-4FA7-B981-BFE056D6936A}" dt="2022-02-04T14:54:57.161" v="1440" actId="20577"/>
          <ac:spMkLst>
            <pc:docMk/>
            <pc:sldMk cId="2071117542" sldId="347"/>
            <ac:spMk id="2" creationId="{C2973FF1-E8EE-43FC-A756-6AD04516533B}"/>
          </ac:spMkLst>
        </pc:spChg>
        <pc:spChg chg="del">
          <ac:chgData name="Sujoy Sikdar" userId="461f446da299a2d6" providerId="LiveId" clId="{6E5700C1-85CB-4FA7-B981-BFE056D6936A}" dt="2022-02-04T14:55:30.887" v="1441" actId="478"/>
          <ac:spMkLst>
            <pc:docMk/>
            <pc:sldMk cId="2071117542" sldId="347"/>
            <ac:spMk id="3" creationId="{09FB73F2-EFF3-4435-96C2-D7EA3A9D02BD}"/>
          </ac:spMkLst>
        </pc:spChg>
        <pc:spChg chg="mod">
          <ac:chgData name="Sujoy Sikdar" userId="461f446da299a2d6" providerId="LiveId" clId="{6E5700C1-85CB-4FA7-B981-BFE056D6936A}" dt="2022-02-04T15:15:42.232" v="1682" actId="1037"/>
          <ac:spMkLst>
            <pc:docMk/>
            <pc:sldMk cId="2071117542" sldId="347"/>
            <ac:spMk id="4" creationId="{D72CF3C5-A863-4BC6-93C1-B08390C60248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6" creationId="{77420A1A-695C-4B93-8DBC-534183DD530C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7" creationId="{2133091C-B1FB-49E0-9870-F609A5332420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8" creationId="{4364FE84-8715-43C7-BD9A-23BB1C9C5A1C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9" creationId="{177EE660-5E65-4FCC-A120-8DABB30AF2EC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29" creationId="{B39FC211-CAC4-4419-BDA3-5A009EBC05DB}"/>
          </ac:spMkLst>
        </pc:spChg>
        <pc:spChg chg="add mod">
          <ac:chgData name="Sujoy Sikdar" userId="461f446da299a2d6" providerId="LiveId" clId="{6E5700C1-85CB-4FA7-B981-BFE056D6936A}" dt="2022-02-04T15:15:48.887" v="1745" actId="1038"/>
          <ac:spMkLst>
            <pc:docMk/>
            <pc:sldMk cId="2071117542" sldId="347"/>
            <ac:spMk id="30" creationId="{3E62EEAA-E2B1-4E45-A7BA-624D9405A825}"/>
          </ac:spMkLst>
        </pc:spChg>
        <pc:spChg chg="add mod">
          <ac:chgData name="Sujoy Sikdar" userId="461f446da299a2d6" providerId="LiveId" clId="{6E5700C1-85CB-4FA7-B981-BFE056D6936A}" dt="2022-02-04T15:16:47.554" v="1802" actId="20577"/>
          <ac:spMkLst>
            <pc:docMk/>
            <pc:sldMk cId="2071117542" sldId="347"/>
            <ac:spMk id="31" creationId="{E82DD678-0F7D-4DE3-81DB-C02F7E6C93B7}"/>
          </ac:spMkLst>
        </pc:spChg>
        <pc:spChg chg="add mod">
          <ac:chgData name="Sujoy Sikdar" userId="461f446da299a2d6" providerId="LiveId" clId="{6E5700C1-85CB-4FA7-B981-BFE056D6936A}" dt="2022-02-04T15:17:24.513" v="1865" actId="20577"/>
          <ac:spMkLst>
            <pc:docMk/>
            <pc:sldMk cId="2071117542" sldId="347"/>
            <ac:spMk id="32" creationId="{A818DB39-4429-4EA8-ACB2-D7A927A16880}"/>
          </ac:spMkLst>
        </pc:spChg>
        <pc:picChg chg="add mo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5" creationId="{A52F47E3-FCFE-4FFE-A719-860B6CD5EF1E}"/>
          </ac:picMkLst>
        </pc:picChg>
        <pc:picChg chg="add del mod or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13" creationId="{35BE57A6-BEC4-4919-9A10-05FEE2CE7B3C}"/>
          </ac:picMkLst>
        </pc:picChg>
        <pc:picChg chg="add del mod">
          <ac:chgData name="Sujoy Sikdar" userId="461f446da299a2d6" providerId="LiveId" clId="{6E5700C1-85CB-4FA7-B981-BFE056D6936A}" dt="2022-02-04T15:08:06.130" v="1477" actId="478"/>
          <ac:picMkLst>
            <pc:docMk/>
            <pc:sldMk cId="2071117542" sldId="347"/>
            <ac:picMk id="15" creationId="{3A198278-54BA-4B0A-ACD5-A2992B9F409F}"/>
          </ac:picMkLst>
        </pc:picChg>
        <pc:picChg chg="add del mod">
          <ac:chgData name="Sujoy Sikdar" userId="461f446da299a2d6" providerId="LiveId" clId="{6E5700C1-85CB-4FA7-B981-BFE056D6936A}" dt="2022-02-04T15:07:00.352" v="1471" actId="478"/>
          <ac:picMkLst>
            <pc:docMk/>
            <pc:sldMk cId="2071117542" sldId="347"/>
            <ac:picMk id="17" creationId="{2D290A8E-600E-42ED-861A-628D31445326}"/>
          </ac:picMkLst>
        </pc:picChg>
        <pc:picChg chg="add del mod">
          <ac:chgData name="Sujoy Sikdar" userId="461f446da299a2d6" providerId="LiveId" clId="{6E5700C1-85CB-4FA7-B981-BFE056D6936A}" dt="2022-02-04T15:07:00.352" v="1471" actId="478"/>
          <ac:picMkLst>
            <pc:docMk/>
            <pc:sldMk cId="2071117542" sldId="347"/>
            <ac:picMk id="19" creationId="{73CB9A55-C3F4-458C-98B6-6FF7F1F0DD07}"/>
          </ac:picMkLst>
        </pc:picChg>
        <pc:picChg chg="add del mod">
          <ac:chgData name="Sujoy Sikdar" userId="461f446da299a2d6" providerId="LiveId" clId="{6E5700C1-85CB-4FA7-B981-BFE056D6936A}" dt="2022-02-04T15:08:03.656" v="1476" actId="478"/>
          <ac:picMkLst>
            <pc:docMk/>
            <pc:sldMk cId="2071117542" sldId="347"/>
            <ac:picMk id="21" creationId="{6627FB26-FA5E-40AE-9025-9E3D0C859E6E}"/>
          </ac:picMkLst>
        </pc:picChg>
        <pc:picChg chg="add mod">
          <ac:chgData name="Sujoy Sikdar" userId="461f446da299a2d6" providerId="LiveId" clId="{6E5700C1-85CB-4FA7-B981-BFE056D6936A}" dt="2022-02-04T15:18:53.546" v="1925" actId="1037"/>
          <ac:picMkLst>
            <pc:docMk/>
            <pc:sldMk cId="2071117542" sldId="347"/>
            <ac:picMk id="23" creationId="{3AECBE49-1881-4CD5-92B5-9C2375DFA267}"/>
          </ac:picMkLst>
        </pc:picChg>
        <pc:picChg chg="add mod">
          <ac:chgData name="Sujoy Sikdar" userId="461f446da299a2d6" providerId="LiveId" clId="{6E5700C1-85CB-4FA7-B981-BFE056D6936A}" dt="2022-02-04T15:18:53.546" v="1925" actId="1037"/>
          <ac:picMkLst>
            <pc:docMk/>
            <pc:sldMk cId="2071117542" sldId="347"/>
            <ac:picMk id="25" creationId="{12C01C26-1C98-4939-94BB-B85EA8567BE6}"/>
          </ac:picMkLst>
        </pc:picChg>
        <pc:picChg chg="add del mod">
          <ac:chgData name="Sujoy Sikdar" userId="461f446da299a2d6" providerId="LiveId" clId="{6E5700C1-85CB-4FA7-B981-BFE056D6936A}" dt="2022-02-04T15:11:02.387" v="1510" actId="478"/>
          <ac:picMkLst>
            <pc:docMk/>
            <pc:sldMk cId="2071117542" sldId="347"/>
            <ac:picMk id="27" creationId="{F5A41522-CD7A-4538-9FE1-9150F9A3050B}"/>
          </ac:picMkLst>
        </pc:picChg>
        <pc:picChg chg="add mo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28" creationId="{D39C34A7-6E7F-46BC-A93E-300AEF6A70B9}"/>
          </ac:picMkLst>
        </pc:picChg>
        <pc:picChg chg="add mo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35" creationId="{64908F84-6AE0-474B-85E0-CA34F0092217}"/>
          </ac:picMkLst>
        </pc:picChg>
        <pc:picChg chg="add del mod">
          <ac:chgData name="Sujoy Sikdar" userId="461f446da299a2d6" providerId="LiveId" clId="{6E5700C1-85CB-4FA7-B981-BFE056D6936A}" dt="2022-02-04T15:11:27.486" v="1514" actId="478"/>
          <ac:picMkLst>
            <pc:docMk/>
            <pc:sldMk cId="2071117542" sldId="347"/>
            <ac:picMk id="36" creationId="{A8CEFF0F-DD20-40E3-98C7-99424573E440}"/>
          </ac:picMkLst>
        </pc:picChg>
        <pc:picChg chg="add del mod">
          <ac:chgData name="Sujoy Sikdar" userId="461f446da299a2d6" providerId="LiveId" clId="{6E5700C1-85CB-4FA7-B981-BFE056D6936A}" dt="2022-02-04T15:12:05.280" v="1520" actId="478"/>
          <ac:picMkLst>
            <pc:docMk/>
            <pc:sldMk cId="2071117542" sldId="347"/>
            <ac:picMk id="37" creationId="{21785214-A9AD-4AF5-904C-BB4A0A4FE00C}"/>
          </ac:picMkLst>
        </pc:picChg>
        <pc:picChg chg="add mo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38" creationId="{E0E14030-0934-4666-8B50-A3D021721EFA}"/>
          </ac:picMkLst>
        </pc:picChg>
        <pc:picChg chg="add mod">
          <ac:chgData name="Sujoy Sikdar" userId="461f446da299a2d6" providerId="LiveId" clId="{6E5700C1-85CB-4FA7-B981-BFE056D6936A}" dt="2022-02-04T15:18:53.546" v="1925" actId="1037"/>
          <ac:picMkLst>
            <pc:docMk/>
            <pc:sldMk cId="2071117542" sldId="347"/>
            <ac:picMk id="40" creationId="{B558A2E8-B5DC-4FE3-88B6-EA732C42390E}"/>
          </ac:picMkLst>
        </pc:picChg>
        <pc:picChg chg="add mod">
          <ac:chgData name="Sujoy Sikdar" userId="461f446da299a2d6" providerId="LiveId" clId="{6E5700C1-85CB-4FA7-B981-BFE056D6936A}" dt="2022-02-04T15:18:53.546" v="1925" actId="1037"/>
          <ac:picMkLst>
            <pc:docMk/>
            <pc:sldMk cId="2071117542" sldId="347"/>
            <ac:picMk id="42" creationId="{16C3E42C-A968-40DB-B7A9-D11CE44776D7}"/>
          </ac:picMkLst>
        </pc:picChg>
        <pc:picChg chg="add mod">
          <ac:chgData name="Sujoy Sikdar" userId="461f446da299a2d6" providerId="LiveId" clId="{6E5700C1-85CB-4FA7-B981-BFE056D6936A}" dt="2022-02-04T15:18:41.395" v="1872" actId="1076"/>
          <ac:picMkLst>
            <pc:docMk/>
            <pc:sldMk cId="2071117542" sldId="347"/>
            <ac:picMk id="44" creationId="{A8EB3279-1139-4FA8-B37A-91EAB82822B8}"/>
          </ac:picMkLst>
        </pc:picChg>
        <pc:picChg chg="add mod">
          <ac:chgData name="Sujoy Sikdar" userId="461f446da299a2d6" providerId="LiveId" clId="{6E5700C1-85CB-4FA7-B981-BFE056D6936A}" dt="2022-02-04T15:19:00.103" v="1926" actId="1076"/>
          <ac:picMkLst>
            <pc:docMk/>
            <pc:sldMk cId="2071117542" sldId="347"/>
            <ac:picMk id="46" creationId="{4272FCDB-8D76-48C2-BDCF-2995FCF82D35}"/>
          </ac:picMkLst>
        </pc:picChg>
        <pc:picChg chg="add mod">
          <ac:chgData name="Sujoy Sikdar" userId="461f446da299a2d6" providerId="LiveId" clId="{6E5700C1-85CB-4FA7-B981-BFE056D6936A}" dt="2022-02-04T15:19:25.715" v="1930" actId="1076"/>
          <ac:picMkLst>
            <pc:docMk/>
            <pc:sldMk cId="2071117542" sldId="347"/>
            <ac:picMk id="50" creationId="{52544BBA-D1B8-4B85-8E1B-20347DD992BA}"/>
          </ac:picMkLst>
        </pc:picChg>
        <pc:picChg chg="add mod">
          <ac:chgData name="Sujoy Sikdar" userId="461f446da299a2d6" providerId="LiveId" clId="{6E5700C1-85CB-4FA7-B981-BFE056D6936A}" dt="2022-02-04T15:19:31.730" v="1931" actId="1076"/>
          <ac:picMkLst>
            <pc:docMk/>
            <pc:sldMk cId="2071117542" sldId="347"/>
            <ac:picMk id="51" creationId="{7AB47A63-4DAC-4DA4-B6BF-590AB1DD0590}"/>
          </ac:picMkLst>
        </pc:picChg>
        <pc:picChg chg="add mod">
          <ac:chgData name="Sujoy Sikdar" userId="461f446da299a2d6" providerId="LiveId" clId="{6E5700C1-85CB-4FA7-B981-BFE056D6936A}" dt="2022-02-04T15:15:48.887" v="1745" actId="1038"/>
          <ac:picMkLst>
            <pc:docMk/>
            <pc:sldMk cId="2071117542" sldId="347"/>
            <ac:picMk id="2050" creationId="{5CEFF709-727F-4291-B9B4-FED47067B771}"/>
          </ac:picMkLst>
        </pc:picChg>
        <pc:picChg chg="add del mod">
          <ac:chgData name="Sujoy Sikdar" userId="461f446da299a2d6" providerId="LiveId" clId="{6E5700C1-85CB-4FA7-B981-BFE056D6936A}" dt="2022-02-04T15:15:20.397" v="1621"/>
          <ac:picMkLst>
            <pc:docMk/>
            <pc:sldMk cId="2071117542" sldId="347"/>
            <ac:picMk id="2052" creationId="{EEBB07FA-1FBC-4926-98DD-420B832E2E3F}"/>
          </ac:picMkLst>
        </pc:picChg>
        <pc:picChg chg="add del mod">
          <ac:chgData name="Sujoy Sikdar" userId="461f446da299a2d6" providerId="LiveId" clId="{6E5700C1-85CB-4FA7-B981-BFE056D6936A}" dt="2022-02-04T15:15:17.507" v="1614"/>
          <ac:picMkLst>
            <pc:docMk/>
            <pc:sldMk cId="2071117542" sldId="347"/>
            <ac:picMk id="2054" creationId="{06D45759-94FA-44A1-A644-9385D99D2492}"/>
          </ac:picMkLst>
        </pc:picChg>
        <pc:cxnChg chg="add mod">
          <ac:chgData name="Sujoy Sikdar" userId="461f446da299a2d6" providerId="LiveId" clId="{6E5700C1-85CB-4FA7-B981-BFE056D6936A}" dt="2022-02-04T15:15:48.887" v="1745" actId="1038"/>
          <ac:cxnSpMkLst>
            <pc:docMk/>
            <pc:sldMk cId="2071117542" sldId="347"/>
            <ac:cxnSpMk id="10" creationId="{2D7D7600-8ADD-4BE0-962C-67842267F4DC}"/>
          </ac:cxnSpMkLst>
        </pc:cxnChg>
        <pc:cxnChg chg="add mod">
          <ac:chgData name="Sujoy Sikdar" userId="461f446da299a2d6" providerId="LiveId" clId="{6E5700C1-85CB-4FA7-B981-BFE056D6936A}" dt="2022-02-04T15:15:48.887" v="1745" actId="1038"/>
          <ac:cxnSpMkLst>
            <pc:docMk/>
            <pc:sldMk cId="2071117542" sldId="347"/>
            <ac:cxnSpMk id="11" creationId="{12930605-CD85-40D2-B934-F605A4B7D4E7}"/>
          </ac:cxnSpMkLst>
        </pc:cxnChg>
        <pc:cxnChg chg="add mod">
          <ac:chgData name="Sujoy Sikdar" userId="461f446da299a2d6" providerId="LiveId" clId="{6E5700C1-85CB-4FA7-B981-BFE056D6936A}" dt="2022-02-04T15:15:48.887" v="1745" actId="1038"/>
          <ac:cxnSpMkLst>
            <pc:docMk/>
            <pc:sldMk cId="2071117542" sldId="347"/>
            <ac:cxnSpMk id="33" creationId="{3C6F2251-0C18-42AD-BB85-CAD320A77CAE}"/>
          </ac:cxnSpMkLst>
        </pc:cxnChg>
        <pc:cxnChg chg="add mod">
          <ac:chgData name="Sujoy Sikdar" userId="461f446da299a2d6" providerId="LiveId" clId="{6E5700C1-85CB-4FA7-B981-BFE056D6936A}" dt="2022-02-04T15:15:48.887" v="1745" actId="1038"/>
          <ac:cxnSpMkLst>
            <pc:docMk/>
            <pc:sldMk cId="2071117542" sldId="347"/>
            <ac:cxnSpMk id="34" creationId="{CE8D1438-821F-4ABB-B735-8A91DFB0968A}"/>
          </ac:cxnSpMkLst>
        </pc:cxnChg>
      </pc:sldChg>
      <pc:sldChg chg="addSp delSp modSp new mod modAnim">
        <pc:chgData name="Sujoy Sikdar" userId="461f446da299a2d6" providerId="LiveId" clId="{6E5700C1-85CB-4FA7-B981-BFE056D6936A}" dt="2022-02-04T18:05:54.921" v="5849"/>
        <pc:sldMkLst>
          <pc:docMk/>
          <pc:sldMk cId="4194198446" sldId="348"/>
        </pc:sldMkLst>
        <pc:spChg chg="mod">
          <ac:chgData name="Sujoy Sikdar" userId="461f446da299a2d6" providerId="LiveId" clId="{6E5700C1-85CB-4FA7-B981-BFE056D6936A}" dt="2022-02-04T15:19:55.490" v="1940" actId="20577"/>
          <ac:spMkLst>
            <pc:docMk/>
            <pc:sldMk cId="4194198446" sldId="348"/>
            <ac:spMk id="2" creationId="{0807477F-EE71-401D-8925-B8AD4DDE4207}"/>
          </ac:spMkLst>
        </pc:spChg>
        <pc:spChg chg="del">
          <ac:chgData name="Sujoy Sikdar" userId="461f446da299a2d6" providerId="LiveId" clId="{6E5700C1-85CB-4FA7-B981-BFE056D6936A}" dt="2022-02-04T15:20:10.026" v="1941" actId="478"/>
          <ac:spMkLst>
            <pc:docMk/>
            <pc:sldMk cId="4194198446" sldId="348"/>
            <ac:spMk id="3" creationId="{1E1E7E55-9AF2-4C21-A4FD-4EC89F04A145}"/>
          </ac:spMkLst>
        </pc:spChg>
        <pc:spChg chg="add mod">
          <ac:chgData name="Sujoy Sikdar" userId="461f446da299a2d6" providerId="LiveId" clId="{6E5700C1-85CB-4FA7-B981-BFE056D6936A}" dt="2022-02-04T15:20:10.381" v="1942"/>
          <ac:spMkLst>
            <pc:docMk/>
            <pc:sldMk cId="4194198446" sldId="348"/>
            <ac:spMk id="7" creationId="{77158990-68D7-411F-968B-9DE3E99BD3A6}"/>
          </ac:spMkLst>
        </pc:spChg>
        <pc:spChg chg="add mod">
          <ac:chgData name="Sujoy Sikdar" userId="461f446da299a2d6" providerId="LiveId" clId="{6E5700C1-85CB-4FA7-B981-BFE056D6936A}" dt="2022-02-04T15:20:10.381" v="1942"/>
          <ac:spMkLst>
            <pc:docMk/>
            <pc:sldMk cId="4194198446" sldId="348"/>
            <ac:spMk id="8" creationId="{EB3DEDA7-2694-4158-B2DA-CF57D83627B3}"/>
          </ac:spMkLst>
        </pc:spChg>
        <pc:spChg chg="add mod">
          <ac:chgData name="Sujoy Sikdar" userId="461f446da299a2d6" providerId="LiveId" clId="{6E5700C1-85CB-4FA7-B981-BFE056D6936A}" dt="2022-02-04T15:21:40.202" v="1956" actId="20577"/>
          <ac:spMkLst>
            <pc:docMk/>
            <pc:sldMk cId="4194198446" sldId="348"/>
            <ac:spMk id="9" creationId="{57B86C8D-DE99-488E-8FDA-BF82A46523EB}"/>
          </ac:spMkLst>
        </pc:spChg>
        <pc:spChg chg="add mod">
          <ac:chgData name="Sujoy Sikdar" userId="461f446da299a2d6" providerId="LiveId" clId="{6E5700C1-85CB-4FA7-B981-BFE056D6936A}" dt="2022-02-04T15:21:44.465" v="1957" actId="20577"/>
          <ac:spMkLst>
            <pc:docMk/>
            <pc:sldMk cId="4194198446" sldId="348"/>
            <ac:spMk id="10" creationId="{9862AEF2-6576-44FF-B605-C28006B5959A}"/>
          </ac:spMkLst>
        </pc:spChg>
        <pc:spChg chg="add mod">
          <ac:chgData name="Sujoy Sikdar" userId="461f446da299a2d6" providerId="LiveId" clId="{6E5700C1-85CB-4FA7-B981-BFE056D6936A}" dt="2022-02-04T15:20:10.381" v="1942"/>
          <ac:spMkLst>
            <pc:docMk/>
            <pc:sldMk cId="4194198446" sldId="348"/>
            <ac:spMk id="17" creationId="{F3EDC141-91D0-4381-91D2-582898F56314}"/>
          </ac:spMkLst>
        </pc:spChg>
        <pc:spChg chg="add mod">
          <ac:chgData name="Sujoy Sikdar" userId="461f446da299a2d6" providerId="LiveId" clId="{6E5700C1-85CB-4FA7-B981-BFE056D6936A}" dt="2022-02-04T15:20:10.381" v="1942"/>
          <ac:spMkLst>
            <pc:docMk/>
            <pc:sldMk cId="4194198446" sldId="348"/>
            <ac:spMk id="18" creationId="{28C726D0-0456-4384-B6F6-0E84AEBCC14B}"/>
          </ac:spMkLst>
        </pc:spChg>
        <pc:spChg chg="add del mod">
          <ac:chgData name="Sujoy Sikdar" userId="461f446da299a2d6" providerId="LiveId" clId="{6E5700C1-85CB-4FA7-B981-BFE056D6936A}" dt="2022-02-04T15:31:02.522" v="2044" actId="478"/>
          <ac:spMkLst>
            <pc:docMk/>
            <pc:sldMk cId="4194198446" sldId="348"/>
            <ac:spMk id="19" creationId="{C0BB58C6-9621-4C17-BF8B-15BEDF32A4CD}"/>
          </ac:spMkLst>
        </pc:spChg>
        <pc:spChg chg="add mod">
          <ac:chgData name="Sujoy Sikdar" userId="461f446da299a2d6" providerId="LiveId" clId="{6E5700C1-85CB-4FA7-B981-BFE056D6936A}" dt="2022-02-04T15:28:18.467" v="2027" actId="20577"/>
          <ac:spMkLst>
            <pc:docMk/>
            <pc:sldMk cId="4194198446" sldId="348"/>
            <ac:spMk id="20" creationId="{273C307D-2828-4203-9BE4-D0BA59B02E90}"/>
          </ac:spMkLst>
        </pc:spChg>
        <pc:spChg chg="add mod">
          <ac:chgData name="Sujoy Sikdar" userId="461f446da299a2d6" providerId="LiveId" clId="{6E5700C1-85CB-4FA7-B981-BFE056D6936A}" dt="2022-02-04T15:31:19.514" v="2052" actId="20577"/>
          <ac:spMkLst>
            <pc:docMk/>
            <pc:sldMk cId="4194198446" sldId="348"/>
            <ac:spMk id="45" creationId="{FFA48082-17EB-41A5-930F-CC8A4A7B49BA}"/>
          </ac:spMkLst>
        </pc:spChg>
        <pc:picChg chg="add del mod">
          <ac:chgData name="Sujoy Sikdar" userId="461f446da299a2d6" providerId="LiveId" clId="{6E5700C1-85CB-4FA7-B981-BFE056D6936A}" dt="2022-02-04T15:21:04.993" v="1947" actId="478"/>
          <ac:picMkLst>
            <pc:docMk/>
            <pc:sldMk cId="4194198446" sldId="348"/>
            <ac:picMk id="5" creationId="{4713F932-6622-4088-BA5E-7EEF2048615B}"/>
          </ac:picMkLst>
        </pc:picChg>
        <pc:picChg chg="add mod">
          <ac:chgData name="Sujoy Sikdar" userId="461f446da299a2d6" providerId="LiveId" clId="{6E5700C1-85CB-4FA7-B981-BFE056D6936A}" dt="2022-02-04T15:26:43.158" v="1979" actId="1076"/>
          <ac:picMkLst>
            <pc:docMk/>
            <pc:sldMk cId="4194198446" sldId="348"/>
            <ac:picMk id="6" creationId="{8F1ED1DC-D081-48EE-9891-0E949BC4DF1D}"/>
          </ac:picMkLst>
        </pc:picChg>
        <pc:picChg chg="add del mod">
          <ac:chgData name="Sujoy Sikdar" userId="461f446da299a2d6" providerId="LiveId" clId="{6E5700C1-85CB-4FA7-B981-BFE056D6936A}" dt="2022-02-04T15:23:02.446" v="1958" actId="478"/>
          <ac:picMkLst>
            <pc:docMk/>
            <pc:sldMk cId="4194198446" sldId="348"/>
            <ac:picMk id="13" creationId="{BFA3990D-A684-4E59-A6F6-07458C44DDB9}"/>
          </ac:picMkLst>
        </pc:picChg>
        <pc:picChg chg="add del mod">
          <ac:chgData name="Sujoy Sikdar" userId="461f446da299a2d6" providerId="LiveId" clId="{6E5700C1-85CB-4FA7-B981-BFE056D6936A}" dt="2022-02-04T15:21:37.014" v="1955" actId="478"/>
          <ac:picMkLst>
            <pc:docMk/>
            <pc:sldMk cId="4194198446" sldId="348"/>
            <ac:picMk id="14" creationId="{707C9802-327C-460D-954E-E7CAB9FE390D}"/>
          </ac:picMkLst>
        </pc:picChg>
        <pc:picChg chg="add del mod">
          <ac:chgData name="Sujoy Sikdar" userId="461f446da299a2d6" providerId="LiveId" clId="{6E5700C1-85CB-4FA7-B981-BFE056D6936A}" dt="2022-02-04T15:21:37.014" v="1955" actId="478"/>
          <ac:picMkLst>
            <pc:docMk/>
            <pc:sldMk cId="4194198446" sldId="348"/>
            <ac:picMk id="15" creationId="{1DFE4D78-AE1D-4FA3-AC1F-4A2F3D1C3C9F}"/>
          </ac:picMkLst>
        </pc:picChg>
        <pc:picChg chg="add mod">
          <ac:chgData name="Sujoy Sikdar" userId="461f446da299a2d6" providerId="LiveId" clId="{6E5700C1-85CB-4FA7-B981-BFE056D6936A}" dt="2022-02-04T15:20:10.381" v="1942"/>
          <ac:picMkLst>
            <pc:docMk/>
            <pc:sldMk cId="4194198446" sldId="348"/>
            <ac:picMk id="16" creationId="{1B436BAB-72CF-4092-A089-0B38714BC45D}"/>
          </ac:picMkLst>
        </pc:picChg>
        <pc:picChg chg="add del mod">
          <ac:chgData name="Sujoy Sikdar" userId="461f446da299a2d6" providerId="LiveId" clId="{6E5700C1-85CB-4FA7-B981-BFE056D6936A}" dt="2022-02-04T15:23:03.933" v="1959" actId="478"/>
          <ac:picMkLst>
            <pc:docMk/>
            <pc:sldMk cId="4194198446" sldId="348"/>
            <ac:picMk id="23" creationId="{0F20F380-AAB8-4ADB-B5B7-C584EFD6CCC4}"/>
          </ac:picMkLst>
        </pc:picChg>
        <pc:picChg chg="add del mod">
          <ac:chgData name="Sujoy Sikdar" userId="461f446da299a2d6" providerId="LiveId" clId="{6E5700C1-85CB-4FA7-B981-BFE056D6936A}" dt="2022-02-04T15:20:59.494" v="1945" actId="478"/>
          <ac:picMkLst>
            <pc:docMk/>
            <pc:sldMk cId="4194198446" sldId="348"/>
            <ac:picMk id="24" creationId="{B3ADDD71-FAF3-442B-95B2-23AA660F665C}"/>
          </ac:picMkLst>
        </pc:picChg>
        <pc:picChg chg="add del mod">
          <ac:chgData name="Sujoy Sikdar" userId="461f446da299a2d6" providerId="LiveId" clId="{6E5700C1-85CB-4FA7-B981-BFE056D6936A}" dt="2022-02-04T15:21:17.145" v="1948" actId="478"/>
          <ac:picMkLst>
            <pc:docMk/>
            <pc:sldMk cId="4194198446" sldId="348"/>
            <ac:picMk id="25" creationId="{8597E4CD-D193-47EE-80C2-8F8C62374B0E}"/>
          </ac:picMkLst>
        </pc:picChg>
        <pc:picChg chg="add del mod">
          <ac:chgData name="Sujoy Sikdar" userId="461f446da299a2d6" providerId="LiveId" clId="{6E5700C1-85CB-4FA7-B981-BFE056D6936A}" dt="2022-02-04T15:21:25.562" v="1951" actId="478"/>
          <ac:picMkLst>
            <pc:docMk/>
            <pc:sldMk cId="4194198446" sldId="348"/>
            <ac:picMk id="26" creationId="{3DC7803D-8042-4CE6-86C6-91D9D0D8CA07}"/>
          </ac:picMkLst>
        </pc:picChg>
        <pc:picChg chg="add mod">
          <ac:chgData name="Sujoy Sikdar" userId="461f446da299a2d6" providerId="LiveId" clId="{6E5700C1-85CB-4FA7-B981-BFE056D6936A}" dt="2022-02-04T15:20:10.381" v="1942"/>
          <ac:picMkLst>
            <pc:docMk/>
            <pc:sldMk cId="4194198446" sldId="348"/>
            <ac:picMk id="27" creationId="{5A06B63A-CE87-4C1F-AE34-19B410647416}"/>
          </ac:picMkLst>
        </pc:picChg>
        <pc:picChg chg="add mod">
          <ac:chgData name="Sujoy Sikdar" userId="461f446da299a2d6" providerId="LiveId" clId="{6E5700C1-85CB-4FA7-B981-BFE056D6936A}" dt="2022-02-04T15:20:10.381" v="1942"/>
          <ac:picMkLst>
            <pc:docMk/>
            <pc:sldMk cId="4194198446" sldId="348"/>
            <ac:picMk id="28" creationId="{BEFAB6E1-2009-49D4-A4AF-75EA31047B97}"/>
          </ac:picMkLst>
        </pc:picChg>
        <pc:picChg chg="add mod">
          <ac:chgData name="Sujoy Sikdar" userId="461f446da299a2d6" providerId="LiveId" clId="{6E5700C1-85CB-4FA7-B981-BFE056D6936A}" dt="2022-02-04T15:28:10.266" v="2010" actId="1038"/>
          <ac:picMkLst>
            <pc:docMk/>
            <pc:sldMk cId="4194198446" sldId="348"/>
            <ac:picMk id="29" creationId="{EC33695D-FCF5-4273-A36B-DB9689280FD2}"/>
          </ac:picMkLst>
        </pc:picChg>
        <pc:picChg chg="add mod">
          <ac:chgData name="Sujoy Sikdar" userId="461f446da299a2d6" providerId="LiveId" clId="{6E5700C1-85CB-4FA7-B981-BFE056D6936A}" dt="2022-02-04T15:20:10.381" v="1942"/>
          <ac:picMkLst>
            <pc:docMk/>
            <pc:sldMk cId="4194198446" sldId="348"/>
            <ac:picMk id="30" creationId="{ECA5BF09-D4BE-4F0A-A78C-87C3EB743D3C}"/>
          </ac:picMkLst>
        </pc:picChg>
        <pc:picChg chg="add mod">
          <ac:chgData name="Sujoy Sikdar" userId="461f446da299a2d6" providerId="LiveId" clId="{6E5700C1-85CB-4FA7-B981-BFE056D6936A}" dt="2022-02-04T15:31:05.717" v="2048" actId="207"/>
          <ac:picMkLst>
            <pc:docMk/>
            <pc:sldMk cId="4194198446" sldId="348"/>
            <ac:picMk id="32" creationId="{70667E2D-C800-47C6-B10F-DA9D2B946D17}"/>
          </ac:picMkLst>
        </pc:picChg>
        <pc:picChg chg="add del mod">
          <ac:chgData name="Sujoy Sikdar" userId="461f446da299a2d6" providerId="LiveId" clId="{6E5700C1-85CB-4FA7-B981-BFE056D6936A}" dt="2022-02-04T15:26:32.535" v="1973" actId="21"/>
          <ac:picMkLst>
            <pc:docMk/>
            <pc:sldMk cId="4194198446" sldId="348"/>
            <ac:picMk id="34" creationId="{3FD9EB9E-E005-473D-B1DF-232971153550}"/>
          </ac:picMkLst>
        </pc:picChg>
        <pc:picChg chg="add mod">
          <ac:chgData name="Sujoy Sikdar" userId="461f446da299a2d6" providerId="LiveId" clId="{6E5700C1-85CB-4FA7-B981-BFE056D6936A}" dt="2022-02-04T15:24:24.229" v="1970" actId="1076"/>
          <ac:picMkLst>
            <pc:docMk/>
            <pc:sldMk cId="4194198446" sldId="348"/>
            <ac:picMk id="35" creationId="{BC6F2E44-8CAA-4285-949B-B7A2D34C3083}"/>
          </ac:picMkLst>
        </pc:picChg>
        <pc:picChg chg="add mod ord">
          <ac:chgData name="Sujoy Sikdar" userId="461f446da299a2d6" providerId="LiveId" clId="{6E5700C1-85CB-4FA7-B981-BFE056D6936A}" dt="2022-02-04T15:26:46.336" v="1980" actId="1076"/>
          <ac:picMkLst>
            <pc:docMk/>
            <pc:sldMk cId="4194198446" sldId="348"/>
            <ac:picMk id="38" creationId="{800A48A7-22B8-4A4B-8ECF-17C22ADBC3C5}"/>
          </ac:picMkLst>
        </pc:picChg>
        <pc:picChg chg="add mod">
          <ac:chgData name="Sujoy Sikdar" userId="461f446da299a2d6" providerId="LiveId" clId="{6E5700C1-85CB-4FA7-B981-BFE056D6936A}" dt="2022-02-04T15:27:27.721" v="2002" actId="1037"/>
          <ac:picMkLst>
            <pc:docMk/>
            <pc:sldMk cId="4194198446" sldId="348"/>
            <ac:picMk id="40" creationId="{67A18302-2E83-45A5-BEDB-2368318AAAC8}"/>
          </ac:picMkLst>
        </pc:picChg>
        <pc:picChg chg="add del mod">
          <ac:chgData name="Sujoy Sikdar" userId="461f446da299a2d6" providerId="LiveId" clId="{6E5700C1-85CB-4FA7-B981-BFE056D6936A}" dt="2022-02-04T15:26:53.451" v="1984" actId="478"/>
          <ac:picMkLst>
            <pc:docMk/>
            <pc:sldMk cId="4194198446" sldId="348"/>
            <ac:picMk id="41" creationId="{07AA5D39-21B1-4F47-BFA3-FEB0A10A3D50}"/>
          </ac:picMkLst>
        </pc:picChg>
        <pc:picChg chg="add mod">
          <ac:chgData name="Sujoy Sikdar" userId="461f446da299a2d6" providerId="LiveId" clId="{6E5700C1-85CB-4FA7-B981-BFE056D6936A}" dt="2022-02-04T15:27:27.721" v="2002" actId="1037"/>
          <ac:picMkLst>
            <pc:docMk/>
            <pc:sldMk cId="4194198446" sldId="348"/>
            <ac:picMk id="42" creationId="{58C89F1E-1763-4674-9654-34355C4A8AD2}"/>
          </ac:picMkLst>
        </pc:picChg>
        <pc:picChg chg="add del mod">
          <ac:chgData name="Sujoy Sikdar" userId="461f446da299a2d6" providerId="LiveId" clId="{6E5700C1-85CB-4FA7-B981-BFE056D6936A}" dt="2022-02-04T15:24:02.622" v="1965" actId="478"/>
          <ac:picMkLst>
            <pc:docMk/>
            <pc:sldMk cId="4194198446" sldId="348"/>
            <ac:picMk id="3074" creationId="{E4563BCB-D53D-459F-96E7-8FB9BF03B84B}"/>
          </ac:picMkLst>
        </pc:picChg>
        <pc:picChg chg="add mod">
          <ac:chgData name="Sujoy Sikdar" userId="461f446da299a2d6" providerId="LiveId" clId="{6E5700C1-85CB-4FA7-B981-BFE056D6936A}" dt="2022-02-04T15:24:13.600" v="1968" actId="1076"/>
          <ac:picMkLst>
            <pc:docMk/>
            <pc:sldMk cId="4194198446" sldId="348"/>
            <ac:picMk id="3076" creationId="{D1896791-7326-4722-92E8-865E9F827173}"/>
          </ac:picMkLst>
        </pc:picChg>
        <pc:picChg chg="add del mod">
          <ac:chgData name="Sujoy Sikdar" userId="461f446da299a2d6" providerId="LiveId" clId="{6E5700C1-85CB-4FA7-B981-BFE056D6936A}" dt="2022-02-04T15:31:02.522" v="2044" actId="478"/>
          <ac:picMkLst>
            <pc:docMk/>
            <pc:sldMk cId="4194198446" sldId="348"/>
            <ac:picMk id="3078" creationId="{158D43CE-E75C-4EA4-9A21-B4FECE59F009}"/>
          </ac:picMkLst>
        </pc:picChg>
        <pc:picChg chg="add del mod">
          <ac:chgData name="Sujoy Sikdar" userId="461f446da299a2d6" providerId="LiveId" clId="{6E5700C1-85CB-4FA7-B981-BFE056D6936A}" dt="2022-02-04T15:31:04.962" v="2047" actId="1076"/>
          <ac:picMkLst>
            <pc:docMk/>
            <pc:sldMk cId="4194198446" sldId="348"/>
            <ac:picMk id="3080" creationId="{CD27C48A-CEBF-4BBC-8A47-9283FF455DC6}"/>
          </ac:picMkLst>
        </pc:picChg>
        <pc:cxnChg chg="add mod">
          <ac:chgData name="Sujoy Sikdar" userId="461f446da299a2d6" providerId="LiveId" clId="{6E5700C1-85CB-4FA7-B981-BFE056D6936A}" dt="2022-02-04T15:26:43.158" v="1979" actId="1076"/>
          <ac:cxnSpMkLst>
            <pc:docMk/>
            <pc:sldMk cId="4194198446" sldId="348"/>
            <ac:cxnSpMk id="11" creationId="{A71F6E7C-EDB0-487F-8009-DDC4D47DF846}"/>
          </ac:cxnSpMkLst>
        </pc:cxnChg>
        <pc:cxnChg chg="add mod">
          <ac:chgData name="Sujoy Sikdar" userId="461f446da299a2d6" providerId="LiveId" clId="{6E5700C1-85CB-4FA7-B981-BFE056D6936A}" dt="2022-02-04T15:20:10.381" v="1942"/>
          <ac:cxnSpMkLst>
            <pc:docMk/>
            <pc:sldMk cId="4194198446" sldId="348"/>
            <ac:cxnSpMk id="12" creationId="{5BC2E5F5-A23F-4B0F-A111-83DDF705C94C}"/>
          </ac:cxnSpMkLst>
        </pc:cxnChg>
        <pc:cxnChg chg="add mod">
          <ac:chgData name="Sujoy Sikdar" userId="461f446da299a2d6" providerId="LiveId" clId="{6E5700C1-85CB-4FA7-B981-BFE056D6936A}" dt="2022-02-04T15:20:10.381" v="1942"/>
          <ac:cxnSpMkLst>
            <pc:docMk/>
            <pc:sldMk cId="4194198446" sldId="348"/>
            <ac:cxnSpMk id="21" creationId="{1C0689CB-7E45-4EFD-B667-1E0E839FFEC2}"/>
          </ac:cxnSpMkLst>
        </pc:cxnChg>
        <pc:cxnChg chg="add mod">
          <ac:chgData name="Sujoy Sikdar" userId="461f446da299a2d6" providerId="LiveId" clId="{6E5700C1-85CB-4FA7-B981-BFE056D6936A}" dt="2022-02-04T15:20:10.381" v="1942"/>
          <ac:cxnSpMkLst>
            <pc:docMk/>
            <pc:sldMk cId="4194198446" sldId="348"/>
            <ac:cxnSpMk id="22" creationId="{1365FCE9-321B-4E8E-9E78-F960A23988A2}"/>
          </ac:cxnSpMkLst>
        </pc:cxnChg>
      </pc:sldChg>
      <pc:sldChg chg="addSp delSp modSp new mod modAnim">
        <pc:chgData name="Sujoy Sikdar" userId="461f446da299a2d6" providerId="LiveId" clId="{6E5700C1-85CB-4FA7-B981-BFE056D6936A}" dt="2022-02-04T18:06:04.974" v="5850"/>
        <pc:sldMkLst>
          <pc:docMk/>
          <pc:sldMk cId="2350775706" sldId="349"/>
        </pc:sldMkLst>
        <pc:spChg chg="mod">
          <ac:chgData name="Sujoy Sikdar" userId="461f446da299a2d6" providerId="LiveId" clId="{6E5700C1-85CB-4FA7-B981-BFE056D6936A}" dt="2022-02-04T15:32:22.064" v="2088" actId="20577"/>
          <ac:spMkLst>
            <pc:docMk/>
            <pc:sldMk cId="2350775706" sldId="349"/>
            <ac:spMk id="2" creationId="{FD1F11AB-A30F-41BA-9070-DFBD403F3740}"/>
          </ac:spMkLst>
        </pc:spChg>
        <pc:spChg chg="del mod">
          <ac:chgData name="Sujoy Sikdar" userId="461f446da299a2d6" providerId="LiveId" clId="{6E5700C1-85CB-4FA7-B981-BFE056D6936A}" dt="2022-02-04T15:32:40.282" v="2090" actId="3680"/>
          <ac:spMkLst>
            <pc:docMk/>
            <pc:sldMk cId="2350775706" sldId="349"/>
            <ac:spMk id="3" creationId="{B6CE3A27-889C-465F-A5E7-8053B5756838}"/>
          </ac:spMkLst>
        </pc:spChg>
        <pc:graphicFrameChg chg="add mod ord modGraphic">
          <ac:chgData name="Sujoy Sikdar" userId="461f446da299a2d6" providerId="LiveId" clId="{6E5700C1-85CB-4FA7-B981-BFE056D6936A}" dt="2022-02-04T15:38:15.458" v="2213" actId="1036"/>
          <ac:graphicFrameMkLst>
            <pc:docMk/>
            <pc:sldMk cId="2350775706" sldId="349"/>
            <ac:graphicFrameMk id="5" creationId="{FA224000-C8CD-4C29-BBE9-4C6B37F58344}"/>
          </ac:graphicFrameMkLst>
        </pc:graphicFrameChg>
        <pc:graphicFrameChg chg="add mod modGraphic">
          <ac:chgData name="Sujoy Sikdar" userId="461f446da299a2d6" providerId="LiveId" clId="{6E5700C1-85CB-4FA7-B981-BFE056D6936A}" dt="2022-02-04T15:39:22.952" v="2220" actId="113"/>
          <ac:graphicFrameMkLst>
            <pc:docMk/>
            <pc:sldMk cId="2350775706" sldId="349"/>
            <ac:graphicFrameMk id="9" creationId="{B79D50EC-F38C-473C-9B22-628414237749}"/>
          </ac:graphicFrameMkLst>
        </pc:graphicFrameChg>
        <pc:picChg chg="add mod">
          <ac:chgData name="Sujoy Sikdar" userId="461f446da299a2d6" providerId="LiveId" clId="{6E5700C1-85CB-4FA7-B981-BFE056D6936A}" dt="2022-02-04T15:38:31.396" v="2215" actId="1076"/>
          <ac:picMkLst>
            <pc:docMk/>
            <pc:sldMk cId="2350775706" sldId="349"/>
            <ac:picMk id="11" creationId="{F8962101-22DF-41DF-81D5-247A589A8358}"/>
          </ac:picMkLst>
        </pc:picChg>
        <pc:picChg chg="add mod">
          <ac:chgData name="Sujoy Sikdar" userId="461f446da299a2d6" providerId="LiveId" clId="{6E5700C1-85CB-4FA7-B981-BFE056D6936A}" dt="2022-02-04T15:38:42.249" v="2217" actId="1076"/>
          <ac:picMkLst>
            <pc:docMk/>
            <pc:sldMk cId="2350775706" sldId="349"/>
            <ac:picMk id="12" creationId="{B6E5F8D2-8195-4410-B217-F182C78114EC}"/>
          </ac:picMkLst>
        </pc:picChg>
        <pc:cxnChg chg="add mod">
          <ac:chgData name="Sujoy Sikdar" userId="461f446da299a2d6" providerId="LiveId" clId="{6E5700C1-85CB-4FA7-B981-BFE056D6936A}" dt="2022-02-04T15:38:15.458" v="2213" actId="1036"/>
          <ac:cxnSpMkLst>
            <pc:docMk/>
            <pc:sldMk cId="2350775706" sldId="349"/>
            <ac:cxnSpMk id="7" creationId="{EDA62891-4F85-4F9A-BB4A-1A6E4E828526}"/>
          </ac:cxnSpMkLst>
        </pc:cxnChg>
        <pc:cxnChg chg="add mod">
          <ac:chgData name="Sujoy Sikdar" userId="461f446da299a2d6" providerId="LiveId" clId="{6E5700C1-85CB-4FA7-B981-BFE056D6936A}" dt="2022-02-04T15:38:15.458" v="2213" actId="1036"/>
          <ac:cxnSpMkLst>
            <pc:docMk/>
            <pc:sldMk cId="2350775706" sldId="349"/>
            <ac:cxnSpMk id="10" creationId="{F5DFB06D-7E39-45FA-BF4A-D45C4B7D3682}"/>
          </ac:cxnSpMkLst>
        </pc:cxnChg>
      </pc:sldChg>
      <pc:sldChg chg="modSp new mod modAnim">
        <pc:chgData name="Sujoy Sikdar" userId="461f446da299a2d6" providerId="LiveId" clId="{6E5700C1-85CB-4FA7-B981-BFE056D6936A}" dt="2022-02-04T18:06:36.270" v="5854"/>
        <pc:sldMkLst>
          <pc:docMk/>
          <pc:sldMk cId="2902315684" sldId="350"/>
        </pc:sldMkLst>
        <pc:spChg chg="mod">
          <ac:chgData name="Sujoy Sikdar" userId="461f446da299a2d6" providerId="LiveId" clId="{6E5700C1-85CB-4FA7-B981-BFE056D6936A}" dt="2022-02-04T15:49:31.029" v="2822" actId="1035"/>
          <ac:spMkLst>
            <pc:docMk/>
            <pc:sldMk cId="2902315684" sldId="350"/>
            <ac:spMk id="2" creationId="{7E029775-7B03-456F-A8A2-B8D0176B8A6A}"/>
          </ac:spMkLst>
        </pc:spChg>
        <pc:spChg chg="mod">
          <ac:chgData name="Sujoy Sikdar" userId="461f446da299a2d6" providerId="LiveId" clId="{6E5700C1-85CB-4FA7-B981-BFE056D6936A}" dt="2022-02-04T15:49:44.296" v="2826" actId="27636"/>
          <ac:spMkLst>
            <pc:docMk/>
            <pc:sldMk cId="2902315684" sldId="350"/>
            <ac:spMk id="3" creationId="{CA24FC63-132D-4512-85B3-68020B0328A8}"/>
          </ac:spMkLst>
        </pc:spChg>
      </pc:sldChg>
      <pc:sldChg chg="modSp new mod">
        <pc:chgData name="Sujoy Sikdar" userId="461f446da299a2d6" providerId="LiveId" clId="{6E5700C1-85CB-4FA7-B981-BFE056D6936A}" dt="2022-02-04T15:53:20.900" v="2996" actId="6549"/>
        <pc:sldMkLst>
          <pc:docMk/>
          <pc:sldMk cId="1550725687" sldId="351"/>
        </pc:sldMkLst>
        <pc:spChg chg="mod">
          <ac:chgData name="Sujoy Sikdar" userId="461f446da299a2d6" providerId="LiveId" clId="{6E5700C1-85CB-4FA7-B981-BFE056D6936A}" dt="2022-02-04T15:50:10.197" v="2862" actId="20577"/>
          <ac:spMkLst>
            <pc:docMk/>
            <pc:sldMk cId="1550725687" sldId="351"/>
            <ac:spMk id="2" creationId="{921D1608-1E4F-4F8D-9EBF-71FA4A133442}"/>
          </ac:spMkLst>
        </pc:spChg>
        <pc:spChg chg="mod">
          <ac:chgData name="Sujoy Sikdar" userId="461f446da299a2d6" providerId="LiveId" clId="{6E5700C1-85CB-4FA7-B981-BFE056D6936A}" dt="2022-02-04T15:53:20.900" v="2996" actId="6549"/>
          <ac:spMkLst>
            <pc:docMk/>
            <pc:sldMk cId="1550725687" sldId="351"/>
            <ac:spMk id="3" creationId="{306B398A-BE27-409A-A4EA-2A33B0640681}"/>
          </ac:spMkLst>
        </pc:spChg>
      </pc:sldChg>
      <pc:sldChg chg="new del">
        <pc:chgData name="Sujoy Sikdar" userId="461f446da299a2d6" providerId="LiveId" clId="{6E5700C1-85CB-4FA7-B981-BFE056D6936A}" dt="2022-02-04T16:01:06.789" v="3213" actId="47"/>
        <pc:sldMkLst>
          <pc:docMk/>
          <pc:sldMk cId="1412773880" sldId="352"/>
        </pc:sldMkLst>
      </pc:sldChg>
      <pc:sldChg chg="addSp modSp add mod modAnim">
        <pc:chgData name="Sujoy Sikdar" userId="461f446da299a2d6" providerId="LiveId" clId="{6E5700C1-85CB-4FA7-B981-BFE056D6936A}" dt="2022-02-04T18:06:57.274" v="5855"/>
        <pc:sldMkLst>
          <pc:docMk/>
          <pc:sldMk cId="173246126" sldId="353"/>
        </pc:sldMkLst>
        <pc:spChg chg="mod">
          <ac:chgData name="Sujoy Sikdar" userId="461f446da299a2d6" providerId="LiveId" clId="{6E5700C1-85CB-4FA7-B981-BFE056D6936A}" dt="2022-02-04T15:54:40.911" v="3057" actId="20577"/>
          <ac:spMkLst>
            <pc:docMk/>
            <pc:sldMk cId="173246126" sldId="353"/>
            <ac:spMk id="2" creationId="{AD839C8A-A19C-49E2-BB6B-204F938DEB3B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5" creationId="{B1AD26BF-1434-44A6-841F-299A3C6CD3CB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6" creationId="{3CBB9FCC-4DA3-4658-8442-389452D6C46B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7" creationId="{03856C4B-8A77-4B5A-9859-3B776C467287}"/>
          </ac:spMkLst>
        </pc:spChg>
        <pc:spChg chg="mod or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8" creationId="{7419E601-649D-4ADF-A4C7-8B6DA8C9F0DF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10" creationId="{82502630-B0B2-4596-A95D-82AE58D53C6A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11" creationId="{77C954EC-519E-4632-8491-E904BCC8ABF9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12" creationId="{426E2CB2-1CD1-499C-B0AC-6CCBC6CBE380}"/>
          </ac:spMkLst>
        </pc:spChg>
        <pc:spChg chg="add 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22" creationId="{4055DB62-ABA1-4667-83AD-039056EC6100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24" creationId="{4F025326-1223-4477-A81B-A468B899AAE2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30" creationId="{5E9B6E30-E9E7-4FCF-97E1-0535EFC58A07}"/>
          </ac:spMkLst>
        </pc:spChg>
        <pc:spChg chg="mod">
          <ac:chgData name="Sujoy Sikdar" userId="461f446da299a2d6" providerId="LiveId" clId="{6E5700C1-85CB-4FA7-B981-BFE056D6936A}" dt="2022-02-04T16:10:47.899" v="3578" actId="1035"/>
          <ac:spMkLst>
            <pc:docMk/>
            <pc:sldMk cId="173246126" sldId="353"/>
            <ac:spMk id="48" creationId="{19FFAD6C-BFE2-4D18-BCD5-72FA1933899D}"/>
          </ac:spMkLst>
        </pc:sp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16" creationId="{EAD661F2-6C1F-471E-9F76-716654B24776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1" creationId="{D9FF0C9E-2A32-4246-A528-DFA36858BF99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3" creationId="{5B02A5AA-2E97-41A3-992A-4B4C48252700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5" creationId="{0B1FC64F-AFC0-4F63-A8CD-6A92F78F7065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6" creationId="{04F69245-3D8A-4868-8ADB-B9A1C7F0320F}"/>
          </ac:cxnSpMkLst>
        </pc:cxnChg>
        <pc:cxnChg chg="add 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7" creationId="{AE82EDA5-83A9-4D1A-BDC1-E2E8DE026F6D}"/>
          </ac:cxnSpMkLst>
        </pc:cxnChg>
        <pc:cxnChg chg="add 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28" creationId="{0AC4E931-493B-43EF-A071-9644E97A7B88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38" creationId="{24BAEAB8-275A-4994-95E0-F13F1AB4D396}"/>
          </ac:cxnSpMkLst>
        </pc:cxnChg>
        <pc:cxnChg chg="mod">
          <ac:chgData name="Sujoy Sikdar" userId="461f446da299a2d6" providerId="LiveId" clId="{6E5700C1-85CB-4FA7-B981-BFE056D6936A}" dt="2022-02-04T16:10:47.899" v="3578" actId="1035"/>
          <ac:cxnSpMkLst>
            <pc:docMk/>
            <pc:sldMk cId="173246126" sldId="353"/>
            <ac:cxnSpMk id="43" creationId="{9D34F8D3-06AB-4F79-A51D-F6034819A402}"/>
          </ac:cxnSpMkLst>
        </pc:cxnChg>
      </pc:sldChg>
      <pc:sldChg chg="addSp delSp modSp new mod modAnim">
        <pc:chgData name="Sujoy Sikdar" userId="461f446da299a2d6" providerId="LiveId" clId="{6E5700C1-85CB-4FA7-B981-BFE056D6936A}" dt="2022-02-04T18:07:33.335" v="5859"/>
        <pc:sldMkLst>
          <pc:docMk/>
          <pc:sldMk cId="3899050996" sldId="354"/>
        </pc:sldMkLst>
        <pc:spChg chg="mod">
          <ac:chgData name="Sujoy Sikdar" userId="461f446da299a2d6" providerId="LiveId" clId="{6E5700C1-85CB-4FA7-B981-BFE056D6936A}" dt="2022-02-04T16:10:35.336" v="3566" actId="20577"/>
          <ac:spMkLst>
            <pc:docMk/>
            <pc:sldMk cId="3899050996" sldId="354"/>
            <ac:spMk id="2" creationId="{FC7F80FF-BA32-4B10-BA72-BB95DA3E06B9}"/>
          </ac:spMkLst>
        </pc:spChg>
        <pc:spChg chg="del mod">
          <ac:chgData name="Sujoy Sikdar" userId="461f446da299a2d6" providerId="LiveId" clId="{6E5700C1-85CB-4FA7-B981-BFE056D6936A}" dt="2022-02-04T16:04:52.332" v="3382" actId="478"/>
          <ac:spMkLst>
            <pc:docMk/>
            <pc:sldMk cId="3899050996" sldId="354"/>
            <ac:spMk id="3" creationId="{0D1583C3-F734-44DA-808F-30361B0E4BFA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5" creationId="{545B5B54-1D9A-486A-8BF9-A80BAF25F0DB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6" creationId="{AD3CFDC8-096B-4A42-BD76-7E7A092C2D16}"/>
          </ac:spMkLst>
        </pc:spChg>
        <pc:spChg chg="add del mod">
          <ac:chgData name="Sujoy Sikdar" userId="461f446da299a2d6" providerId="LiveId" clId="{6E5700C1-85CB-4FA7-B981-BFE056D6936A}" dt="2022-02-04T16:03:51.404" v="3338" actId="478"/>
          <ac:spMkLst>
            <pc:docMk/>
            <pc:sldMk cId="3899050996" sldId="354"/>
            <ac:spMk id="7" creationId="{D783CC28-5CE4-4E64-98D1-0B572D3BE29A}"/>
          </ac:spMkLst>
        </pc:spChg>
        <pc:spChg chg="add del mod">
          <ac:chgData name="Sujoy Sikdar" userId="461f446da299a2d6" providerId="LiveId" clId="{6E5700C1-85CB-4FA7-B981-BFE056D6936A}" dt="2022-02-04T16:03:56.624" v="3340" actId="478"/>
          <ac:spMkLst>
            <pc:docMk/>
            <pc:sldMk cId="3899050996" sldId="354"/>
            <ac:spMk id="8" creationId="{D2F52C3A-FEF6-4381-B1E7-6F04A9FD6A46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9" creationId="{B6043865-8227-457E-8303-F603443C7E4B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10" creationId="{E01745D8-5109-4738-8BAA-0582663CF7B3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31" creationId="{A541CE1B-69A3-418B-A8AB-15911C84D20C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32" creationId="{249F1F73-94CB-48A0-A0BE-879E5FD5641C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33" creationId="{944A1C03-1EBD-4C69-9E12-D42E57DCE0FC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42" creationId="{EF834D90-3F31-44A3-A070-25A25319616B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43" creationId="{B74D6AA3-DE6F-4250-B335-692C1C02939E}"/>
          </ac:spMkLst>
        </pc:spChg>
        <pc:spChg chg="add mod">
          <ac:chgData name="Sujoy Sikdar" userId="461f446da299a2d6" providerId="LiveId" clId="{6E5700C1-85CB-4FA7-B981-BFE056D6936A}" dt="2022-02-04T16:46:48.533" v="3703" actId="1036"/>
          <ac:spMkLst>
            <pc:docMk/>
            <pc:sldMk cId="3899050996" sldId="354"/>
            <ac:spMk id="44" creationId="{112ED973-593B-4CF5-99DF-83A374A513E8}"/>
          </ac:spMkLst>
        </pc:spChg>
        <pc:spChg chg="add mod">
          <ac:chgData name="Sujoy Sikdar" userId="461f446da299a2d6" providerId="LiveId" clId="{6E5700C1-85CB-4FA7-B981-BFE056D6936A}" dt="2022-02-04T16:46:42.131" v="3691" actId="1076"/>
          <ac:spMkLst>
            <pc:docMk/>
            <pc:sldMk cId="3899050996" sldId="354"/>
            <ac:spMk id="55" creationId="{102F9819-A5C1-477D-B01B-52F331286DFF}"/>
          </ac:spMkLst>
        </pc:sp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12" creationId="{750B143D-6E94-48A1-AD2E-B9B25108D227}"/>
          </ac:cxnSpMkLst>
        </pc:cxnChg>
        <pc:cxnChg chg="add mod">
          <ac:chgData name="Sujoy Sikdar" userId="461f446da299a2d6" providerId="LiveId" clId="{6E5700C1-85CB-4FA7-B981-BFE056D6936A}" dt="2022-02-04T18:07:23.273" v="5857" actId="1076"/>
          <ac:cxnSpMkLst>
            <pc:docMk/>
            <pc:sldMk cId="3899050996" sldId="354"/>
            <ac:cxnSpMk id="13" creationId="{CE625BCB-96D0-4D8A-A298-9FB8F5E3EF98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18" creationId="{0E65DFDE-CB79-4A2A-85C4-1739D0F06273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35" creationId="{8470AEB1-8515-4AEA-969D-34C1F676C93C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36" creationId="{10F3F5A7-4347-47A1-A394-2C6322E1099E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39" creationId="{E95D9BA4-0E59-4B97-8701-9150804E228F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45" creationId="{80637983-D148-4D79-9A53-7DF95324DDF3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48" creationId="{61E94EF0-8AAC-4C24-B319-29153C362770}"/>
          </ac:cxnSpMkLst>
        </pc:cxnChg>
        <pc:cxnChg chg="add mod">
          <ac:chgData name="Sujoy Sikdar" userId="461f446da299a2d6" providerId="LiveId" clId="{6E5700C1-85CB-4FA7-B981-BFE056D6936A}" dt="2022-02-04T16:46:48.533" v="3703" actId="1036"/>
          <ac:cxnSpMkLst>
            <pc:docMk/>
            <pc:sldMk cId="3899050996" sldId="354"/>
            <ac:cxnSpMk id="51" creationId="{C1E4F5EA-DFD4-4232-A084-CCE131AA06B4}"/>
          </ac:cxnSpMkLst>
        </pc:cxnChg>
      </pc:sldChg>
      <pc:sldChg chg="modSp new mod modAnim">
        <pc:chgData name="Sujoy Sikdar" userId="461f446da299a2d6" providerId="LiveId" clId="{6E5700C1-85CB-4FA7-B981-BFE056D6936A}" dt="2022-02-04T18:07:44.435" v="5861"/>
        <pc:sldMkLst>
          <pc:docMk/>
          <pc:sldMk cId="874225715" sldId="355"/>
        </pc:sldMkLst>
        <pc:spChg chg="mod">
          <ac:chgData name="Sujoy Sikdar" userId="461f446da299a2d6" providerId="LiveId" clId="{6E5700C1-85CB-4FA7-B981-BFE056D6936A}" dt="2022-02-04T16:49:53.807" v="3737" actId="20577"/>
          <ac:spMkLst>
            <pc:docMk/>
            <pc:sldMk cId="874225715" sldId="355"/>
            <ac:spMk id="2" creationId="{985CBE53-C3E7-469F-93AB-C00612039C8B}"/>
          </ac:spMkLst>
        </pc:spChg>
        <pc:spChg chg="mod">
          <ac:chgData name="Sujoy Sikdar" userId="461f446da299a2d6" providerId="LiveId" clId="{6E5700C1-85CB-4FA7-B981-BFE056D6936A}" dt="2022-02-04T17:00:14.122" v="4156" actId="20577"/>
          <ac:spMkLst>
            <pc:docMk/>
            <pc:sldMk cId="874225715" sldId="355"/>
            <ac:spMk id="3" creationId="{B48D9AB0-F913-49C4-A2DB-79EC2A1F0F92}"/>
          </ac:spMkLst>
        </pc:spChg>
      </pc:sldChg>
      <pc:sldChg chg="addSp delSp modSp new mod modAnim">
        <pc:chgData name="Sujoy Sikdar" userId="461f446da299a2d6" providerId="LiveId" clId="{6E5700C1-85CB-4FA7-B981-BFE056D6936A}" dt="2022-02-04T18:08:13.826" v="5864"/>
        <pc:sldMkLst>
          <pc:docMk/>
          <pc:sldMk cId="3434617843" sldId="356"/>
        </pc:sldMkLst>
        <pc:spChg chg="mod">
          <ac:chgData name="Sujoy Sikdar" userId="461f446da299a2d6" providerId="LiveId" clId="{6E5700C1-85CB-4FA7-B981-BFE056D6936A}" dt="2022-02-04T16:58:38.136" v="4144" actId="20577"/>
          <ac:spMkLst>
            <pc:docMk/>
            <pc:sldMk cId="3434617843" sldId="356"/>
            <ac:spMk id="2" creationId="{A3DF6675-DECE-4412-BFB7-FFED8E8155EF}"/>
          </ac:spMkLst>
        </pc:spChg>
        <pc:spChg chg="add del mod">
          <ac:chgData name="Sujoy Sikdar" userId="461f446da299a2d6" providerId="LiveId" clId="{6E5700C1-85CB-4FA7-B981-BFE056D6936A}" dt="2022-02-04T17:00:04.924" v="4148" actId="478"/>
          <ac:spMkLst>
            <pc:docMk/>
            <pc:sldMk cId="3434617843" sldId="356"/>
            <ac:spMk id="3" creationId="{D1A8F5F8-8D27-4022-9F5F-661CA9A95A1E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5" creationId="{EC278B3D-A9C8-4E00-9099-B0E249BD086F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6" creationId="{983A985F-5E6F-402A-98CA-ED8647A06DEA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7" creationId="{540BE278-E8F8-4CA9-BD9F-2EF9D2B7EABA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16" creationId="{6DF98012-38FC-41A0-A49A-EE6537E94EB6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17" creationId="{F2A45FCA-77FE-42D1-936D-B17622B33A58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28" creationId="{CB18F85F-B0EF-4D94-A4C2-79FB8FEB1D45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29" creationId="{EE387DC2-E526-4377-A9AA-3A8719E5AF8F}"/>
          </ac:spMkLst>
        </pc:spChg>
        <pc:spChg chg="add mod">
          <ac:chgData name="Sujoy Sikdar" userId="461f446da299a2d6" providerId="LiveId" clId="{6E5700C1-85CB-4FA7-B981-BFE056D6936A}" dt="2022-02-04T17:17:44.173" v="4639" actId="1037"/>
          <ac:spMkLst>
            <pc:docMk/>
            <pc:sldMk cId="3434617843" sldId="356"/>
            <ac:spMk id="30" creationId="{3982D19C-47F2-4492-8FCF-026C2D65D73C}"/>
          </ac:spMkLst>
        </pc:spChg>
        <pc:spChg chg="mod">
          <ac:chgData name="Sujoy Sikdar" userId="461f446da299a2d6" providerId="LiveId" clId="{6E5700C1-85CB-4FA7-B981-BFE056D6936A}" dt="2022-02-04T17:18:09.075" v="4656" actId="20577"/>
          <ac:spMkLst>
            <pc:docMk/>
            <pc:sldMk cId="3434617843" sldId="356"/>
            <ac:spMk id="51" creationId="{02665CD7-D003-4F5A-BEAF-A0B3668F5657}"/>
          </ac:spMkLst>
        </pc:spChg>
        <pc:spChg chg="mod">
          <ac:chgData name="Sujoy Sikdar" userId="461f446da299a2d6" providerId="LiveId" clId="{6E5700C1-85CB-4FA7-B981-BFE056D6936A}" dt="2022-02-04T17:17:56.322" v="4640"/>
          <ac:spMkLst>
            <pc:docMk/>
            <pc:sldMk cId="3434617843" sldId="356"/>
            <ac:spMk id="52" creationId="{91050A70-4F3C-4920-B8E0-28C6105542AF}"/>
          </ac:spMkLst>
        </pc:spChg>
        <pc:spChg chg="mod">
          <ac:chgData name="Sujoy Sikdar" userId="461f446da299a2d6" providerId="LiveId" clId="{6E5700C1-85CB-4FA7-B981-BFE056D6936A}" dt="2022-02-04T17:18:29.812" v="4669" actId="20577"/>
          <ac:spMkLst>
            <pc:docMk/>
            <pc:sldMk cId="3434617843" sldId="356"/>
            <ac:spMk id="54" creationId="{1631763A-85F0-48B7-BA2C-C0ECE903EB13}"/>
          </ac:spMkLst>
        </pc:spChg>
        <pc:spChg chg="mod">
          <ac:chgData name="Sujoy Sikdar" userId="461f446da299a2d6" providerId="LiveId" clId="{6E5700C1-85CB-4FA7-B981-BFE056D6936A}" dt="2022-02-04T17:18:18.099" v="4658"/>
          <ac:spMkLst>
            <pc:docMk/>
            <pc:sldMk cId="3434617843" sldId="356"/>
            <ac:spMk id="55" creationId="{1CFDAEFA-A007-4A4E-B156-5F6311BAD8A1}"/>
          </ac:spMkLst>
        </pc:spChg>
        <pc:spChg chg="mod">
          <ac:chgData name="Sujoy Sikdar" userId="461f446da299a2d6" providerId="LiveId" clId="{6E5700C1-85CB-4FA7-B981-BFE056D6936A}" dt="2022-02-04T17:18:44.839" v="4681" actId="20577"/>
          <ac:spMkLst>
            <pc:docMk/>
            <pc:sldMk cId="3434617843" sldId="356"/>
            <ac:spMk id="57" creationId="{100E3116-0D11-4B24-A3AA-379A514C02A3}"/>
          </ac:spMkLst>
        </pc:spChg>
        <pc:spChg chg="mod">
          <ac:chgData name="Sujoy Sikdar" userId="461f446da299a2d6" providerId="LiveId" clId="{6E5700C1-85CB-4FA7-B981-BFE056D6936A}" dt="2022-02-04T17:18:35.752" v="4671"/>
          <ac:spMkLst>
            <pc:docMk/>
            <pc:sldMk cId="3434617843" sldId="356"/>
            <ac:spMk id="58" creationId="{439AE708-E12D-4871-9488-B565977441A2}"/>
          </ac:spMkLst>
        </pc:spChg>
        <pc:grpChg chg="add mod">
          <ac:chgData name="Sujoy Sikdar" userId="461f446da299a2d6" providerId="LiveId" clId="{6E5700C1-85CB-4FA7-B981-BFE056D6936A}" dt="2022-02-04T17:18:12.955" v="4657" actId="14100"/>
          <ac:grpSpMkLst>
            <pc:docMk/>
            <pc:sldMk cId="3434617843" sldId="356"/>
            <ac:grpSpMk id="50" creationId="{CBCC63F9-B915-42B7-AF35-07EA402F1771}"/>
          </ac:grpSpMkLst>
        </pc:grpChg>
        <pc:grpChg chg="add mod">
          <ac:chgData name="Sujoy Sikdar" userId="461f446da299a2d6" providerId="LiveId" clId="{6E5700C1-85CB-4FA7-B981-BFE056D6936A}" dt="2022-02-04T17:18:34.607" v="4670" actId="1076"/>
          <ac:grpSpMkLst>
            <pc:docMk/>
            <pc:sldMk cId="3434617843" sldId="356"/>
            <ac:grpSpMk id="53" creationId="{A61DFE00-CC32-49C0-899B-AF1AA989F4A7}"/>
          </ac:grpSpMkLst>
        </pc:grpChg>
        <pc:grpChg chg="add mod">
          <ac:chgData name="Sujoy Sikdar" userId="461f446da299a2d6" providerId="LiveId" clId="{6E5700C1-85CB-4FA7-B981-BFE056D6936A}" dt="2022-02-04T17:18:41.079" v="4672" actId="1076"/>
          <ac:grpSpMkLst>
            <pc:docMk/>
            <pc:sldMk cId="3434617843" sldId="356"/>
            <ac:grpSpMk id="56" creationId="{4C69574E-18F0-41DD-A6AA-B48BF99F1846}"/>
          </ac:grpSpMkLst>
        </pc:grpChg>
        <pc:picChg chg="add del mod">
          <ac:chgData name="Sujoy Sikdar" userId="461f446da299a2d6" providerId="LiveId" clId="{6E5700C1-85CB-4FA7-B981-BFE056D6936A}" dt="2022-02-04T17:05:28.025" v="4194" actId="478"/>
          <ac:picMkLst>
            <pc:docMk/>
            <pc:sldMk cId="3434617843" sldId="356"/>
            <ac:picMk id="9" creationId="{D421BEC9-E1BE-4F85-A32A-0383D58351D1}"/>
          </ac:picMkLst>
        </pc:picChg>
        <pc:picChg chg="add mod">
          <ac:chgData name="Sujoy Sikdar" userId="461f446da299a2d6" providerId="LiveId" clId="{6E5700C1-85CB-4FA7-B981-BFE056D6936A}" dt="2022-02-04T17:17:44.173" v="4639" actId="1037"/>
          <ac:picMkLst>
            <pc:docMk/>
            <pc:sldMk cId="3434617843" sldId="356"/>
            <ac:picMk id="11" creationId="{8FD41192-AEF2-470A-BE35-110EC3F22F86}"/>
          </ac:picMkLst>
        </pc:picChg>
        <pc:picChg chg="add mod">
          <ac:chgData name="Sujoy Sikdar" userId="461f446da299a2d6" providerId="LiveId" clId="{6E5700C1-85CB-4FA7-B981-BFE056D6936A}" dt="2022-02-04T17:17:44.173" v="4639" actId="1037"/>
          <ac:picMkLst>
            <pc:docMk/>
            <pc:sldMk cId="3434617843" sldId="356"/>
            <ac:picMk id="13" creationId="{77A73763-3BB8-412B-B598-B1DDE3154EB7}"/>
          </ac:picMkLst>
        </pc:picChg>
        <pc:picChg chg="add mod">
          <ac:chgData name="Sujoy Sikdar" userId="461f446da299a2d6" providerId="LiveId" clId="{6E5700C1-85CB-4FA7-B981-BFE056D6936A}" dt="2022-02-04T17:17:44.173" v="4639" actId="1037"/>
          <ac:picMkLst>
            <pc:docMk/>
            <pc:sldMk cId="3434617843" sldId="356"/>
            <ac:picMk id="15" creationId="{BDCFE02A-5EB7-4186-8450-FD8DD06CDDC3}"/>
          </ac:picMkLst>
        </pc:pic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19" creationId="{C5692E80-0994-4ABD-A77B-6E992653EFF5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20" creationId="{8C41AFFF-701A-4359-AB2C-06B8D76D1A52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23" creationId="{4AE43168-9771-453E-887E-2C5652953241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31" creationId="{FA01C36D-473D-45A3-94C3-7BD2B32D060A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35" creationId="{B958289D-B42F-4C97-BE7D-517FCF0F22D3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38" creationId="{2E93952A-C5E7-47F0-864D-189D00778EB6}"/>
          </ac:cxnSpMkLst>
        </pc:cxnChg>
        <pc:cxnChg chg="add mod">
          <ac:chgData name="Sujoy Sikdar" userId="461f446da299a2d6" providerId="LiveId" clId="{6E5700C1-85CB-4FA7-B981-BFE056D6936A}" dt="2022-02-04T17:17:44.173" v="4639" actId="1037"/>
          <ac:cxnSpMkLst>
            <pc:docMk/>
            <pc:sldMk cId="3434617843" sldId="356"/>
            <ac:cxnSpMk id="47" creationId="{C9C1B516-07ED-4C7B-86D5-F2BC2DB55517}"/>
          </ac:cxnSpMkLst>
        </pc:cxnChg>
      </pc:sldChg>
      <pc:sldChg chg="addSp delSp modSp new mod">
        <pc:chgData name="Sujoy Sikdar" userId="461f446da299a2d6" providerId="LiveId" clId="{6E5700C1-85CB-4FA7-B981-BFE056D6936A}" dt="2022-02-04T17:15:44.355" v="4555" actId="20577"/>
        <pc:sldMkLst>
          <pc:docMk/>
          <pc:sldMk cId="2500798623" sldId="357"/>
        </pc:sldMkLst>
        <pc:spChg chg="mod">
          <ac:chgData name="Sujoy Sikdar" userId="461f446da299a2d6" providerId="LiveId" clId="{6E5700C1-85CB-4FA7-B981-BFE056D6936A}" dt="2022-02-04T17:13:17.957" v="4464" actId="20577"/>
          <ac:spMkLst>
            <pc:docMk/>
            <pc:sldMk cId="2500798623" sldId="357"/>
            <ac:spMk id="2" creationId="{D058BA48-E36A-4BAD-A3C3-6FA865E5AB19}"/>
          </ac:spMkLst>
        </pc:spChg>
        <pc:spChg chg="del mod">
          <ac:chgData name="Sujoy Sikdar" userId="461f446da299a2d6" providerId="LiveId" clId="{6E5700C1-85CB-4FA7-B981-BFE056D6936A}" dt="2022-02-04T17:15:18.074" v="4531" actId="478"/>
          <ac:spMkLst>
            <pc:docMk/>
            <pc:sldMk cId="2500798623" sldId="357"/>
            <ac:spMk id="3" creationId="{68ED1EE2-2204-4A4B-89FE-08BC56815B6F}"/>
          </ac:spMkLst>
        </pc:spChg>
        <pc:spChg chg="add mod">
          <ac:chgData name="Sujoy Sikdar" userId="461f446da299a2d6" providerId="LiveId" clId="{6E5700C1-85CB-4FA7-B981-BFE056D6936A}" dt="2022-02-04T17:15:44.355" v="4555" actId="20577"/>
          <ac:spMkLst>
            <pc:docMk/>
            <pc:sldMk cId="2500798623" sldId="357"/>
            <ac:spMk id="6" creationId="{E9DFB128-0C7C-41DB-AE84-E776B094ED3A}"/>
          </ac:spMkLst>
        </pc:spChg>
        <pc:graphicFrameChg chg="add mod">
          <ac:chgData name="Sujoy Sikdar" userId="461f446da299a2d6" providerId="LiveId" clId="{6E5700C1-85CB-4FA7-B981-BFE056D6936A}" dt="2022-02-04T17:13:57.883" v="4467" actId="1076"/>
          <ac:graphicFrameMkLst>
            <pc:docMk/>
            <pc:sldMk cId="2500798623" sldId="357"/>
            <ac:graphicFrameMk id="5" creationId="{E31F9EDC-5556-4355-A5C8-E376CC2EDCF8}"/>
          </ac:graphicFrameMkLst>
        </pc:graphicFrameChg>
      </pc:sldChg>
      <pc:sldChg chg="addSp delSp modSp new add del mod ord">
        <pc:chgData name="Sujoy Sikdar" userId="461f446da299a2d6" providerId="LiveId" clId="{6E5700C1-85CB-4FA7-B981-BFE056D6936A}" dt="2022-02-04T18:03:36.181" v="5834"/>
        <pc:sldMkLst>
          <pc:docMk/>
          <pc:sldMk cId="2864674882" sldId="358"/>
        </pc:sldMkLst>
        <pc:spChg chg="mod">
          <ac:chgData name="Sujoy Sikdar" userId="461f446da299a2d6" providerId="LiveId" clId="{6E5700C1-85CB-4FA7-B981-BFE056D6936A}" dt="2022-02-04T17:37:08.170" v="4994" actId="1035"/>
          <ac:spMkLst>
            <pc:docMk/>
            <pc:sldMk cId="2864674882" sldId="358"/>
            <ac:spMk id="2" creationId="{012BF722-C1E0-4596-92E4-0CB0E1B893EA}"/>
          </ac:spMkLst>
        </pc:spChg>
        <pc:spChg chg="del">
          <ac:chgData name="Sujoy Sikdar" userId="461f446da299a2d6" providerId="LiveId" clId="{6E5700C1-85CB-4FA7-B981-BFE056D6936A}" dt="2022-02-04T17:21:39.249" v="4682" actId="478"/>
          <ac:spMkLst>
            <pc:docMk/>
            <pc:sldMk cId="2864674882" sldId="358"/>
            <ac:spMk id="3" creationId="{223047C1-0CDD-4D32-B8A9-9A1590B3BBFC}"/>
          </ac:spMkLst>
        </pc:spChg>
        <pc:spChg chg="add del mod">
          <ac:chgData name="Sujoy Sikdar" userId="461f446da299a2d6" providerId="LiveId" clId="{6E5700C1-85CB-4FA7-B981-BFE056D6936A}" dt="2022-02-04T17:22:07.648" v="4684" actId="478"/>
          <ac:spMkLst>
            <pc:docMk/>
            <pc:sldMk cId="2864674882" sldId="358"/>
            <ac:spMk id="5" creationId="{02C10215-8AF6-4B75-BEEB-D2CF347A46D8}"/>
          </ac:spMkLst>
        </pc:spChg>
        <pc:spChg chg="add del mod">
          <ac:chgData name="Sujoy Sikdar" userId="461f446da299a2d6" providerId="LiveId" clId="{6E5700C1-85CB-4FA7-B981-BFE056D6936A}" dt="2022-02-04T17:22:07.648" v="4684" actId="478"/>
          <ac:spMkLst>
            <pc:docMk/>
            <pc:sldMk cId="2864674882" sldId="358"/>
            <ac:spMk id="6" creationId="{811B7C63-6135-495A-A45C-ECABF58CD94B}"/>
          </ac:spMkLst>
        </pc:spChg>
        <pc:spChg chg="add del mod">
          <ac:chgData name="Sujoy Sikdar" userId="461f446da299a2d6" providerId="LiveId" clId="{6E5700C1-85CB-4FA7-B981-BFE056D6936A}" dt="2022-02-04T17:22:07.648" v="4684" actId="478"/>
          <ac:spMkLst>
            <pc:docMk/>
            <pc:sldMk cId="2864674882" sldId="358"/>
            <ac:spMk id="12" creationId="{423B2845-6907-4847-B5BE-81913E4CD626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19" creationId="{5C8E3BAC-DE71-487D-9D6E-64BCB1292D40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0" creationId="{50F5EA5E-A152-47F4-9E8A-C92296F486E5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3" creationId="{FE0A734B-B3CF-454C-9611-CCA5B227B95A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4" creationId="{75CC3CB7-5B68-4658-9F6F-1A0B02A21CBD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5" creationId="{CBA22F5B-2424-4E37-8ACE-902331936BDB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6" creationId="{4EB7AE1F-38CA-43EC-BE27-45FBC512C8AC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7" creationId="{48B14F83-8CC9-4074-B8DC-901A3069EEB5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8" creationId="{1C05928D-A0F5-4FE4-B883-1693103FF115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29" creationId="{64DA8D94-ED09-4C3C-AF73-CAF52A0DA9A8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30" creationId="{DFA4A799-4D3D-4D09-8F44-6F033D9FF0FD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57" creationId="{4F572C64-8D14-410F-930E-8359045A41C0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58" creationId="{2A95E195-4BB8-48EF-B902-B295BB14AAF0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60" creationId="{9FA062F4-E3B1-4BFA-9040-F8B106F2128F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1" creationId="{AC0C6A4E-F4D4-40D9-87BC-10BA2D98F0DD}"/>
          </ac:spMkLst>
        </pc:spChg>
        <pc:spChg chg="add del mod">
          <ac:chgData name="Sujoy Sikdar" userId="461f446da299a2d6" providerId="LiveId" clId="{6E5700C1-85CB-4FA7-B981-BFE056D6936A}" dt="2022-02-04T17:32:35.656" v="4884" actId="478"/>
          <ac:spMkLst>
            <pc:docMk/>
            <pc:sldMk cId="2864674882" sldId="358"/>
            <ac:spMk id="62" creationId="{2A37E063-D248-48B7-B430-268ECA83ABD7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3" creationId="{0FFBE6A3-2B78-409C-BDA8-518BD2D37AC9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4" creationId="{76E6CE85-45D7-4344-932C-7CD5BC8D87F7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5" creationId="{A9999479-54AA-4CC7-B0CA-6D1090FDA24B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6" creationId="{B922FB45-349B-4103-A5DE-886F79782172}"/>
          </ac:spMkLst>
        </pc:spChg>
        <pc:spChg chg="add del mod">
          <ac:chgData name="Sujoy Sikdar" userId="461f446da299a2d6" providerId="LiveId" clId="{6E5700C1-85CB-4FA7-B981-BFE056D6936A}" dt="2022-02-04T17:32:38.386" v="4885" actId="478"/>
          <ac:spMkLst>
            <pc:docMk/>
            <pc:sldMk cId="2864674882" sldId="358"/>
            <ac:spMk id="67" creationId="{CC980AAB-D5A6-4E31-9D2E-BD0994B9A8BA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84" creationId="{4283AA24-4B77-481A-8500-84C5527078CA}"/>
          </ac:spMkLst>
        </pc:spChg>
        <pc:spChg chg="add del mod">
          <ac:chgData name="Sujoy Sikdar" userId="461f446da299a2d6" providerId="LiveId" clId="{6E5700C1-85CB-4FA7-B981-BFE056D6936A}" dt="2022-02-04T17:30:10.768" v="4857" actId="478"/>
          <ac:spMkLst>
            <pc:docMk/>
            <pc:sldMk cId="2864674882" sldId="358"/>
            <ac:spMk id="85" creationId="{C8499334-EF34-40CD-87F8-006A043BD9B3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86" creationId="{67B1A7AF-C7CA-4113-AC77-644FDE69859A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87" creationId="{CB7641A0-E0A6-4D8D-B3F5-1DAD2A6E4126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88" creationId="{D5FE8ED2-833C-4D0D-960F-D30AEC244189}"/>
          </ac:spMkLst>
        </pc:spChg>
        <pc:spChg chg="add del mod">
          <ac:chgData name="Sujoy Sikdar" userId="461f446da299a2d6" providerId="LiveId" clId="{6E5700C1-85CB-4FA7-B981-BFE056D6936A}" dt="2022-02-04T17:33:03.768" v="4896"/>
          <ac:spMkLst>
            <pc:docMk/>
            <pc:sldMk cId="2864674882" sldId="358"/>
            <ac:spMk id="89" creationId="{699F8071-D3A4-46F8-9BDF-9C56F3CFB82B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0" creationId="{8A0DAE82-23CC-49F3-BF58-40ABC76485E4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1" creationId="{F8EFA43E-6478-4DC2-A474-6B411316C90F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2" creationId="{BE25B6E2-B1B7-40B1-8239-D6810DD77E41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3" creationId="{D6766578-B849-41E9-96CC-1DAA5C677C42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4" creationId="{C0096169-CA81-435A-A57A-002E36E892B1}"/>
          </ac:spMkLst>
        </pc:spChg>
        <pc:spChg chg="add mod">
          <ac:chgData name="Sujoy Sikdar" userId="461f446da299a2d6" providerId="LiveId" clId="{6E5700C1-85CB-4FA7-B981-BFE056D6936A}" dt="2022-02-04T17:37:16.039" v="5041" actId="1036"/>
          <ac:spMkLst>
            <pc:docMk/>
            <pc:sldMk cId="2864674882" sldId="358"/>
            <ac:spMk id="95" creationId="{A5EA001C-6B89-4BC3-B62C-0C4CBBBE595E}"/>
          </ac:spMkLst>
        </pc:spChg>
        <pc:spChg chg="add mod">
          <ac:chgData name="Sujoy Sikdar" userId="461f446da299a2d6" providerId="LiveId" clId="{6E5700C1-85CB-4FA7-B981-BFE056D6936A}" dt="2022-02-04T17:40:31.663" v="5128" actId="1076"/>
          <ac:spMkLst>
            <pc:docMk/>
            <pc:sldMk cId="2864674882" sldId="358"/>
            <ac:spMk id="127" creationId="{41E3C7E7-52DD-4B6A-81DF-2AFE59EF41F4}"/>
          </ac:spMkLst>
        </pc:spChg>
        <pc:inkChg chg="add del mod">
          <ac:chgData name="Sujoy Sikdar" userId="461f446da299a2d6" providerId="LiveId" clId="{6E5700C1-85CB-4FA7-B981-BFE056D6936A}" dt="2022-02-04T17:22:07.648" v="4684" actId="478"/>
          <ac:inkMkLst>
            <pc:docMk/>
            <pc:sldMk cId="2864674882" sldId="358"/>
            <ac:inkMk id="9" creationId="{8AD62367-C333-4FDB-A14C-4677725E9D75}"/>
          </ac:inkMkLst>
        </pc:inkChg>
        <pc:inkChg chg="add del mod">
          <ac:chgData name="Sujoy Sikdar" userId="461f446da299a2d6" providerId="LiveId" clId="{6E5700C1-85CB-4FA7-B981-BFE056D6936A}" dt="2022-02-04T17:22:07.648" v="4684" actId="478"/>
          <ac:inkMkLst>
            <pc:docMk/>
            <pc:sldMk cId="2864674882" sldId="358"/>
            <ac:inkMk id="10" creationId="{F2212E74-1E68-4277-9DF0-41C95C35CA7C}"/>
          </ac:inkMkLst>
        </pc:inkChg>
        <pc:inkChg chg="add del mod">
          <ac:chgData name="Sujoy Sikdar" userId="461f446da299a2d6" providerId="LiveId" clId="{6E5700C1-85CB-4FA7-B981-BFE056D6936A}" dt="2022-02-04T17:22:07.648" v="4684" actId="478"/>
          <ac:inkMkLst>
            <pc:docMk/>
            <pc:sldMk cId="2864674882" sldId="358"/>
            <ac:inkMk id="11" creationId="{E59D93C3-B6AE-4D43-AFC0-1534E9031343}"/>
          </ac:inkMkLst>
        </pc:inkChg>
        <pc:cxnChg chg="add del mod">
          <ac:chgData name="Sujoy Sikdar" userId="461f446da299a2d6" providerId="LiveId" clId="{6E5700C1-85CB-4FA7-B981-BFE056D6936A}" dt="2022-02-04T17:22:07.648" v="4684" actId="478"/>
          <ac:cxnSpMkLst>
            <pc:docMk/>
            <pc:sldMk cId="2864674882" sldId="358"/>
            <ac:cxnSpMk id="7" creationId="{6A68A7B9-685B-4336-9C1D-81F274FB84B7}"/>
          </ac:cxnSpMkLst>
        </pc:cxnChg>
        <pc:cxnChg chg="add del mod">
          <ac:chgData name="Sujoy Sikdar" userId="461f446da299a2d6" providerId="LiveId" clId="{6E5700C1-85CB-4FA7-B981-BFE056D6936A}" dt="2022-02-04T17:22:07.648" v="4684" actId="478"/>
          <ac:cxnSpMkLst>
            <pc:docMk/>
            <pc:sldMk cId="2864674882" sldId="358"/>
            <ac:cxnSpMk id="8" creationId="{289E44E5-2544-48CD-9687-364E73CA6E7B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4" creationId="{C9F12028-5E1C-4D29-A556-7B15BCC2C337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6" creationId="{8176229F-C2C6-4F07-BE23-F0B995952B58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22" creationId="{45D2CA12-5ED5-43E2-943E-91A7689CED4F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32" creationId="{D0543B6C-B39F-4865-AAB8-8DBE1ED6DAE1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37" creationId="{225343BA-D29B-4EA4-B34B-F2A33C0F0A10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42" creationId="{35FDBEF3-5355-4D94-9141-93AFBBEE9AEF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44" creationId="{8511351E-ACCA-43E1-A9C5-6BB4BC9DD926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46" creationId="{23379AC9-3CBA-47AD-A4EC-A0DEA1F44147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49" creationId="{501B109C-A33F-416F-BC69-8BF85B8E9964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52" creationId="{A7F3EF23-DA79-4813-9F1A-ED3F847CC546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55" creationId="{5A55AB90-0E7A-447E-8DCD-B777491A6A64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56" creationId="{E63FDE50-8687-4F47-8D16-524C950EB402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59" creationId="{B0016891-B428-40BB-A1DC-C6AA31AC4D0C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68" creationId="{4F62A3C2-1FD6-4CFA-813B-EE62E548A3DC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69" creationId="{89036173-1203-40CC-BF5F-B0C4AAFDFCDB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70" creationId="{6671E07E-E768-4C68-BFD4-0780F20D7E94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71" creationId="{A6B1CE6D-1223-482E-B88C-07CF4D1447B5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72" creationId="{2F2545E8-4674-4838-AED5-7DF1B10D01E6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73" creationId="{FBFB68B9-4053-4F1B-90BE-9362DEF34C1B}"/>
          </ac:cxnSpMkLst>
        </pc:cxnChg>
        <pc:cxnChg chg="add del mod">
          <ac:chgData name="Sujoy Sikdar" userId="461f446da299a2d6" providerId="LiveId" clId="{6E5700C1-85CB-4FA7-B981-BFE056D6936A}" dt="2022-02-04T17:29:51.586" v="4853" actId="478"/>
          <ac:cxnSpMkLst>
            <pc:docMk/>
            <pc:sldMk cId="2864674882" sldId="358"/>
            <ac:cxnSpMk id="74" creationId="{520D5CFE-1053-4135-8FFC-9C25C8DB413F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76" creationId="{12CEC467-209E-4137-BBD8-E852ED0BB5E7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96" creationId="{7C2345D5-DA6B-4436-88A2-CCF5F2D57557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99" creationId="{9C9ABD2D-6A42-45F0-9E3F-FA054050FCA1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02" creationId="{AFCBE8D1-E12E-4746-8A7B-B8F5867915E3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05" creationId="{9D3FAA1A-8AB5-40CA-83EA-551578BFA808}"/>
          </ac:cxnSpMkLst>
        </pc:cxnChg>
        <pc:cxnChg chg="add del mod">
          <ac:chgData name="Sujoy Sikdar" userId="461f446da299a2d6" providerId="LiveId" clId="{6E5700C1-85CB-4FA7-B981-BFE056D6936A}" dt="2022-02-04T17:35:41.092" v="4962" actId="478"/>
          <ac:cxnSpMkLst>
            <pc:docMk/>
            <pc:sldMk cId="2864674882" sldId="358"/>
            <ac:cxnSpMk id="110" creationId="{F2605D40-0134-4415-9D04-A931A0F66514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16" creationId="{1F7FF142-39D7-46AE-9218-A5A3BAF9BE0F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19" creationId="{93509481-181F-4551-B573-0847F1216E89}"/>
          </ac:cxnSpMkLst>
        </pc:cxnChg>
        <pc:cxnChg chg="add mod">
          <ac:chgData name="Sujoy Sikdar" userId="461f446da299a2d6" providerId="LiveId" clId="{6E5700C1-85CB-4FA7-B981-BFE056D6936A}" dt="2022-02-04T17:37:16.039" v="5041" actId="1036"/>
          <ac:cxnSpMkLst>
            <pc:docMk/>
            <pc:sldMk cId="2864674882" sldId="358"/>
            <ac:cxnSpMk id="122" creationId="{7B378297-4491-451C-98A5-5B908FD5E974}"/>
          </ac:cxnSpMkLst>
        </pc:cxnChg>
      </pc:sldChg>
      <pc:sldChg chg="addSp delSp modSp new mod modAnim">
        <pc:chgData name="Sujoy Sikdar" userId="461f446da299a2d6" providerId="LiveId" clId="{6E5700C1-85CB-4FA7-B981-BFE056D6936A}" dt="2022-02-04T18:08:39.025" v="5868"/>
        <pc:sldMkLst>
          <pc:docMk/>
          <pc:sldMk cId="2552069509" sldId="359"/>
        </pc:sldMkLst>
        <pc:spChg chg="mod">
          <ac:chgData name="Sujoy Sikdar" userId="461f446da299a2d6" providerId="LiveId" clId="{6E5700C1-85CB-4FA7-B981-BFE056D6936A}" dt="2022-02-04T17:42:07.869" v="5145"/>
          <ac:spMkLst>
            <pc:docMk/>
            <pc:sldMk cId="2552069509" sldId="359"/>
            <ac:spMk id="2" creationId="{66CD4F9F-77A7-45BC-814F-F97A517BF4C5}"/>
          </ac:spMkLst>
        </pc:spChg>
        <pc:spChg chg="del">
          <ac:chgData name="Sujoy Sikdar" userId="461f446da299a2d6" providerId="LiveId" clId="{6E5700C1-85CB-4FA7-B981-BFE056D6936A}" dt="2022-02-04T17:41:26.443" v="5130" actId="931"/>
          <ac:spMkLst>
            <pc:docMk/>
            <pc:sldMk cId="2552069509" sldId="359"/>
            <ac:spMk id="3" creationId="{D48C3EEB-857D-4E8E-BBCF-021109418DF7}"/>
          </ac:spMkLst>
        </pc:spChg>
        <pc:spChg chg="add mod">
          <ac:chgData name="Sujoy Sikdar" userId="461f446da299a2d6" providerId="LiveId" clId="{6E5700C1-85CB-4FA7-B981-BFE056D6936A}" dt="2022-02-04T17:44:37.395" v="5253" actId="1076"/>
          <ac:spMkLst>
            <pc:docMk/>
            <pc:sldMk cId="2552069509" sldId="359"/>
            <ac:spMk id="9" creationId="{9CC79C4D-BB80-4F05-B5E2-7AD20D5366B2}"/>
          </ac:spMkLst>
        </pc:spChg>
        <pc:picChg chg="add mod">
          <ac:chgData name="Sujoy Sikdar" userId="461f446da299a2d6" providerId="LiveId" clId="{6E5700C1-85CB-4FA7-B981-BFE056D6936A}" dt="2022-02-04T17:42:01.951" v="5144" actId="1076"/>
          <ac:picMkLst>
            <pc:docMk/>
            <pc:sldMk cId="2552069509" sldId="359"/>
            <ac:picMk id="6" creationId="{010CF389-93C8-4075-93AF-6994550AD726}"/>
          </ac:picMkLst>
        </pc:picChg>
        <pc:picChg chg="add mod">
          <ac:chgData name="Sujoy Sikdar" userId="461f446da299a2d6" providerId="LiveId" clId="{6E5700C1-85CB-4FA7-B981-BFE056D6936A}" dt="2022-02-04T17:42:14.927" v="5172" actId="1035"/>
          <ac:picMkLst>
            <pc:docMk/>
            <pc:sldMk cId="2552069509" sldId="359"/>
            <ac:picMk id="8" creationId="{A66FEBBB-F74D-47AD-BDB7-675608B49D92}"/>
          </ac:picMkLst>
        </pc:picChg>
      </pc:sldChg>
      <pc:sldChg chg="addSp delSp modSp new mod modAnim">
        <pc:chgData name="Sujoy Sikdar" userId="461f446da299a2d6" providerId="LiveId" clId="{6E5700C1-85CB-4FA7-B981-BFE056D6936A}" dt="2022-02-04T18:08:59.720" v="5872"/>
        <pc:sldMkLst>
          <pc:docMk/>
          <pc:sldMk cId="911030162" sldId="360"/>
        </pc:sldMkLst>
        <pc:spChg chg="mod">
          <ac:chgData name="Sujoy Sikdar" userId="461f446da299a2d6" providerId="LiveId" clId="{6E5700C1-85CB-4FA7-B981-BFE056D6936A}" dt="2022-02-04T17:53:01.933" v="5823" actId="1035"/>
          <ac:spMkLst>
            <pc:docMk/>
            <pc:sldMk cId="911030162" sldId="360"/>
            <ac:spMk id="2" creationId="{14E366B5-10DE-41F3-8C3D-6AF96ABE9A97}"/>
          </ac:spMkLst>
        </pc:spChg>
        <pc:spChg chg="mod">
          <ac:chgData name="Sujoy Sikdar" userId="461f446da299a2d6" providerId="LiveId" clId="{6E5700C1-85CB-4FA7-B981-BFE056D6936A}" dt="2022-02-04T17:52:58.438" v="5819" actId="1035"/>
          <ac:spMkLst>
            <pc:docMk/>
            <pc:sldMk cId="911030162" sldId="360"/>
            <ac:spMk id="3" creationId="{1FA3D4E8-C3F2-4BC5-9651-99D3E2360C6E}"/>
          </ac:spMkLst>
        </pc:spChg>
        <pc:spChg chg="add del mod">
          <ac:chgData name="Sujoy Sikdar" userId="461f446da299a2d6" providerId="LiveId" clId="{6E5700C1-85CB-4FA7-B981-BFE056D6936A}" dt="2022-02-04T17:54:12.590" v="5832" actId="478"/>
          <ac:spMkLst>
            <pc:docMk/>
            <pc:sldMk cId="911030162" sldId="360"/>
            <ac:spMk id="7" creationId="{C770A52E-C0E6-41CE-8E8B-F57A9D66497D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8" creationId="{F2468450-3409-42BF-B627-AF9CA544A8A3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0" creationId="{515C176D-CDC6-4802-B7EB-3305C0D25631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1" creationId="{922C5FA2-09D8-40B1-9071-9E3B2F532121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2" creationId="{026E7F56-BBD4-4EDB-BA09-4AA65D9AEFAC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3" creationId="{F48D3B1E-B9CE-4A8A-860D-E744348E5721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4" creationId="{4DE897EF-F93D-40B5-ADA6-70474B2AA00D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5" creationId="{ADA89245-9769-48CD-8B8D-9C7B2B28F789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6" creationId="{251057D7-9F0A-4642-84B0-584FADAE2E49}"/>
          </ac:spMkLst>
        </pc:spChg>
        <pc:spChg chg="add del mod">
          <ac:chgData name="Sujoy Sikdar" userId="461f446da299a2d6" providerId="LiveId" clId="{6E5700C1-85CB-4FA7-B981-BFE056D6936A}" dt="2022-02-04T17:54:09.266" v="5831" actId="478"/>
          <ac:spMkLst>
            <pc:docMk/>
            <pc:sldMk cId="911030162" sldId="360"/>
            <ac:spMk id="17" creationId="{836E1606-C162-44EC-9157-EB8E057144E4}"/>
          </ac:spMkLst>
        </pc:sp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5" creationId="{5F0567F8-1EF3-4381-AE5F-F525889A25B9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6" creationId="{7A7C620D-4D03-4809-935D-8A03BB394C6E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9" creationId="{4C6FD002-50BE-446F-A5D3-55451BAF7327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18" creationId="{7EA034AE-B6E0-461A-97DA-0024B2597B4B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19" creationId="{CFDAB3B4-A7C7-4D56-A664-56F4D5F7D8A0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20" creationId="{0DAB41FC-9591-4783-864A-C3C3E33534B7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21" creationId="{00D7BDEB-EF76-47AC-97A5-F7BB516FC7D4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22" creationId="{AFF4830A-348E-4FA6-A0FA-005712440E8F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23" creationId="{731F7327-016C-4E26-90FE-0097E5F5F528}"/>
          </ac:cxnSpMkLst>
        </pc:cxnChg>
        <pc:cxnChg chg="add del mod">
          <ac:chgData name="Sujoy Sikdar" userId="461f446da299a2d6" providerId="LiveId" clId="{6E5700C1-85CB-4FA7-B981-BFE056D6936A}" dt="2022-02-04T17:54:09.266" v="5831" actId="478"/>
          <ac:cxnSpMkLst>
            <pc:docMk/>
            <pc:sldMk cId="911030162" sldId="360"/>
            <ac:cxnSpMk id="24" creationId="{9B839687-067F-4F08-98D2-28CB1CD9D751}"/>
          </ac:cxnSpMkLst>
        </pc:cxnChg>
      </pc:sldChg>
      <pc:sldChg chg="addSp delSp modSp new del mod">
        <pc:chgData name="Sujoy Sikdar" userId="461f446da299a2d6" providerId="LiveId" clId="{6E5700C1-85CB-4FA7-B981-BFE056D6936A}" dt="2022-02-04T17:54:03.179" v="5830" actId="47"/>
        <pc:sldMkLst>
          <pc:docMk/>
          <pc:sldMk cId="156120271" sldId="361"/>
        </pc:sldMkLst>
        <pc:spChg chg="del">
          <ac:chgData name="Sujoy Sikdar" userId="461f446da299a2d6" providerId="LiveId" clId="{6E5700C1-85CB-4FA7-B981-BFE056D6936A}" dt="2022-02-04T17:53:30.824" v="5825" actId="478"/>
          <ac:spMkLst>
            <pc:docMk/>
            <pc:sldMk cId="156120271" sldId="361"/>
            <ac:spMk id="2" creationId="{428F6B25-82B4-42EF-BBA1-39EB5047953D}"/>
          </ac:spMkLst>
        </pc:spChg>
        <pc:spChg chg="del">
          <ac:chgData name="Sujoy Sikdar" userId="461f446da299a2d6" providerId="LiveId" clId="{6E5700C1-85CB-4FA7-B981-BFE056D6936A}" dt="2022-02-04T17:53:30.824" v="5825" actId="478"/>
          <ac:spMkLst>
            <pc:docMk/>
            <pc:sldMk cId="156120271" sldId="361"/>
            <ac:spMk id="3" creationId="{1A7D2F90-EDC3-4664-B3A9-E0B9F5564864}"/>
          </ac:spMkLst>
        </pc:spChg>
        <pc:spChg chg="del">
          <ac:chgData name="Sujoy Sikdar" userId="461f446da299a2d6" providerId="LiveId" clId="{6E5700C1-85CB-4FA7-B981-BFE056D6936A}" dt="2022-02-04T17:53:30.824" v="5825" actId="478"/>
          <ac:spMkLst>
            <pc:docMk/>
            <pc:sldMk cId="156120271" sldId="361"/>
            <ac:spMk id="4" creationId="{4DFD2A5A-1AD0-440A-858F-A160F19D277F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7" creationId="{1E6D8AD1-03D6-4474-B2D6-89FBB0717DFB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8" creationId="{B7F3B64E-C7E6-4232-A4C3-872FBE2C681B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0" creationId="{2A2DFA9A-2AC4-443D-A3BA-C6FB1323C65E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1" creationId="{36423AD5-5E8F-42D1-9393-D0E090CE3FA6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2" creationId="{6C266A48-C8CE-4499-A4E4-18CADBC4275E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3" creationId="{E2A1B611-E0C1-4916-94BE-5971EB62A6E6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4" creationId="{4DC966CC-75FB-45E1-9E3A-319DD904DF9F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5" creationId="{AE8DC544-E7B1-44FF-B9E6-CC54A47F6BC1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6" creationId="{7CAE1A08-66F4-4EA6-9BAF-58B546807213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7" creationId="{09A19A34-A1D2-4CB0-91B0-F888032F49F7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8" creationId="{81ABA91C-6F4C-4D64-8A38-FCFEA5A74711}"/>
          </ac:spMkLst>
        </pc:spChg>
        <pc:spChg chg="add del mod">
          <ac:chgData name="Sujoy Sikdar" userId="461f446da299a2d6" providerId="LiveId" clId="{6E5700C1-85CB-4FA7-B981-BFE056D6936A}" dt="2022-02-04T17:54:00.424" v="5829" actId="478"/>
          <ac:spMkLst>
            <pc:docMk/>
            <pc:sldMk cId="156120271" sldId="361"/>
            <ac:spMk id="19" creationId="{64B3EB74-63E7-4015-8291-8028F92B32D5}"/>
          </ac:spMkLst>
        </pc:sp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5" creationId="{CBC48AAE-6A4F-47EB-923D-3930F5AB58C5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6" creationId="{8C7F4D80-38C5-4528-AC2A-CDF68CE7C63C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9" creationId="{68935150-9FA0-40CB-8253-7168EDB6B598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0" creationId="{30EE7FAC-FDAC-478F-B4FA-A95406FF1799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1" creationId="{9E52DD17-EA96-4070-937D-73216E3389B9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2" creationId="{F59D00EB-016E-41B0-AC64-E568CDABF779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3" creationId="{561898CB-A68F-45EB-8296-04B01B288DE2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4" creationId="{942B0E65-A456-4448-8794-1B702156876F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5" creationId="{248418FB-660E-43E0-9588-E8657EA30ECB}"/>
          </ac:cxnSpMkLst>
        </pc:cxnChg>
        <pc:cxnChg chg="add del mod">
          <ac:chgData name="Sujoy Sikdar" userId="461f446da299a2d6" providerId="LiveId" clId="{6E5700C1-85CB-4FA7-B981-BFE056D6936A}" dt="2022-02-04T17:54:00.424" v="5829" actId="478"/>
          <ac:cxnSpMkLst>
            <pc:docMk/>
            <pc:sldMk cId="156120271" sldId="361"/>
            <ac:cxnSpMk id="26" creationId="{F4C86C26-89A1-4BD7-9A63-20B45B94658A}"/>
          </ac:cxnSpMkLst>
        </pc:cxnChg>
      </pc:sldChg>
    </pc:docChg>
  </pc:docChgLst>
  <pc:docChgLst>
    <pc:chgData name="Sujoy Sikdar" userId="461f446da299a2d6" providerId="LiveId" clId="{94999D35-CC62-4B66-9369-AAC560193739}"/>
    <pc:docChg chg="undo custSel addSld delSld modSld sldOrd">
      <pc:chgData name="Sujoy Sikdar" userId="461f446da299a2d6" providerId="LiveId" clId="{94999D35-CC62-4B66-9369-AAC560193739}" dt="2022-02-14T17:51:11.830" v="4263"/>
      <pc:docMkLst>
        <pc:docMk/>
      </pc:docMkLst>
      <pc:sldChg chg="modSp mod">
        <pc:chgData name="Sujoy Sikdar" userId="461f446da299a2d6" providerId="LiveId" clId="{94999D35-CC62-4B66-9369-AAC560193739}" dt="2022-02-14T13:53:22.326" v="1" actId="20577"/>
        <pc:sldMkLst>
          <pc:docMk/>
          <pc:sldMk cId="2831053087" sldId="256"/>
        </pc:sldMkLst>
        <pc:spChg chg="mod">
          <ac:chgData name="Sujoy Sikdar" userId="461f446da299a2d6" providerId="LiveId" clId="{94999D35-CC62-4B66-9369-AAC560193739}" dt="2022-02-14T13:53:22.326" v="1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modSp add mod ord modAnim">
        <pc:chgData name="Sujoy Sikdar" userId="461f446da299a2d6" providerId="LiveId" clId="{94999D35-CC62-4B66-9369-AAC560193739}" dt="2022-02-14T16:22:20.180" v="2436" actId="208"/>
        <pc:sldMkLst>
          <pc:docMk/>
          <pc:sldMk cId="173246126" sldId="353"/>
        </pc:sldMkLst>
        <pc:spChg chg="mod">
          <ac:chgData name="Sujoy Sikdar" userId="461f446da299a2d6" providerId="LiveId" clId="{94999D35-CC62-4B66-9369-AAC560193739}" dt="2022-02-14T16:19:36.286" v="2421" actId="20577"/>
          <ac:spMkLst>
            <pc:docMk/>
            <pc:sldMk cId="173246126" sldId="353"/>
            <ac:spMk id="5" creationId="{B1AD26BF-1434-44A6-841F-299A3C6CD3CB}"/>
          </ac:spMkLst>
        </pc:spChg>
        <pc:spChg chg="mod">
          <ac:chgData name="Sujoy Sikdar" userId="461f446da299a2d6" providerId="LiveId" clId="{94999D35-CC62-4B66-9369-AAC560193739}" dt="2022-02-14T16:19:45.648" v="2426" actId="113"/>
          <ac:spMkLst>
            <pc:docMk/>
            <pc:sldMk cId="173246126" sldId="353"/>
            <ac:spMk id="6" creationId="{3CBB9FCC-4DA3-4658-8442-389452D6C46B}"/>
          </ac:spMkLst>
        </pc:spChg>
        <pc:spChg chg="mod">
          <ac:chgData name="Sujoy Sikdar" userId="461f446da299a2d6" providerId="LiveId" clId="{94999D35-CC62-4B66-9369-AAC560193739}" dt="2022-02-14T16:19:53.816" v="2427" actId="207"/>
          <ac:spMkLst>
            <pc:docMk/>
            <pc:sldMk cId="173246126" sldId="353"/>
            <ac:spMk id="22" creationId="{4055DB62-ABA1-4667-83AD-039056EC6100}"/>
          </ac:spMkLst>
        </pc:spChg>
        <pc:spChg chg="mod">
          <ac:chgData name="Sujoy Sikdar" userId="461f446da299a2d6" providerId="LiveId" clId="{94999D35-CC62-4B66-9369-AAC560193739}" dt="2022-02-14T16:22:12.908" v="2435" actId="208"/>
          <ac:spMkLst>
            <pc:docMk/>
            <pc:sldMk cId="173246126" sldId="353"/>
            <ac:spMk id="24" creationId="{4F025326-1223-4477-A81B-A468B899AAE2}"/>
          </ac:spMkLst>
        </pc:spChg>
        <pc:spChg chg="mod">
          <ac:chgData name="Sujoy Sikdar" userId="461f446da299a2d6" providerId="LiveId" clId="{94999D35-CC62-4B66-9369-AAC560193739}" dt="2022-02-14T16:22:03.463" v="2434" actId="207"/>
          <ac:spMkLst>
            <pc:docMk/>
            <pc:sldMk cId="173246126" sldId="353"/>
            <ac:spMk id="30" creationId="{5E9B6E30-E9E7-4FCF-97E1-0535EFC58A07}"/>
          </ac:spMkLst>
        </pc:spChg>
        <pc:cxnChg chg="mod">
          <ac:chgData name="Sujoy Sikdar" userId="461f446da299a2d6" providerId="LiveId" clId="{94999D35-CC62-4B66-9369-AAC560193739}" dt="2022-02-14T16:19:32.690" v="2414" actId="20577"/>
          <ac:cxnSpMkLst>
            <pc:docMk/>
            <pc:sldMk cId="173246126" sldId="353"/>
            <ac:cxnSpMk id="16" creationId="{EAD661F2-6C1F-471E-9F76-716654B24776}"/>
          </ac:cxnSpMkLst>
        </pc:cxnChg>
        <pc:cxnChg chg="mod">
          <ac:chgData name="Sujoy Sikdar" userId="461f446da299a2d6" providerId="LiveId" clId="{94999D35-CC62-4B66-9369-AAC560193739}" dt="2022-02-14T16:22:20.180" v="2436" actId="208"/>
          <ac:cxnSpMkLst>
            <pc:docMk/>
            <pc:sldMk cId="173246126" sldId="353"/>
            <ac:cxnSpMk id="38" creationId="{24BAEAB8-275A-4994-95E0-F13F1AB4D396}"/>
          </ac:cxnSpMkLst>
        </pc:cxnChg>
        <pc:cxnChg chg="mod">
          <ac:chgData name="Sujoy Sikdar" userId="461f446da299a2d6" providerId="LiveId" clId="{94999D35-CC62-4B66-9369-AAC560193739}" dt="2022-02-14T16:22:20.180" v="2436" actId="208"/>
          <ac:cxnSpMkLst>
            <pc:docMk/>
            <pc:sldMk cId="173246126" sldId="353"/>
            <ac:cxnSpMk id="43" creationId="{9D34F8D3-06AB-4F79-A51D-F6034819A402}"/>
          </ac:cxnSpMkLst>
        </pc:cxnChg>
      </pc:sldChg>
      <pc:sldChg chg="modAnim">
        <pc:chgData name="Sujoy Sikdar" userId="461f446da299a2d6" providerId="LiveId" clId="{94999D35-CC62-4B66-9369-AAC560193739}" dt="2022-02-14T14:20:31.980" v="266"/>
        <pc:sldMkLst>
          <pc:docMk/>
          <pc:sldMk cId="3899050996" sldId="354"/>
        </pc:sldMkLst>
      </pc:sldChg>
      <pc:sldChg chg="modSp">
        <pc:chgData name="Sujoy Sikdar" userId="461f446da299a2d6" providerId="LiveId" clId="{94999D35-CC62-4B66-9369-AAC560193739}" dt="2022-02-14T14:21:00.402" v="268" actId="207"/>
        <pc:sldMkLst>
          <pc:docMk/>
          <pc:sldMk cId="2552069509" sldId="359"/>
        </pc:sldMkLst>
        <pc:spChg chg="mod">
          <ac:chgData name="Sujoy Sikdar" userId="461f446da299a2d6" providerId="LiveId" clId="{94999D35-CC62-4B66-9369-AAC560193739}" dt="2022-02-14T14:21:00.402" v="268" actId="207"/>
          <ac:spMkLst>
            <pc:docMk/>
            <pc:sldMk cId="2552069509" sldId="359"/>
            <ac:spMk id="9" creationId="{9CC79C4D-BB80-4F05-B5E2-7AD20D5366B2}"/>
          </ac:spMkLst>
        </pc:spChg>
      </pc:sldChg>
      <pc:sldChg chg="add del">
        <pc:chgData name="Sujoy Sikdar" userId="461f446da299a2d6" providerId="LiveId" clId="{94999D35-CC62-4B66-9369-AAC560193739}" dt="2022-02-14T14:07:22.062" v="4" actId="47"/>
        <pc:sldMkLst>
          <pc:docMk/>
          <pc:sldMk cId="1503922349" sldId="386"/>
        </pc:sldMkLst>
      </pc:sldChg>
      <pc:sldChg chg="add del">
        <pc:chgData name="Sujoy Sikdar" userId="461f446da299a2d6" providerId="LiveId" clId="{94999D35-CC62-4B66-9369-AAC560193739}" dt="2022-02-14T14:07:22.062" v="4" actId="47"/>
        <pc:sldMkLst>
          <pc:docMk/>
          <pc:sldMk cId="3232163308" sldId="388"/>
        </pc:sldMkLst>
      </pc:sldChg>
      <pc:sldChg chg="add del">
        <pc:chgData name="Sujoy Sikdar" userId="461f446da299a2d6" providerId="LiveId" clId="{94999D35-CC62-4B66-9369-AAC560193739}" dt="2022-02-14T14:07:22.062" v="4" actId="47"/>
        <pc:sldMkLst>
          <pc:docMk/>
          <pc:sldMk cId="3147337885" sldId="396"/>
        </pc:sldMkLst>
      </pc:sldChg>
      <pc:sldChg chg="modSp modAnim">
        <pc:chgData name="Sujoy Sikdar" userId="461f446da299a2d6" providerId="LiveId" clId="{94999D35-CC62-4B66-9369-AAC560193739}" dt="2022-02-14T14:20:13.101" v="265"/>
        <pc:sldMkLst>
          <pc:docMk/>
          <pc:sldMk cId="2882488644" sldId="398"/>
        </pc:sldMkLst>
        <pc:spChg chg="mod">
          <ac:chgData name="Sujoy Sikdar" userId="461f446da299a2d6" providerId="LiveId" clId="{94999D35-CC62-4B66-9369-AAC560193739}" dt="2022-02-14T14:19:55.353" v="263" actId="20577"/>
          <ac:spMkLst>
            <pc:docMk/>
            <pc:sldMk cId="2882488644" sldId="398"/>
            <ac:spMk id="3" creationId="{BB8287E0-71C7-49A0-8337-F377631C1B2B}"/>
          </ac:spMkLst>
        </pc:spChg>
      </pc:sldChg>
      <pc:sldChg chg="add del">
        <pc:chgData name="Sujoy Sikdar" userId="461f446da299a2d6" providerId="LiveId" clId="{94999D35-CC62-4B66-9369-AAC560193739}" dt="2022-02-14T14:07:22.062" v="4" actId="47"/>
        <pc:sldMkLst>
          <pc:docMk/>
          <pc:sldMk cId="4068494258" sldId="399"/>
        </pc:sldMkLst>
      </pc:sldChg>
      <pc:sldChg chg="add del">
        <pc:chgData name="Sujoy Sikdar" userId="461f446da299a2d6" providerId="LiveId" clId="{94999D35-CC62-4B66-9369-AAC560193739}" dt="2022-02-14T14:07:22.062" v="4" actId="47"/>
        <pc:sldMkLst>
          <pc:docMk/>
          <pc:sldMk cId="3350726657" sldId="400"/>
        </pc:sldMkLst>
      </pc:sldChg>
      <pc:sldChg chg="modSp add del mod modAnim">
        <pc:chgData name="Sujoy Sikdar" userId="461f446da299a2d6" providerId="LiveId" clId="{94999D35-CC62-4B66-9369-AAC560193739}" dt="2022-02-14T14:16:14.379" v="124"/>
        <pc:sldMkLst>
          <pc:docMk/>
          <pc:sldMk cId="1046384011" sldId="401"/>
        </pc:sldMkLst>
        <pc:spChg chg="mod">
          <ac:chgData name="Sujoy Sikdar" userId="461f446da299a2d6" providerId="LiveId" clId="{94999D35-CC62-4B66-9369-AAC560193739}" dt="2022-02-14T14:13:00.614" v="28" actId="1035"/>
          <ac:spMkLst>
            <pc:docMk/>
            <pc:sldMk cId="1046384011" sldId="401"/>
            <ac:spMk id="2" creationId="{DD1810D6-BBB3-4F93-99F1-A6F8AF473607}"/>
          </ac:spMkLst>
        </pc:spChg>
        <pc:spChg chg="mod">
          <ac:chgData name="Sujoy Sikdar" userId="461f446da299a2d6" providerId="LiveId" clId="{94999D35-CC62-4B66-9369-AAC560193739}" dt="2022-02-14T14:15:43.061" v="123" actId="113"/>
          <ac:spMkLst>
            <pc:docMk/>
            <pc:sldMk cId="1046384011" sldId="401"/>
            <ac:spMk id="3" creationId="{871A93C9-5ED2-47D2-9742-A1C5F111408C}"/>
          </ac:spMkLst>
        </pc:spChg>
      </pc:sldChg>
      <pc:sldChg chg="modSp">
        <pc:chgData name="Sujoy Sikdar" userId="461f446da299a2d6" providerId="LiveId" clId="{94999D35-CC62-4B66-9369-AAC560193739}" dt="2022-02-14T14:21:23.301" v="272" actId="207"/>
        <pc:sldMkLst>
          <pc:docMk/>
          <pc:sldMk cId="1466885640" sldId="403"/>
        </pc:sldMkLst>
        <pc:spChg chg="mod">
          <ac:chgData name="Sujoy Sikdar" userId="461f446da299a2d6" providerId="LiveId" clId="{94999D35-CC62-4B66-9369-AAC560193739}" dt="2022-02-14T14:21:23.301" v="272" actId="207"/>
          <ac:spMkLst>
            <pc:docMk/>
            <pc:sldMk cId="1466885640" sldId="403"/>
            <ac:spMk id="9" creationId="{9CC79C4D-BB80-4F05-B5E2-7AD20D5366B2}"/>
          </ac:spMkLst>
        </pc:spChg>
      </pc:sldChg>
      <pc:sldChg chg="modSp mod modAnim">
        <pc:chgData name="Sujoy Sikdar" userId="461f446da299a2d6" providerId="LiveId" clId="{94999D35-CC62-4B66-9369-AAC560193739}" dt="2022-02-14T15:02:07.059" v="335" actId="20577"/>
        <pc:sldMkLst>
          <pc:docMk/>
          <pc:sldMk cId="4058704432" sldId="414"/>
        </pc:sldMkLst>
        <pc:spChg chg="mod">
          <ac:chgData name="Sujoy Sikdar" userId="461f446da299a2d6" providerId="LiveId" clId="{94999D35-CC62-4B66-9369-AAC560193739}" dt="2022-02-14T15:02:07.059" v="335" actId="20577"/>
          <ac:spMkLst>
            <pc:docMk/>
            <pc:sldMk cId="4058704432" sldId="414"/>
            <ac:spMk id="3" creationId="{38226D21-E5D8-4491-9B91-3C835CC1BD7D}"/>
          </ac:spMkLst>
        </pc:spChg>
      </pc:sldChg>
      <pc:sldChg chg="modSp mod modAnim">
        <pc:chgData name="Sujoy Sikdar" userId="461f446da299a2d6" providerId="LiveId" clId="{94999D35-CC62-4B66-9369-AAC560193739}" dt="2022-02-14T14:46:40.293" v="325"/>
        <pc:sldMkLst>
          <pc:docMk/>
          <pc:sldMk cId="3405929693" sldId="415"/>
        </pc:sldMkLst>
        <pc:spChg chg="mod">
          <ac:chgData name="Sujoy Sikdar" userId="461f446da299a2d6" providerId="LiveId" clId="{94999D35-CC62-4B66-9369-AAC560193739}" dt="2022-02-14T14:46:18.450" v="323" actId="27636"/>
          <ac:spMkLst>
            <pc:docMk/>
            <pc:sldMk cId="3405929693" sldId="415"/>
            <ac:spMk id="3" creationId="{4C8C8E5C-CE4C-45BF-9682-EAE501AB8715}"/>
          </ac:spMkLst>
        </pc:spChg>
      </pc:sldChg>
      <pc:sldChg chg="modSp mod">
        <pc:chgData name="Sujoy Sikdar" userId="461f446da299a2d6" providerId="LiveId" clId="{94999D35-CC62-4B66-9369-AAC560193739}" dt="2022-02-14T15:31:34.690" v="1430" actId="1038"/>
        <pc:sldMkLst>
          <pc:docMk/>
          <pc:sldMk cId="1616668344" sldId="417"/>
        </pc:sldMkLst>
        <pc:spChg chg="mod">
          <ac:chgData name="Sujoy Sikdar" userId="461f446da299a2d6" providerId="LiveId" clId="{94999D35-CC62-4B66-9369-AAC560193739}" dt="2022-02-14T15:31:34.690" v="1430" actId="1038"/>
          <ac:spMkLst>
            <pc:docMk/>
            <pc:sldMk cId="1616668344" sldId="417"/>
            <ac:spMk id="5" creationId="{1E1B5403-058B-4D66-88BE-BD9A633EB3F2}"/>
          </ac:spMkLst>
        </pc:spChg>
        <pc:spChg chg="mod">
          <ac:chgData name="Sujoy Sikdar" userId="461f446da299a2d6" providerId="LiveId" clId="{94999D35-CC62-4B66-9369-AAC560193739}" dt="2022-02-14T15:31:34.690" v="1430" actId="1038"/>
          <ac:spMkLst>
            <pc:docMk/>
            <pc:sldMk cId="1616668344" sldId="417"/>
            <ac:spMk id="6" creationId="{31AA65A1-F3A2-4541-B33D-1D3EB070381D}"/>
          </ac:spMkLst>
        </pc:spChg>
        <pc:spChg chg="mod">
          <ac:chgData name="Sujoy Sikdar" userId="461f446da299a2d6" providerId="LiveId" clId="{94999D35-CC62-4B66-9369-AAC560193739}" dt="2022-02-14T15:31:34.690" v="1430" actId="1038"/>
          <ac:spMkLst>
            <pc:docMk/>
            <pc:sldMk cId="1616668344" sldId="417"/>
            <ac:spMk id="7" creationId="{4B92C656-C64B-4943-98B6-8492FE7AB82C}"/>
          </ac:spMkLst>
        </pc:spChg>
        <pc:spChg chg="mod">
          <ac:chgData name="Sujoy Sikdar" userId="461f446da299a2d6" providerId="LiveId" clId="{94999D35-CC62-4B66-9369-AAC560193739}" dt="2022-02-14T15:31:34.690" v="1430" actId="1038"/>
          <ac:spMkLst>
            <pc:docMk/>
            <pc:sldMk cId="1616668344" sldId="417"/>
            <ac:spMk id="8" creationId="{187ADF62-8A52-47DF-8345-1CFA43B0ACA7}"/>
          </ac:spMkLst>
        </pc:spChg>
      </pc:sldChg>
      <pc:sldChg chg="modSp modAnim">
        <pc:chgData name="Sujoy Sikdar" userId="461f446da299a2d6" providerId="LiveId" clId="{94999D35-CC62-4B66-9369-AAC560193739}" dt="2022-02-14T15:34:08.774" v="1440" actId="20577"/>
        <pc:sldMkLst>
          <pc:docMk/>
          <pc:sldMk cId="706083449" sldId="418"/>
        </pc:sldMkLst>
        <pc:spChg chg="mod">
          <ac:chgData name="Sujoy Sikdar" userId="461f446da299a2d6" providerId="LiveId" clId="{94999D35-CC62-4B66-9369-AAC560193739}" dt="2022-02-14T15:27:43.415" v="1332" actId="20577"/>
          <ac:spMkLst>
            <pc:docMk/>
            <pc:sldMk cId="706083449" sldId="418"/>
            <ac:spMk id="3" creationId="{422FAA59-4D76-464A-9F4D-7045F9CA04BD}"/>
          </ac:spMkLst>
        </pc:spChg>
        <pc:spChg chg="mod">
          <ac:chgData name="Sujoy Sikdar" userId="461f446da299a2d6" providerId="LiveId" clId="{94999D35-CC62-4B66-9369-AAC560193739}" dt="2022-02-14T15:34:08.774" v="1440" actId="20577"/>
          <ac:spMkLst>
            <pc:docMk/>
            <pc:sldMk cId="706083449" sldId="418"/>
            <ac:spMk id="8" creationId="{0A878F7A-D8FA-4665-8B6B-5439B645C499}"/>
          </ac:spMkLst>
        </pc:spChg>
      </pc:sldChg>
      <pc:sldChg chg="addSp delSp modSp mod modAnim">
        <pc:chgData name="Sujoy Sikdar" userId="461f446da299a2d6" providerId="LiveId" clId="{94999D35-CC62-4B66-9369-AAC560193739}" dt="2022-02-14T16:03:27.793" v="1884" actId="20577"/>
        <pc:sldMkLst>
          <pc:docMk/>
          <pc:sldMk cId="3412759590" sldId="420"/>
        </pc:sldMkLst>
        <pc:spChg chg="mod">
          <ac:chgData name="Sujoy Sikdar" userId="461f446da299a2d6" providerId="LiveId" clId="{94999D35-CC62-4B66-9369-AAC560193739}" dt="2022-02-14T16:03:11.781" v="1869" actId="14100"/>
          <ac:spMkLst>
            <pc:docMk/>
            <pc:sldMk cId="3412759590" sldId="420"/>
            <ac:spMk id="2" creationId="{A95FF0F0-8501-4BA6-AB39-481CD611BDF0}"/>
          </ac:spMkLst>
        </pc:spChg>
        <pc:spChg chg="add mod">
          <ac:chgData name="Sujoy Sikdar" userId="461f446da299a2d6" providerId="LiveId" clId="{94999D35-CC62-4B66-9369-AAC560193739}" dt="2022-02-14T16:03:25.981" v="1883" actId="1035"/>
          <ac:spMkLst>
            <pc:docMk/>
            <pc:sldMk cId="3412759590" sldId="420"/>
            <ac:spMk id="9" creationId="{B18C7969-2543-4503-90B4-B55E39AB3D6E}"/>
          </ac:spMkLst>
        </pc:spChg>
        <pc:spChg chg="add mod">
          <ac:chgData name="Sujoy Sikdar" userId="461f446da299a2d6" providerId="LiveId" clId="{94999D35-CC62-4B66-9369-AAC560193739}" dt="2022-02-14T16:03:25.981" v="1883" actId="1035"/>
          <ac:spMkLst>
            <pc:docMk/>
            <pc:sldMk cId="3412759590" sldId="420"/>
            <ac:spMk id="10" creationId="{A0EB39EA-C608-4CEC-AF22-A9EF750A6AB4}"/>
          </ac:spMkLst>
        </pc:spChg>
        <pc:spChg chg="add mod">
          <ac:chgData name="Sujoy Sikdar" userId="461f446da299a2d6" providerId="LiveId" clId="{94999D35-CC62-4B66-9369-AAC560193739}" dt="2022-02-14T16:03:25.981" v="1883" actId="1035"/>
          <ac:spMkLst>
            <pc:docMk/>
            <pc:sldMk cId="3412759590" sldId="420"/>
            <ac:spMk id="11" creationId="{D0CB395E-C38E-487B-A66E-36B343C2E563}"/>
          </ac:spMkLst>
        </pc:spChg>
        <pc:spChg chg="add mod">
          <ac:chgData name="Sujoy Sikdar" userId="461f446da299a2d6" providerId="LiveId" clId="{94999D35-CC62-4B66-9369-AAC560193739}" dt="2022-02-14T16:03:25.981" v="1883" actId="1035"/>
          <ac:spMkLst>
            <pc:docMk/>
            <pc:sldMk cId="3412759590" sldId="420"/>
            <ac:spMk id="12" creationId="{3EBE2C36-83C2-47D7-88B4-3E878720819B}"/>
          </ac:spMkLst>
        </pc:spChg>
        <pc:spChg chg="add mod">
          <ac:chgData name="Sujoy Sikdar" userId="461f446da299a2d6" providerId="LiveId" clId="{94999D35-CC62-4B66-9369-AAC560193739}" dt="2022-02-14T16:03:27.793" v="1884" actId="20577"/>
          <ac:spMkLst>
            <pc:docMk/>
            <pc:sldMk cId="3412759590" sldId="420"/>
            <ac:spMk id="13" creationId="{D2581B67-6FCB-4277-9380-CA75DC26A2B5}"/>
          </ac:spMkLst>
        </pc:spChg>
        <pc:spChg chg="add mod">
          <ac:chgData name="Sujoy Sikdar" userId="461f446da299a2d6" providerId="LiveId" clId="{94999D35-CC62-4B66-9369-AAC560193739}" dt="2022-02-14T16:03:25.981" v="1883" actId="1035"/>
          <ac:spMkLst>
            <pc:docMk/>
            <pc:sldMk cId="3412759590" sldId="420"/>
            <ac:spMk id="14" creationId="{45C41ED6-25D4-42EB-9920-75BAAD013BE8}"/>
          </ac:spMkLst>
        </pc:spChg>
        <pc:picChg chg="add mod">
          <ac:chgData name="Sujoy Sikdar" userId="461f446da299a2d6" providerId="LiveId" clId="{94999D35-CC62-4B66-9369-AAC560193739}" dt="2022-02-14T16:03:25.981" v="1883" actId="1035"/>
          <ac:picMkLst>
            <pc:docMk/>
            <pc:sldMk cId="3412759590" sldId="420"/>
            <ac:picMk id="5" creationId="{AE30E2E3-CC6E-4C75-B45B-582209C02FD4}"/>
          </ac:picMkLst>
        </pc:picChg>
        <pc:picChg chg="del mod">
          <ac:chgData name="Sujoy Sikdar" userId="461f446da299a2d6" providerId="LiveId" clId="{94999D35-CC62-4B66-9369-AAC560193739}" dt="2022-02-14T15:35:08.499" v="1442" actId="21"/>
          <ac:picMkLst>
            <pc:docMk/>
            <pc:sldMk cId="3412759590" sldId="420"/>
            <ac:picMk id="6" creationId="{6423082C-37B4-4CF7-A7C0-7F33B0F7E7D3}"/>
          </ac:picMkLst>
        </pc:picChg>
        <pc:picChg chg="add mod">
          <ac:chgData name="Sujoy Sikdar" userId="461f446da299a2d6" providerId="LiveId" clId="{94999D35-CC62-4B66-9369-AAC560193739}" dt="2022-02-14T16:03:25.981" v="1883" actId="1035"/>
          <ac:picMkLst>
            <pc:docMk/>
            <pc:sldMk cId="3412759590" sldId="420"/>
            <ac:picMk id="8" creationId="{E90AD9FF-720D-4F53-9ED1-9C2FDA0BE6FB}"/>
          </ac:picMkLst>
        </pc:picChg>
      </pc:sldChg>
      <pc:sldChg chg="modSp new mod modAnim">
        <pc:chgData name="Sujoy Sikdar" userId="461f446da299a2d6" providerId="LiveId" clId="{94999D35-CC62-4B66-9369-AAC560193739}" dt="2022-02-14T15:31:07.162" v="1381"/>
        <pc:sldMkLst>
          <pc:docMk/>
          <pc:sldMk cId="417204442" sldId="421"/>
        </pc:sldMkLst>
        <pc:spChg chg="mod">
          <ac:chgData name="Sujoy Sikdar" userId="461f446da299a2d6" providerId="LiveId" clId="{94999D35-CC62-4B66-9369-AAC560193739}" dt="2022-02-14T15:27:09.552" v="1317" actId="20577"/>
          <ac:spMkLst>
            <pc:docMk/>
            <pc:sldMk cId="417204442" sldId="421"/>
            <ac:spMk id="2" creationId="{E77DB6E1-238F-4B63-838B-4C3CC939A071}"/>
          </ac:spMkLst>
        </pc:spChg>
        <pc:spChg chg="mod">
          <ac:chgData name="Sujoy Sikdar" userId="461f446da299a2d6" providerId="LiveId" clId="{94999D35-CC62-4B66-9369-AAC560193739}" dt="2022-02-14T15:29:59.296" v="1377" actId="113"/>
          <ac:spMkLst>
            <pc:docMk/>
            <pc:sldMk cId="417204442" sldId="421"/>
            <ac:spMk id="3" creationId="{38F321AF-E20E-48FE-A528-0B6086BAF5B3}"/>
          </ac:spMkLst>
        </pc:spChg>
      </pc:sldChg>
      <pc:sldChg chg="modSp new mod">
        <pc:chgData name="Sujoy Sikdar" userId="461f446da299a2d6" providerId="LiveId" clId="{94999D35-CC62-4B66-9369-AAC560193739}" dt="2022-02-14T16:17:11.571" v="2399" actId="113"/>
        <pc:sldMkLst>
          <pc:docMk/>
          <pc:sldMk cId="762782455" sldId="422"/>
        </pc:sldMkLst>
        <pc:spChg chg="mod">
          <ac:chgData name="Sujoy Sikdar" userId="461f446da299a2d6" providerId="LiveId" clId="{94999D35-CC62-4B66-9369-AAC560193739}" dt="2022-02-14T16:12:12.008" v="1947" actId="14100"/>
          <ac:spMkLst>
            <pc:docMk/>
            <pc:sldMk cId="762782455" sldId="422"/>
            <ac:spMk id="2" creationId="{57E3E21D-F9A6-46FD-896E-B6CB1AFC17FB}"/>
          </ac:spMkLst>
        </pc:spChg>
        <pc:spChg chg="mod">
          <ac:chgData name="Sujoy Sikdar" userId="461f446da299a2d6" providerId="LiveId" clId="{94999D35-CC62-4B66-9369-AAC560193739}" dt="2022-02-14T16:17:11.571" v="2399" actId="113"/>
          <ac:spMkLst>
            <pc:docMk/>
            <pc:sldMk cId="762782455" sldId="422"/>
            <ac:spMk id="3" creationId="{1531F205-E5F9-4E94-818C-A6D424C898C1}"/>
          </ac:spMkLst>
        </pc:spChg>
      </pc:sldChg>
      <pc:sldChg chg="modSp new mod modAnim">
        <pc:chgData name="Sujoy Sikdar" userId="461f446da299a2d6" providerId="LiveId" clId="{94999D35-CC62-4B66-9369-AAC560193739}" dt="2022-02-14T17:42:50.346" v="3927"/>
        <pc:sldMkLst>
          <pc:docMk/>
          <pc:sldMk cId="1941019250" sldId="423"/>
        </pc:sldMkLst>
        <pc:spChg chg="mod">
          <ac:chgData name="Sujoy Sikdar" userId="461f446da299a2d6" providerId="LiveId" clId="{94999D35-CC62-4B66-9369-AAC560193739}" dt="2022-02-14T16:58:04.351" v="3027" actId="20577"/>
          <ac:spMkLst>
            <pc:docMk/>
            <pc:sldMk cId="1941019250" sldId="423"/>
            <ac:spMk id="2" creationId="{B4095567-FFDA-4B7F-A49C-0642CBF77190}"/>
          </ac:spMkLst>
        </pc:spChg>
        <pc:spChg chg="mod">
          <ac:chgData name="Sujoy Sikdar" userId="461f446da299a2d6" providerId="LiveId" clId="{94999D35-CC62-4B66-9369-AAC560193739}" dt="2022-02-14T16:57:39.298" v="2996" actId="255"/>
          <ac:spMkLst>
            <pc:docMk/>
            <pc:sldMk cId="1941019250" sldId="423"/>
            <ac:spMk id="3" creationId="{82D46420-BC8D-4C61-84B3-19D54B3DC214}"/>
          </ac:spMkLst>
        </pc:spChg>
      </pc:sldChg>
      <pc:sldChg chg="addSp delSp modSp new mod delAnim modAnim">
        <pc:chgData name="Sujoy Sikdar" userId="461f446da299a2d6" providerId="LiveId" clId="{94999D35-CC62-4B66-9369-AAC560193739}" dt="2022-02-14T17:32:23.890" v="3873" actId="1035"/>
        <pc:sldMkLst>
          <pc:docMk/>
          <pc:sldMk cId="1407259805" sldId="424"/>
        </pc:sldMkLst>
        <pc:spChg chg="mod">
          <ac:chgData name="Sujoy Sikdar" userId="461f446da299a2d6" providerId="LiveId" clId="{94999D35-CC62-4B66-9369-AAC560193739}" dt="2022-02-14T16:58:12.151" v="3059" actId="20577"/>
          <ac:spMkLst>
            <pc:docMk/>
            <pc:sldMk cId="1407259805" sldId="424"/>
            <ac:spMk id="2" creationId="{0E82FA56-A15D-4CC7-8822-AABEA5513F57}"/>
          </ac:spMkLst>
        </pc:spChg>
        <pc:spChg chg="del mod">
          <ac:chgData name="Sujoy Sikdar" userId="461f446da299a2d6" providerId="LiveId" clId="{94999D35-CC62-4B66-9369-AAC560193739}" dt="2022-02-14T16:59:05.780" v="3061" actId="478"/>
          <ac:spMkLst>
            <pc:docMk/>
            <pc:sldMk cId="1407259805" sldId="424"/>
            <ac:spMk id="3" creationId="{D071093F-CC70-4419-8675-EE584F627F4B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10" creationId="{64F119AF-3529-46E7-800D-055E8C4235DC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11" creationId="{E6CEDCF6-00B6-4AC1-A0B4-E27F773E5971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12" creationId="{17527DC5-87BB-47A3-9764-22CCD8BC5B29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13" creationId="{F7C9BD78-D6D5-4F47-A104-67F549B4EA78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18" creationId="{431E0865-1D2B-460E-8E66-0AF71CAD44AC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19" creationId="{CFC4DF54-7806-4488-A13B-4C5153C169F8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20" creationId="{8ADD625A-EF6D-4474-9333-21F93654582E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21" creationId="{950B68F8-AF1B-4801-9307-1600D645A39E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26" creationId="{6338AFFE-8DBD-4FE6-8F0F-07F8DE6460F3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27" creationId="{9C4A1EF4-14BD-43D1-8F21-1AB7E5DF3209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28" creationId="{96997653-855C-46E1-9C5A-6891BE7ADEBA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29" creationId="{94227C2F-CA6A-4945-9888-D01EF03F61C7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34" creationId="{FF938762-AC2A-4B1F-9F51-621F01E85D48}"/>
          </ac:spMkLst>
        </pc:spChg>
        <pc:spChg chg="mod">
          <ac:chgData name="Sujoy Sikdar" userId="461f446da299a2d6" providerId="LiveId" clId="{94999D35-CC62-4B66-9369-AAC560193739}" dt="2022-02-14T17:00:28.608" v="3068"/>
          <ac:spMkLst>
            <pc:docMk/>
            <pc:sldMk cId="1407259805" sldId="424"/>
            <ac:spMk id="35" creationId="{83882A8C-E1BE-47F3-B7C2-9385848A329D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36" creationId="{A24B5B75-3414-40EE-9DF7-DBAEAED1578B}"/>
          </ac:spMkLst>
        </pc:spChg>
        <pc:spChg chg="add del mod">
          <ac:chgData name="Sujoy Sikdar" userId="461f446da299a2d6" providerId="LiveId" clId="{94999D35-CC62-4B66-9369-AAC560193739}" dt="2022-02-14T17:00:41.880" v="3070" actId="478"/>
          <ac:spMkLst>
            <pc:docMk/>
            <pc:sldMk cId="1407259805" sldId="424"/>
            <ac:spMk id="37" creationId="{87DC2B25-6A14-4FA5-8BF6-AE5A5B98749E}"/>
          </ac:spMkLst>
        </pc:spChg>
        <pc:spChg chg="add del mod">
          <ac:chgData name="Sujoy Sikdar" userId="461f446da299a2d6" providerId="LiveId" clId="{94999D35-CC62-4B66-9369-AAC560193739}" dt="2022-02-14T17:00:45.172" v="3071" actId="478"/>
          <ac:spMkLst>
            <pc:docMk/>
            <pc:sldMk cId="1407259805" sldId="424"/>
            <ac:spMk id="39" creationId="{AE982F99-BB77-4447-B3BE-5C164142058C}"/>
          </ac:spMkLst>
        </pc:spChg>
        <pc:spChg chg="add del mod">
          <ac:chgData name="Sujoy Sikdar" userId="461f446da299a2d6" providerId="LiveId" clId="{94999D35-CC62-4B66-9369-AAC560193739}" dt="2022-02-14T17:00:36.515" v="3069" actId="478"/>
          <ac:spMkLst>
            <pc:docMk/>
            <pc:sldMk cId="1407259805" sldId="424"/>
            <ac:spMk id="40" creationId="{1870535F-C878-497B-861F-921E5D89CDC4}"/>
          </ac:spMkLst>
        </pc:spChg>
        <pc:spChg chg="add del mod">
          <ac:chgData name="Sujoy Sikdar" userId="461f446da299a2d6" providerId="LiveId" clId="{94999D35-CC62-4B66-9369-AAC560193739}" dt="2022-02-14T17:00:59.220" v="3073" actId="478"/>
          <ac:spMkLst>
            <pc:docMk/>
            <pc:sldMk cId="1407259805" sldId="424"/>
            <ac:spMk id="43" creationId="{715FE628-CE7A-4438-B668-53DDD15ED4A2}"/>
          </ac:spMkLst>
        </pc:spChg>
        <pc:spChg chg="add del mod">
          <ac:chgData name="Sujoy Sikdar" userId="461f446da299a2d6" providerId="LiveId" clId="{94999D35-CC62-4B66-9369-AAC560193739}" dt="2022-02-14T17:00:59.220" v="3073" actId="478"/>
          <ac:spMkLst>
            <pc:docMk/>
            <pc:sldMk cId="1407259805" sldId="424"/>
            <ac:spMk id="44" creationId="{C3DB3541-5920-4801-BE5D-280736856B4C}"/>
          </ac:spMkLst>
        </pc:spChg>
        <pc:spChg chg="add del mod">
          <ac:chgData name="Sujoy Sikdar" userId="461f446da299a2d6" providerId="LiveId" clId="{94999D35-CC62-4B66-9369-AAC560193739}" dt="2022-02-14T17:00:59.220" v="3073" actId="478"/>
          <ac:spMkLst>
            <pc:docMk/>
            <pc:sldMk cId="1407259805" sldId="424"/>
            <ac:spMk id="45" creationId="{E03BA613-7C19-4F5A-8DC7-201438064FE1}"/>
          </ac:spMkLst>
        </pc:spChg>
        <pc:spChg chg="add del mod">
          <ac:chgData name="Sujoy Sikdar" userId="461f446da299a2d6" providerId="LiveId" clId="{94999D35-CC62-4B66-9369-AAC560193739}" dt="2022-02-14T17:00:59.220" v="3073" actId="478"/>
          <ac:spMkLst>
            <pc:docMk/>
            <pc:sldMk cId="1407259805" sldId="424"/>
            <ac:spMk id="46" creationId="{3F937289-31CF-40E4-9861-2403DF8B4A0E}"/>
          </ac:spMkLst>
        </pc:spChg>
        <pc:spChg chg="add del">
          <ac:chgData name="Sujoy Sikdar" userId="461f446da299a2d6" providerId="LiveId" clId="{94999D35-CC62-4B66-9369-AAC560193739}" dt="2022-02-14T17:01:53.224" v="3130" actId="478"/>
          <ac:spMkLst>
            <pc:docMk/>
            <pc:sldMk cId="1407259805" sldId="424"/>
            <ac:spMk id="57" creationId="{84514358-7655-41E6-853D-5EB422111371}"/>
          </ac:spMkLst>
        </pc:spChg>
        <pc:spChg chg="add del">
          <ac:chgData name="Sujoy Sikdar" userId="461f446da299a2d6" providerId="LiveId" clId="{94999D35-CC62-4B66-9369-AAC560193739}" dt="2022-02-14T17:02:10.505" v="3132" actId="11529"/>
          <ac:spMkLst>
            <pc:docMk/>
            <pc:sldMk cId="1407259805" sldId="424"/>
            <ac:spMk id="58" creationId="{7FAAC325-3B4E-4CFD-A45A-0615253EF488}"/>
          </ac:spMkLst>
        </pc:spChg>
        <pc:spChg chg="add del">
          <ac:chgData name="Sujoy Sikdar" userId="461f446da299a2d6" providerId="LiveId" clId="{94999D35-CC62-4B66-9369-AAC560193739}" dt="2022-02-14T17:02:21.700" v="3134" actId="478"/>
          <ac:spMkLst>
            <pc:docMk/>
            <pc:sldMk cId="1407259805" sldId="424"/>
            <ac:spMk id="59" creationId="{8D24A774-47D9-4B3F-9AC0-BC2C88E1DD26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0" creationId="{E3A3FA10-9E71-4BAD-9F70-9A92073C23A0}"/>
          </ac:spMkLst>
        </pc:spChg>
        <pc:spChg chg="add del">
          <ac:chgData name="Sujoy Sikdar" userId="461f446da299a2d6" providerId="LiveId" clId="{94999D35-CC62-4B66-9369-AAC560193739}" dt="2022-02-14T17:02:54.797" v="3139" actId="478"/>
          <ac:spMkLst>
            <pc:docMk/>
            <pc:sldMk cId="1407259805" sldId="424"/>
            <ac:spMk id="61" creationId="{D75ECF57-18D3-4526-AC6B-C81C2756D6EF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2" creationId="{B354D883-A6E5-46C8-85D2-C68FA58C3DBA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3" creationId="{AE483075-11C8-4400-965B-A777345162C2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4" creationId="{32003F7C-9553-45C3-A32A-C24C58B61281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5" creationId="{0A1750B5-A2F0-4F7B-BAE9-831584F0CC24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6" creationId="{451016E2-D95A-4715-A9D2-0D06FFF07327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7" creationId="{2BF4B0A4-4F61-4B53-9F50-3B78F6562DAD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68" creationId="{F6FAAABA-EEAC-459F-B481-245ECCA5CD90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70" creationId="{9A6DC021-7C80-4A00-9E27-09C12807CA80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71" creationId="{C9F2A366-B299-4266-9218-C7A0599C3903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72" creationId="{2EB29AFD-1A3A-4BDA-BF37-0603DE70FED6}"/>
          </ac:spMkLst>
        </pc:spChg>
        <pc:spChg chg="add mod">
          <ac:chgData name="Sujoy Sikdar" userId="461f446da299a2d6" providerId="LiveId" clId="{94999D35-CC62-4B66-9369-AAC560193739}" dt="2022-02-14T17:12:23.445" v="3519" actId="1035"/>
          <ac:spMkLst>
            <pc:docMk/>
            <pc:sldMk cId="1407259805" sldId="424"/>
            <ac:spMk id="73" creationId="{463E56CD-E8E4-4E0D-9CC4-40B8B928EC81}"/>
          </ac:spMkLst>
        </pc:spChg>
        <pc:spChg chg="add mod">
          <ac:chgData name="Sujoy Sikdar" userId="461f446da299a2d6" providerId="LiveId" clId="{94999D35-CC62-4B66-9369-AAC560193739}" dt="2022-02-14T17:32:23.890" v="3873" actId="1035"/>
          <ac:spMkLst>
            <pc:docMk/>
            <pc:sldMk cId="1407259805" sldId="424"/>
            <ac:spMk id="74" creationId="{3B12B3B9-6CC3-4602-AD99-CF30F585468C}"/>
          </ac:spMkLst>
        </pc:spChg>
        <pc:spChg chg="add mod">
          <ac:chgData name="Sujoy Sikdar" userId="461f446da299a2d6" providerId="LiveId" clId="{94999D35-CC62-4B66-9369-AAC560193739}" dt="2022-02-14T17:32:23.890" v="3873" actId="1035"/>
          <ac:spMkLst>
            <pc:docMk/>
            <pc:sldMk cId="1407259805" sldId="424"/>
            <ac:spMk id="75" creationId="{26ADD65C-36F4-40D9-8547-0CCA41504351}"/>
          </ac:spMkLst>
        </pc:spChg>
        <pc:grpChg chg="add del mod">
          <ac:chgData name="Sujoy Sikdar" userId="461f446da299a2d6" providerId="LiveId" clId="{94999D35-CC62-4B66-9369-AAC560193739}" dt="2022-02-14T17:00:41.880" v="3070" actId="478"/>
          <ac:grpSpMkLst>
            <pc:docMk/>
            <pc:sldMk cId="1407259805" sldId="424"/>
            <ac:grpSpMk id="9" creationId="{EC34626F-9897-4385-9788-039D755B8E42}"/>
          </ac:grpSpMkLst>
        </pc:grpChg>
        <pc:grpChg chg="add del mod">
          <ac:chgData name="Sujoy Sikdar" userId="461f446da299a2d6" providerId="LiveId" clId="{94999D35-CC62-4B66-9369-AAC560193739}" dt="2022-02-14T17:00:41.880" v="3070" actId="478"/>
          <ac:grpSpMkLst>
            <pc:docMk/>
            <pc:sldMk cId="1407259805" sldId="424"/>
            <ac:grpSpMk id="17" creationId="{538A9C6B-5332-4EDE-A94C-58886AA78CF2}"/>
          </ac:grpSpMkLst>
        </pc:grpChg>
        <pc:grpChg chg="add del mod">
          <ac:chgData name="Sujoy Sikdar" userId="461f446da299a2d6" providerId="LiveId" clId="{94999D35-CC62-4B66-9369-AAC560193739}" dt="2022-02-14T17:00:41.880" v="3070" actId="478"/>
          <ac:grpSpMkLst>
            <pc:docMk/>
            <pc:sldMk cId="1407259805" sldId="424"/>
            <ac:grpSpMk id="25" creationId="{C8A583B1-77D6-400B-A61A-D2EC4ACAD185}"/>
          </ac:grpSpMkLst>
        </pc:grpChg>
        <pc:grpChg chg="add del mod">
          <ac:chgData name="Sujoy Sikdar" userId="461f446da299a2d6" providerId="LiveId" clId="{94999D35-CC62-4B66-9369-AAC560193739}" dt="2022-02-14T17:00:41.880" v="3070" actId="478"/>
          <ac:grpSpMkLst>
            <pc:docMk/>
            <pc:sldMk cId="1407259805" sldId="424"/>
            <ac:grpSpMk id="33" creationId="{604BAE5D-5747-4025-B88C-A32D4968B082}"/>
          </ac:grpSpMkLst>
        </pc:grpChg>
        <pc:picChg chg="add del mod">
          <ac:chgData name="Sujoy Sikdar" userId="461f446da299a2d6" providerId="LiveId" clId="{94999D35-CC62-4B66-9369-AAC560193739}" dt="2022-02-14T17:00:09.878" v="3067" actId="478"/>
          <ac:picMkLst>
            <pc:docMk/>
            <pc:sldMk cId="1407259805" sldId="424"/>
            <ac:picMk id="6" creationId="{7D6034BD-DE6A-4490-9376-953C3E53CD9F}"/>
          </ac:picMkLst>
        </pc:pic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7" creationId="{9A21D5DF-D8E9-40F7-A36E-1163E898DAF9}"/>
          </ac:cxnSpMkLst>
        </pc:cxn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8" creationId="{A7F04B81-5AFE-4FD5-91BC-EAB75F5B1B17}"/>
          </ac:cxnSpMkLst>
        </pc:cxnChg>
        <pc:cxnChg chg="add del mod">
          <ac:chgData name="Sujoy Sikdar" userId="461f446da299a2d6" providerId="LiveId" clId="{94999D35-CC62-4B66-9369-AAC560193739}" dt="2022-02-14T17:00:41.880" v="3070" actId="478"/>
          <ac:cxnSpMkLst>
            <pc:docMk/>
            <pc:sldMk cId="1407259805" sldId="424"/>
            <ac:cxnSpMk id="14" creationId="{F9E43002-7620-4EB8-B8B5-E921701DEDD3}"/>
          </ac:cxnSpMkLst>
        </pc:cxnChg>
        <pc:cxnChg chg="add del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15" creationId="{2CA5AFD0-1B21-4DEC-95F0-D09ADD52D3C5}"/>
          </ac:cxnSpMkLst>
        </pc:cxnChg>
        <pc:cxnChg chg="add del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16" creationId="{ECAC943A-D6D6-4A51-A078-3F775FAF45E9}"/>
          </ac:cxnSpMkLst>
        </pc:cxnChg>
        <pc:cxnChg chg="add del mod">
          <ac:chgData name="Sujoy Sikdar" userId="461f446da299a2d6" providerId="LiveId" clId="{94999D35-CC62-4B66-9369-AAC560193739}" dt="2022-02-14T17:00:41.880" v="3070" actId="478"/>
          <ac:cxnSpMkLst>
            <pc:docMk/>
            <pc:sldMk cId="1407259805" sldId="424"/>
            <ac:cxnSpMk id="22" creationId="{7AFFE285-85AB-4954-9C20-6954FEAF7D77}"/>
          </ac:cxnSpMkLst>
        </pc:cxn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23" creationId="{F5BB5D96-047C-422D-9C42-0FC83902F108}"/>
          </ac:cxnSpMkLst>
        </pc:cxn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24" creationId="{BF0CD836-58DF-4987-AE77-DFF14E4AC80F}"/>
          </ac:cxnSpMkLst>
        </pc:cxnChg>
        <pc:cxnChg chg="add del mod">
          <ac:chgData name="Sujoy Sikdar" userId="461f446da299a2d6" providerId="LiveId" clId="{94999D35-CC62-4B66-9369-AAC560193739}" dt="2022-02-14T17:00:41.880" v="3070" actId="478"/>
          <ac:cxnSpMkLst>
            <pc:docMk/>
            <pc:sldMk cId="1407259805" sldId="424"/>
            <ac:cxnSpMk id="30" creationId="{73645F6E-7982-4F55-BE05-EE22C6A216D8}"/>
          </ac:cxnSpMkLst>
        </pc:cxnChg>
        <pc:cxnChg chg="add del mod">
          <ac:chgData name="Sujoy Sikdar" userId="461f446da299a2d6" providerId="LiveId" clId="{94999D35-CC62-4B66-9369-AAC560193739}" dt="2022-02-14T17:11:43.852" v="3479" actId="478"/>
          <ac:cxnSpMkLst>
            <pc:docMk/>
            <pc:sldMk cId="1407259805" sldId="424"/>
            <ac:cxnSpMk id="31" creationId="{6B23956A-F517-4632-B7C5-E4ABF71C43B2}"/>
          </ac:cxnSpMkLst>
        </pc:cxnChg>
        <pc:cxnChg chg="add del mod">
          <ac:chgData name="Sujoy Sikdar" userId="461f446da299a2d6" providerId="LiveId" clId="{94999D35-CC62-4B66-9369-AAC560193739}" dt="2022-02-14T17:11:38.599" v="3476" actId="478"/>
          <ac:cxnSpMkLst>
            <pc:docMk/>
            <pc:sldMk cId="1407259805" sldId="424"/>
            <ac:cxnSpMk id="32" creationId="{32364B21-4A78-42CE-9FED-89FF92D20D12}"/>
          </ac:cxnSpMkLst>
        </pc:cxnChg>
        <pc:cxnChg chg="add del mod">
          <ac:chgData name="Sujoy Sikdar" userId="461f446da299a2d6" providerId="LiveId" clId="{94999D35-CC62-4B66-9369-AAC560193739}" dt="2022-02-14T17:00:48.297" v="3072" actId="478"/>
          <ac:cxnSpMkLst>
            <pc:docMk/>
            <pc:sldMk cId="1407259805" sldId="424"/>
            <ac:cxnSpMk id="38" creationId="{E84E321C-388C-4C60-A5F9-9DD1EEEB7BBF}"/>
          </ac:cxnSpMkLst>
        </pc:cxnChg>
        <pc:cxnChg chg="add del mod">
          <ac:chgData name="Sujoy Sikdar" userId="461f446da299a2d6" providerId="LiveId" clId="{94999D35-CC62-4B66-9369-AAC560193739}" dt="2022-02-14T17:00:45.172" v="3071" actId="478"/>
          <ac:cxnSpMkLst>
            <pc:docMk/>
            <pc:sldMk cId="1407259805" sldId="424"/>
            <ac:cxnSpMk id="41" creationId="{7C03853A-740F-4125-A88D-BF68CB00B2B5}"/>
          </ac:cxnSpMkLst>
        </pc:cxnChg>
        <pc:cxnChg chg="add del mod">
          <ac:chgData name="Sujoy Sikdar" userId="461f446da299a2d6" providerId="LiveId" clId="{94999D35-CC62-4B66-9369-AAC560193739}" dt="2022-02-14T17:00:48.297" v="3072" actId="478"/>
          <ac:cxnSpMkLst>
            <pc:docMk/>
            <pc:sldMk cId="1407259805" sldId="424"/>
            <ac:cxnSpMk id="42" creationId="{A214217F-A0A9-4E3D-93C2-780490CC5188}"/>
          </ac:cxnSpMkLst>
        </pc:cxn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56" creationId="{65ABA932-B6A1-4540-9AC0-8179476F2843}"/>
          </ac:cxnSpMkLst>
        </pc:cxnChg>
        <pc:cxnChg chg="add mod">
          <ac:chgData name="Sujoy Sikdar" userId="461f446da299a2d6" providerId="LiveId" clId="{94999D35-CC62-4B66-9369-AAC560193739}" dt="2022-02-14T17:12:23.445" v="3519" actId="1035"/>
          <ac:cxnSpMkLst>
            <pc:docMk/>
            <pc:sldMk cId="1407259805" sldId="424"/>
            <ac:cxnSpMk id="69" creationId="{5CC76CB9-BBE9-4D04-8666-8E5FCE649A9C}"/>
          </ac:cxnSpMkLst>
        </pc:cxnChg>
      </pc:sldChg>
      <pc:sldChg chg="addSp delSp modSp new mod delAnim modAnim">
        <pc:chgData name="Sujoy Sikdar" userId="461f446da299a2d6" providerId="LiveId" clId="{94999D35-CC62-4B66-9369-AAC560193739}" dt="2022-02-14T17:51:11.830" v="4263"/>
        <pc:sldMkLst>
          <pc:docMk/>
          <pc:sldMk cId="3466831985" sldId="425"/>
        </pc:sldMkLst>
        <pc:spChg chg="mod">
          <ac:chgData name="Sujoy Sikdar" userId="461f446da299a2d6" providerId="LiveId" clId="{94999D35-CC62-4B66-9369-AAC560193739}" dt="2022-02-14T17:45:51.590" v="3982" actId="1036"/>
          <ac:spMkLst>
            <pc:docMk/>
            <pc:sldMk cId="3466831985" sldId="425"/>
            <ac:spMk id="2" creationId="{6F0537E7-53CB-4618-9B3F-69BEBC9CAFDE}"/>
          </ac:spMkLst>
        </pc:spChg>
        <pc:spChg chg="del">
          <ac:chgData name="Sujoy Sikdar" userId="461f446da299a2d6" providerId="LiveId" clId="{94999D35-CC62-4B66-9369-AAC560193739}" dt="2022-02-14T17:13:27.842" v="3551" actId="478"/>
          <ac:spMkLst>
            <pc:docMk/>
            <pc:sldMk cId="3466831985" sldId="425"/>
            <ac:spMk id="3" creationId="{26A93C66-C456-4B2F-A7FA-DE80D2D5FB46}"/>
          </ac:spMkLst>
        </pc:spChg>
        <pc:spChg chg="add del mod">
          <ac:chgData name="Sujoy Sikdar" userId="461f446da299a2d6" providerId="LiveId" clId="{94999D35-CC62-4B66-9369-AAC560193739}" dt="2022-02-14T17:15:55.807" v="3600" actId="478"/>
          <ac:spMkLst>
            <pc:docMk/>
            <pc:sldMk cId="3466831985" sldId="425"/>
            <ac:spMk id="12" creationId="{0FA5510A-326A-448C-A40C-F6A94AF6E5B4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13" creationId="{9A527ECF-24B9-46D4-82A7-22F93B641C19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14" creationId="{FAF1B0B6-954E-4D34-A8D3-0B5CFBB7D61C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15" creationId="{06AAF8EF-EE8F-48A8-A355-3303687F86A9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16" creationId="{1C0348B0-4D44-4960-9D3D-7F2F7012A4E5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17" creationId="{0591714B-C3A1-467A-8B00-B2F790ED3DC8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18" creationId="{1FA2BDAC-8B0F-4B19-8D3E-38061D08574A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19" creationId="{32D27426-6BE5-4644-90C1-744138E63DBA}"/>
          </ac:spMkLst>
        </pc:spChg>
        <pc:spChg chg="add del mod">
          <ac:chgData name="Sujoy Sikdar" userId="461f446da299a2d6" providerId="LiveId" clId="{94999D35-CC62-4B66-9369-AAC560193739}" dt="2022-02-14T17:25:24.036" v="3777" actId="478"/>
          <ac:spMkLst>
            <pc:docMk/>
            <pc:sldMk cId="3466831985" sldId="425"/>
            <ac:spMk id="21" creationId="{7769EF7E-97E9-4901-A8C7-43CDF99BD898}"/>
          </ac:spMkLst>
        </pc:spChg>
        <pc:spChg chg="add del mod">
          <ac:chgData name="Sujoy Sikdar" userId="461f446da299a2d6" providerId="LiveId" clId="{94999D35-CC62-4B66-9369-AAC560193739}" dt="2022-02-14T17:25:26.844" v="3778" actId="478"/>
          <ac:spMkLst>
            <pc:docMk/>
            <pc:sldMk cId="3466831985" sldId="425"/>
            <ac:spMk id="22" creationId="{7ABE8FB6-D225-43A5-9E66-EEE5C63A951D}"/>
          </ac:spMkLst>
        </pc:spChg>
        <pc:spChg chg="add del mod">
          <ac:chgData name="Sujoy Sikdar" userId="461f446da299a2d6" providerId="LiveId" clId="{94999D35-CC62-4B66-9369-AAC560193739}" dt="2022-02-14T17:25:24.036" v="3777" actId="478"/>
          <ac:spMkLst>
            <pc:docMk/>
            <pc:sldMk cId="3466831985" sldId="425"/>
            <ac:spMk id="23" creationId="{C95CC1D0-DB54-458A-9B92-F9B2FAA864B5}"/>
          </ac:spMkLst>
        </pc:spChg>
        <pc:spChg chg="add del mod">
          <ac:chgData name="Sujoy Sikdar" userId="461f446da299a2d6" providerId="LiveId" clId="{94999D35-CC62-4B66-9369-AAC560193739}" dt="2022-02-14T17:25:24.036" v="3777" actId="478"/>
          <ac:spMkLst>
            <pc:docMk/>
            <pc:sldMk cId="3466831985" sldId="425"/>
            <ac:spMk id="24" creationId="{EA168E17-CD6B-48B2-A558-C22A3E31882B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25" creationId="{F5BBF440-BA99-49E3-A62C-E8EEB97EA44D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26" creationId="{8FEFA220-6179-4406-8BFA-D24806B0866E}"/>
          </ac:spMkLst>
        </pc:spChg>
        <pc:spChg chg="add del">
          <ac:chgData name="Sujoy Sikdar" userId="461f446da299a2d6" providerId="LiveId" clId="{94999D35-CC62-4B66-9369-AAC560193739}" dt="2022-02-14T17:16:07.781" v="3602" actId="478"/>
          <ac:spMkLst>
            <pc:docMk/>
            <pc:sldMk cId="3466831985" sldId="425"/>
            <ac:spMk id="27" creationId="{898C4967-A710-4CE5-9F28-0D4234B61E4D}"/>
          </ac:spMkLst>
        </pc:spChg>
        <pc:spChg chg="add del">
          <ac:chgData name="Sujoy Sikdar" userId="461f446da299a2d6" providerId="LiveId" clId="{94999D35-CC62-4B66-9369-AAC560193739}" dt="2022-02-14T17:16:18.580" v="3604" actId="478"/>
          <ac:spMkLst>
            <pc:docMk/>
            <pc:sldMk cId="3466831985" sldId="425"/>
            <ac:spMk id="28" creationId="{5A1958A2-A659-4837-9D46-1461A86DBEAA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29" creationId="{B80797E6-AC70-4ADA-B332-396B6627F572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32" creationId="{87DFD60E-D543-4772-A2D7-F71FD8847A26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33" creationId="{5D0D1C64-CFDE-444C-904D-43FC2C9D5999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37" creationId="{0F94C8E9-68C1-46EE-AB78-11BD238A4BAD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38" creationId="{E863B622-730D-456B-B466-75E49CD12E73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45" creationId="{154A8F1C-5894-4906-81F5-D9853B93B648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46" creationId="{5DE73AA4-B393-481D-8BF7-4BACA8516876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47" creationId="{9D1DEECD-34CF-4A19-838C-744910B84E38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48" creationId="{40B60525-0355-478D-B1AD-8FB61F230F5A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50" creationId="{FB9DA57D-672D-4815-8043-0AC0CA2DC01C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51" creationId="{0DAA7378-10DF-4906-8675-53BF4539FE25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52" creationId="{DCB3D63A-ED2D-4085-A535-B566B408B5CD}"/>
          </ac:spMkLst>
        </pc:spChg>
        <pc:spChg chg="add del mod">
          <ac:chgData name="Sujoy Sikdar" userId="461f446da299a2d6" providerId="LiveId" clId="{94999D35-CC62-4B66-9369-AAC560193739}" dt="2022-02-14T17:35:50.717" v="3885" actId="21"/>
          <ac:spMkLst>
            <pc:docMk/>
            <pc:sldMk cId="3466831985" sldId="425"/>
            <ac:spMk id="53" creationId="{A9D06517-92D8-416A-A5B8-0CCFB923C69E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58" creationId="{B0011CB3-89C2-4A46-8C10-AC8CA4B0DB79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59" creationId="{FCD4D0BF-F1CA-47EE-AE54-FEBA409B9403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60" creationId="{02080E47-5A83-44D5-8504-339630F4EDC2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66" creationId="{D1B7DF8C-142A-481F-81B4-08BBECB4607A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67" creationId="{EAA3821E-E3F8-429C-B3F4-52475D6864CE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68" creationId="{176D9B9E-12C0-4DEB-8961-039C8C8122DD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69" creationId="{B98100ED-635A-483E-83C2-910E5146E18E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71" creationId="{8A8D2AE1-D581-4AC8-B058-79309009B7F0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72" creationId="{09A29EA4-2CE7-407D-A119-93FF63C78A19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73" creationId="{CA6F897C-C604-42DA-851D-985044B70D3C}"/>
          </ac:spMkLst>
        </pc:spChg>
        <pc:spChg chg="add mod">
          <ac:chgData name="Sujoy Sikdar" userId="461f446da299a2d6" providerId="LiveId" clId="{94999D35-CC62-4B66-9369-AAC560193739}" dt="2022-02-14T17:47:24.291" v="4111" actId="1035"/>
          <ac:spMkLst>
            <pc:docMk/>
            <pc:sldMk cId="3466831985" sldId="425"/>
            <ac:spMk id="74" creationId="{BB88F6A7-3145-4036-8319-44671756C882}"/>
          </ac:spMkLst>
        </pc:spChg>
        <pc:spChg chg="add mod">
          <ac:chgData name="Sujoy Sikdar" userId="461f446da299a2d6" providerId="LiveId" clId="{94999D35-CC62-4B66-9369-AAC560193739}" dt="2022-02-14T17:48:18.192" v="4171" actId="1037"/>
          <ac:spMkLst>
            <pc:docMk/>
            <pc:sldMk cId="3466831985" sldId="425"/>
            <ac:spMk id="75" creationId="{5A80B922-1676-4E52-8C9C-030255C25FA8}"/>
          </ac:spMkLst>
        </pc:spChg>
        <pc:spChg chg="add mod">
          <ac:chgData name="Sujoy Sikdar" userId="461f446da299a2d6" providerId="LiveId" clId="{94999D35-CC62-4B66-9369-AAC560193739}" dt="2022-02-14T17:50:17.171" v="4259" actId="20577"/>
          <ac:spMkLst>
            <pc:docMk/>
            <pc:sldMk cId="3466831985" sldId="425"/>
            <ac:spMk id="76" creationId="{F425749E-CEB2-4B27-9BE6-2C65BB1377C5}"/>
          </ac:spMkLst>
        </pc:sp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5" creationId="{5E78A92D-5058-4D90-89AC-E2E0AB621291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6" creationId="{6C50B019-2464-4314-A9A4-5B11E9047F72}"/>
          </ac:cxnSpMkLst>
        </pc:cxnChg>
        <pc:cxnChg chg="add del mod">
          <ac:chgData name="Sujoy Sikdar" userId="461f446da299a2d6" providerId="LiveId" clId="{94999D35-CC62-4B66-9369-AAC560193739}" dt="2022-02-14T17:25:24.036" v="3777" actId="478"/>
          <ac:cxnSpMkLst>
            <pc:docMk/>
            <pc:sldMk cId="3466831985" sldId="425"/>
            <ac:cxnSpMk id="7" creationId="{98D680E6-4395-43A6-BD30-FFF842F6572D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8" creationId="{C53C0112-AE94-43A6-BFE5-5C04B28DE6DF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9" creationId="{4BA83B9E-49BF-40C5-AF08-88971B3FFDEC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10" creationId="{AF681693-33C8-4EC3-A2BD-F17C9A594F5F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11" creationId="{8C92543B-43D3-43D0-BCFD-8C5FFB745D9A}"/>
          </ac:cxnSpMkLst>
        </pc:cxnChg>
        <pc:cxnChg chg="add del mod">
          <ac:chgData name="Sujoy Sikdar" userId="461f446da299a2d6" providerId="LiveId" clId="{94999D35-CC62-4B66-9369-AAC560193739}" dt="2022-02-14T17:25:24.036" v="3777" actId="478"/>
          <ac:cxnSpMkLst>
            <pc:docMk/>
            <pc:sldMk cId="3466831985" sldId="425"/>
            <ac:cxnSpMk id="20" creationId="{F889BC5F-57CD-4BDA-B966-52671AEF2BA4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31" creationId="{CA1705DE-916B-4AAD-8C5B-9785764B58A4}"/>
          </ac:cxnSpMkLst>
        </pc:cxnChg>
        <pc:cxnChg chg="add mod or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35" creationId="{A3EBEBD0-04DE-411A-BA2E-D5905E9DE78A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39" creationId="{4FCDA3E3-751C-463D-8C62-518DDDF84969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40" creationId="{A13F9728-13C0-41EE-A50B-1C4B388EDF38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41" creationId="{15197D08-D065-4EAC-A8A9-1ACFE10F4FF6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42" creationId="{5A5DACB8-490C-47E0-94C8-169952D6D346}"/>
          </ac:cxnSpMkLst>
        </pc:cxnChg>
        <pc:cxnChg chg="add del mod">
          <ac:chgData name="Sujoy Sikdar" userId="461f446da299a2d6" providerId="LiveId" clId="{94999D35-CC62-4B66-9369-AAC560193739}" dt="2022-02-14T17:26:12.319" v="3788" actId="478"/>
          <ac:cxnSpMkLst>
            <pc:docMk/>
            <pc:sldMk cId="3466831985" sldId="425"/>
            <ac:cxnSpMk id="43" creationId="{117827D9-D88A-4EA9-B7B9-75979172D2BE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44" creationId="{877E13D9-1C2E-4089-BFAB-95F9D1EB0D94}"/>
          </ac:cxnSpMkLst>
        </pc:cxnChg>
        <pc:cxnChg chg="add del mod">
          <ac:chgData name="Sujoy Sikdar" userId="461f446da299a2d6" providerId="LiveId" clId="{94999D35-CC62-4B66-9369-AAC560193739}" dt="2022-02-14T17:35:50.717" v="3885" actId="21"/>
          <ac:cxnSpMkLst>
            <pc:docMk/>
            <pc:sldMk cId="3466831985" sldId="425"/>
            <ac:cxnSpMk id="49" creationId="{4B3A6E53-FAE7-410F-BA75-59DADE39A1A5}"/>
          </ac:cxnSpMkLst>
        </pc:cxnChg>
        <pc:cxnChg chg="add del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57" creationId="{F1CC0CE1-A198-45A2-A928-EFC1CBE3D94E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61" creationId="{DE6BD92D-AA58-4176-A22F-BB03BDF00F1A}"/>
          </ac:cxnSpMkLst>
        </pc:cxnChg>
        <pc:cxnChg chg="add del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62" creationId="{41BEA640-B620-4C1E-8BCE-6293D77064BE}"/>
          </ac:cxnSpMkLst>
        </pc:cxnChg>
        <pc:cxnChg chg="add del mod">
          <ac:chgData name="Sujoy Sikdar" userId="461f446da299a2d6" providerId="LiveId" clId="{94999D35-CC62-4B66-9369-AAC560193739}" dt="2022-02-14T17:39:05.961" v="3900" actId="478"/>
          <ac:cxnSpMkLst>
            <pc:docMk/>
            <pc:sldMk cId="3466831985" sldId="425"/>
            <ac:cxnSpMk id="63" creationId="{FDE7C090-3970-43D6-8873-7A6CBDE67DDA}"/>
          </ac:cxnSpMkLst>
        </pc:cxnChg>
        <pc:cxnChg chg="add del mod">
          <ac:chgData name="Sujoy Sikdar" userId="461f446da299a2d6" providerId="LiveId" clId="{94999D35-CC62-4B66-9369-AAC560193739}" dt="2022-02-14T17:39:13.359" v="3904" actId="478"/>
          <ac:cxnSpMkLst>
            <pc:docMk/>
            <pc:sldMk cId="3466831985" sldId="425"/>
            <ac:cxnSpMk id="64" creationId="{83FB4E7E-BC30-4D10-8565-0283897AA0D8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65" creationId="{9D8EB713-E3B8-4763-830F-20007771A458}"/>
          </ac:cxnSpMkLst>
        </pc:cxnChg>
        <pc:cxnChg chg="add mod">
          <ac:chgData name="Sujoy Sikdar" userId="461f446da299a2d6" providerId="LiveId" clId="{94999D35-CC62-4B66-9369-AAC560193739}" dt="2022-02-14T17:47:24.291" v="4111" actId="1035"/>
          <ac:cxnSpMkLst>
            <pc:docMk/>
            <pc:sldMk cId="3466831985" sldId="425"/>
            <ac:cxnSpMk id="70" creationId="{74F51B4B-4FDC-442B-9212-4E3227FF40C7}"/>
          </ac:cxnSpMkLst>
        </pc:cxnChg>
      </pc:sldChg>
    </pc:docChg>
  </pc:docChgLst>
  <pc:docChgLst>
    <pc:chgData name="Sujoy Sikdar" userId="461f446da299a2d6" providerId="LiveId" clId="{54011F38-C3C8-4AC3-AF30-6CE0FE6BE191}"/>
    <pc:docChg chg="undo custSel addSld delSld modSld">
      <pc:chgData name="Sujoy Sikdar" userId="461f446da299a2d6" providerId="LiveId" clId="{54011F38-C3C8-4AC3-AF30-6CE0FE6BE191}" dt="2024-04-02T18:28:47.920" v="112"/>
      <pc:docMkLst>
        <pc:docMk/>
      </pc:docMkLst>
      <pc:sldChg chg="modSp mod">
        <pc:chgData name="Sujoy Sikdar" userId="461f446da299a2d6" providerId="LiveId" clId="{54011F38-C3C8-4AC3-AF30-6CE0FE6BE191}" dt="2024-03-26T13:40:40.348" v="8" actId="20577"/>
        <pc:sldMkLst>
          <pc:docMk/>
          <pc:sldMk cId="2831053087" sldId="256"/>
        </pc:sldMkLst>
        <pc:spChg chg="mod">
          <ac:chgData name="Sujoy Sikdar" userId="461f446da299a2d6" providerId="LiveId" clId="{54011F38-C3C8-4AC3-AF30-6CE0FE6BE191}" dt="2024-03-26T13:40:40.348" v="8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660392846" sldId="257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440455771" sldId="258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492930335" sldId="259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982284842" sldId="260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65240068" sldId="261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370453369" sldId="262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708428244" sldId="263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479910078" sldId="264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606463903" sldId="265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659985929" sldId="266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816243776" sldId="267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588942002" sldId="268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801785649" sldId="269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951144787" sldId="270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4286012033" sldId="271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0814169" sldId="272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316255804" sldId="273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241163105" sldId="274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4037905604" sldId="275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275347350" sldId="276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098584968" sldId="277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579403807" sldId="280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470633092" sldId="281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980297647" sldId="283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570246446" sldId="291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521083105" sldId="292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2637808234" sldId="302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1716864587" sldId="303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159042615" sldId="304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1328015034" sldId="308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1196481520" sldId="309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396546232" sldId="310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871479972" sldId="312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144956972" sldId="313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631332017" sldId="314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913667199" sldId="315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4040272195" sldId="316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267780774" sldId="318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457276142" sldId="319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1689972602" sldId="327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2149580749" sldId="328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2909857833" sldId="329"/>
        </pc:sldMkLst>
      </pc:sldChg>
      <pc:sldChg chg="add del">
        <pc:chgData name="Sujoy Sikdar" userId="461f446da299a2d6" providerId="LiveId" clId="{54011F38-C3C8-4AC3-AF30-6CE0FE6BE191}" dt="2024-03-26T13:39:18.329" v="6"/>
        <pc:sldMkLst>
          <pc:docMk/>
          <pc:sldMk cId="2451030971" sldId="330"/>
        </pc:sldMkLst>
      </pc:sldChg>
      <pc:sldChg chg="add del">
        <pc:chgData name="Sujoy Sikdar" userId="461f446da299a2d6" providerId="LiveId" clId="{54011F38-C3C8-4AC3-AF30-6CE0FE6BE191}" dt="2024-03-26T13:39:18.329" v="6"/>
        <pc:sldMkLst>
          <pc:docMk/>
          <pc:sldMk cId="2281375729" sldId="331"/>
        </pc:sldMkLst>
      </pc:sldChg>
      <pc:sldChg chg="add del">
        <pc:chgData name="Sujoy Sikdar" userId="461f446da299a2d6" providerId="LiveId" clId="{54011F38-C3C8-4AC3-AF30-6CE0FE6BE191}" dt="2024-03-26T13:39:18.329" v="6"/>
        <pc:sldMkLst>
          <pc:docMk/>
          <pc:sldMk cId="3847753011" sldId="332"/>
        </pc:sldMkLst>
      </pc:sldChg>
      <pc:sldChg chg="modSp add modAnim">
        <pc:chgData name="Sujoy Sikdar" userId="461f446da299a2d6" providerId="LiveId" clId="{54011F38-C3C8-4AC3-AF30-6CE0FE6BE191}" dt="2024-04-02T18:18:15.337" v="25" actId="20577"/>
        <pc:sldMkLst>
          <pc:docMk/>
          <pc:sldMk cId="3725790266" sldId="333"/>
        </pc:sldMkLst>
        <pc:spChg chg="mod">
          <ac:chgData name="Sujoy Sikdar" userId="461f446da299a2d6" providerId="LiveId" clId="{54011F38-C3C8-4AC3-AF30-6CE0FE6BE191}" dt="2024-04-02T18:17:58.660" v="20" actId="20577"/>
          <ac:spMkLst>
            <pc:docMk/>
            <pc:sldMk cId="3725790266" sldId="333"/>
            <ac:spMk id="3" creationId="{67EDAC90-8E2E-DB84-BC0A-94B87E965194}"/>
          </ac:spMkLst>
        </pc:spChg>
        <pc:spChg chg="mod">
          <ac:chgData name="Sujoy Sikdar" userId="461f446da299a2d6" providerId="LiveId" clId="{54011F38-C3C8-4AC3-AF30-6CE0FE6BE191}" dt="2024-04-02T18:18:15.337" v="25" actId="20577"/>
          <ac:spMkLst>
            <pc:docMk/>
            <pc:sldMk cId="3725790266" sldId="333"/>
            <ac:spMk id="10" creationId="{E7499DD2-031A-D55B-CFDD-BFA8132CA779}"/>
          </ac:spMkLst>
        </pc:spChg>
      </pc:sldChg>
      <pc:sldChg chg="modSp add">
        <pc:chgData name="Sujoy Sikdar" userId="461f446da299a2d6" providerId="LiveId" clId="{54011F38-C3C8-4AC3-AF30-6CE0FE6BE191}" dt="2024-04-02T18:21:47.396" v="73" actId="20577"/>
        <pc:sldMkLst>
          <pc:docMk/>
          <pc:sldMk cId="2375854209" sldId="334"/>
        </pc:sldMkLst>
        <pc:spChg chg="mod">
          <ac:chgData name="Sujoy Sikdar" userId="461f446da299a2d6" providerId="LiveId" clId="{54011F38-C3C8-4AC3-AF30-6CE0FE6BE191}" dt="2024-04-02T18:21:47.396" v="73" actId="20577"/>
          <ac:spMkLst>
            <pc:docMk/>
            <pc:sldMk cId="2375854209" sldId="334"/>
            <ac:spMk id="3" creationId="{3176BBCD-1BCB-737C-DA7E-616D88A44135}"/>
          </ac:spMkLst>
        </pc:spChg>
      </pc:sldChg>
      <pc:sldChg chg="modSp add">
        <pc:chgData name="Sujoy Sikdar" userId="461f446da299a2d6" providerId="LiveId" clId="{54011F38-C3C8-4AC3-AF30-6CE0FE6BE191}" dt="2024-04-02T18:21:01.574" v="61" actId="20577"/>
        <pc:sldMkLst>
          <pc:docMk/>
          <pc:sldMk cId="2273786297" sldId="335"/>
        </pc:sldMkLst>
        <pc:spChg chg="mod">
          <ac:chgData name="Sujoy Sikdar" userId="461f446da299a2d6" providerId="LiveId" clId="{54011F38-C3C8-4AC3-AF30-6CE0FE6BE191}" dt="2024-04-02T18:21:01.574" v="61" actId="20577"/>
          <ac:spMkLst>
            <pc:docMk/>
            <pc:sldMk cId="2273786297" sldId="335"/>
            <ac:spMk id="3" creationId="{67EDAC90-8E2E-DB84-BC0A-94B87E965194}"/>
          </ac:spMkLst>
        </pc:spChg>
        <pc:spChg chg="mod">
          <ac:chgData name="Sujoy Sikdar" userId="461f446da299a2d6" providerId="LiveId" clId="{54011F38-C3C8-4AC3-AF30-6CE0FE6BE191}" dt="2024-04-02T18:20:21.739" v="44" actId="20577"/>
          <ac:spMkLst>
            <pc:docMk/>
            <pc:sldMk cId="2273786297" sldId="335"/>
            <ac:spMk id="10" creationId="{E7499DD2-031A-D55B-CFDD-BFA8132CA779}"/>
          </ac:spMkLst>
        </pc:spChg>
        <pc:spChg chg="mod">
          <ac:chgData name="Sujoy Sikdar" userId="461f446da299a2d6" providerId="LiveId" clId="{54011F38-C3C8-4AC3-AF30-6CE0FE6BE191}" dt="2024-04-02T18:20:27.850" v="47" actId="20577"/>
          <ac:spMkLst>
            <pc:docMk/>
            <pc:sldMk cId="2273786297" sldId="335"/>
            <ac:spMk id="16" creationId="{91B80DC0-0506-FA0F-B621-675C4973E0C0}"/>
          </ac:spMkLst>
        </pc:spChg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79731877" sldId="387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812814033" sldId="388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702961743" sldId="389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220060826" sldId="390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947682642" sldId="391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4220989764" sldId="405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3480334291" sldId="406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473415668" sldId="407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946533315" sldId="408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4150031822" sldId="409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822082988" sldId="410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265544524" sldId="411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1633754204" sldId="412"/>
        </pc:sldMkLst>
      </pc:sldChg>
      <pc:sldChg chg="add">
        <pc:chgData name="Sujoy Sikdar" userId="461f446da299a2d6" providerId="LiveId" clId="{54011F38-C3C8-4AC3-AF30-6CE0FE6BE191}" dt="2024-03-26T13:39:18.329" v="6"/>
        <pc:sldMkLst>
          <pc:docMk/>
          <pc:sldMk cId="989404590" sldId="479"/>
        </pc:sldMkLst>
      </pc:sldChg>
      <pc:sldChg chg="add">
        <pc:chgData name="Sujoy Sikdar" userId="461f446da299a2d6" providerId="LiveId" clId="{54011F38-C3C8-4AC3-AF30-6CE0FE6BE191}" dt="2024-03-26T13:39:18.329" v="6"/>
        <pc:sldMkLst>
          <pc:docMk/>
          <pc:sldMk cId="752565263" sldId="480"/>
        </pc:sldMkLst>
      </pc:sldChg>
      <pc:sldChg chg="add">
        <pc:chgData name="Sujoy Sikdar" userId="461f446da299a2d6" providerId="LiveId" clId="{54011F38-C3C8-4AC3-AF30-6CE0FE6BE191}" dt="2024-03-26T13:39:18.329" v="6"/>
        <pc:sldMkLst>
          <pc:docMk/>
          <pc:sldMk cId="1365031281" sldId="481"/>
        </pc:sldMkLst>
      </pc:sldChg>
      <pc:sldChg chg="modSp add">
        <pc:chgData name="Sujoy Sikdar" userId="461f446da299a2d6" providerId="LiveId" clId="{54011F38-C3C8-4AC3-AF30-6CE0FE6BE191}" dt="2024-04-02T18:22:58.821" v="102" actId="20577"/>
        <pc:sldMkLst>
          <pc:docMk/>
          <pc:sldMk cId="2086434666" sldId="482"/>
        </pc:sldMkLst>
        <pc:spChg chg="mod">
          <ac:chgData name="Sujoy Sikdar" userId="461f446da299a2d6" providerId="LiveId" clId="{54011F38-C3C8-4AC3-AF30-6CE0FE6BE191}" dt="2024-04-02T18:22:58.821" v="102" actId="20577"/>
          <ac:spMkLst>
            <pc:docMk/>
            <pc:sldMk cId="2086434666" sldId="482"/>
            <ac:spMk id="3" creationId="{AD7678E1-BC1A-D264-9876-AAC3C84F6FBB}"/>
          </ac:spMkLst>
        </pc:spChg>
      </pc:sldChg>
      <pc:sldChg chg="add">
        <pc:chgData name="Sujoy Sikdar" userId="461f446da299a2d6" providerId="LiveId" clId="{54011F38-C3C8-4AC3-AF30-6CE0FE6BE191}" dt="2024-03-26T13:39:18.329" v="6"/>
        <pc:sldMkLst>
          <pc:docMk/>
          <pc:sldMk cId="964190381" sldId="483"/>
        </pc:sldMkLst>
      </pc:sldChg>
      <pc:sldChg chg="add">
        <pc:chgData name="Sujoy Sikdar" userId="461f446da299a2d6" providerId="LiveId" clId="{54011F38-C3C8-4AC3-AF30-6CE0FE6BE191}" dt="2024-03-26T13:39:18.329" v="6"/>
        <pc:sldMkLst>
          <pc:docMk/>
          <pc:sldMk cId="3668424330" sldId="484"/>
        </pc:sldMkLst>
      </pc:sldChg>
      <pc:sldChg chg="modSp add">
        <pc:chgData name="Sujoy Sikdar" userId="461f446da299a2d6" providerId="LiveId" clId="{54011F38-C3C8-4AC3-AF30-6CE0FE6BE191}" dt="2024-04-02T18:20:01.456" v="35" actId="207"/>
        <pc:sldMkLst>
          <pc:docMk/>
          <pc:sldMk cId="963259518" sldId="485"/>
        </pc:sldMkLst>
        <pc:spChg chg="mod">
          <ac:chgData name="Sujoy Sikdar" userId="461f446da299a2d6" providerId="LiveId" clId="{54011F38-C3C8-4AC3-AF30-6CE0FE6BE191}" dt="2024-04-02T18:20:01.456" v="35" actId="207"/>
          <ac:spMkLst>
            <pc:docMk/>
            <pc:sldMk cId="963259518" sldId="485"/>
            <ac:spMk id="3" creationId="{67EDAC90-8E2E-DB84-BC0A-94B87E965194}"/>
          </ac:spMkLst>
        </pc:spChg>
        <pc:spChg chg="mod">
          <ac:chgData name="Sujoy Sikdar" userId="461f446da299a2d6" providerId="LiveId" clId="{54011F38-C3C8-4AC3-AF30-6CE0FE6BE191}" dt="2024-04-02T18:18:34.912" v="28" actId="20577"/>
          <ac:spMkLst>
            <pc:docMk/>
            <pc:sldMk cId="963259518" sldId="485"/>
            <ac:spMk id="10" creationId="{E7499DD2-031A-D55B-CFDD-BFA8132CA779}"/>
          </ac:spMkLst>
        </pc:spChg>
        <pc:spChg chg="mod">
          <ac:chgData name="Sujoy Sikdar" userId="461f446da299a2d6" providerId="LiveId" clId="{54011F38-C3C8-4AC3-AF30-6CE0FE6BE191}" dt="2024-04-02T18:19:07.404" v="34" actId="20577"/>
          <ac:spMkLst>
            <pc:docMk/>
            <pc:sldMk cId="963259518" sldId="485"/>
            <ac:spMk id="16" creationId="{91B80DC0-0506-FA0F-B621-675C4973E0C0}"/>
          </ac:spMkLst>
        </pc:spChg>
      </pc:sldChg>
      <pc:sldChg chg="add">
        <pc:chgData name="Sujoy Sikdar" userId="461f446da299a2d6" providerId="LiveId" clId="{54011F38-C3C8-4AC3-AF30-6CE0FE6BE191}" dt="2024-03-26T13:39:18.329" v="6"/>
        <pc:sldMkLst>
          <pc:docMk/>
          <pc:sldMk cId="2046390339" sldId="486"/>
        </pc:sldMkLst>
      </pc:sldChg>
      <pc:sldChg chg="modSp add mod">
        <pc:chgData name="Sujoy Sikdar" userId="461f446da299a2d6" providerId="LiveId" clId="{54011F38-C3C8-4AC3-AF30-6CE0FE6BE191}" dt="2024-04-02T18:28:47.920" v="112"/>
        <pc:sldMkLst>
          <pc:docMk/>
          <pc:sldMk cId="1514161445" sldId="487"/>
        </pc:sldMkLst>
        <pc:spChg chg="mod">
          <ac:chgData name="Sujoy Sikdar" userId="461f446da299a2d6" providerId="LiveId" clId="{54011F38-C3C8-4AC3-AF30-6CE0FE6BE191}" dt="2024-04-02T18:28:47.920" v="112"/>
          <ac:spMkLst>
            <pc:docMk/>
            <pc:sldMk cId="1514161445" sldId="487"/>
            <ac:spMk id="3" creationId="{B7E3B4E3-5CE0-5E90-BD21-2B2FF4208B32}"/>
          </ac:spMkLst>
        </pc:spChg>
      </pc:sldChg>
      <pc:sldChg chg="add">
        <pc:chgData name="Sujoy Sikdar" userId="461f446da299a2d6" providerId="LiveId" clId="{54011F38-C3C8-4AC3-AF30-6CE0FE6BE191}" dt="2024-03-26T13:35:49.609" v="0"/>
        <pc:sldMkLst>
          <pc:docMk/>
          <pc:sldMk cId="1473423849" sldId="1757"/>
        </pc:sldMkLst>
      </pc:sldChg>
      <pc:sldChg chg="add">
        <pc:chgData name="Sujoy Sikdar" userId="461f446da299a2d6" providerId="LiveId" clId="{54011F38-C3C8-4AC3-AF30-6CE0FE6BE191}" dt="2024-03-26T13:35:49.609" v="0"/>
        <pc:sldMkLst>
          <pc:docMk/>
          <pc:sldMk cId="810804731" sldId="1758"/>
        </pc:sldMkLst>
      </pc:sldChg>
      <pc:sldChg chg="add">
        <pc:chgData name="Sujoy Sikdar" userId="461f446da299a2d6" providerId="LiveId" clId="{54011F38-C3C8-4AC3-AF30-6CE0FE6BE191}" dt="2024-03-26T13:35:49.609" v="0"/>
        <pc:sldMkLst>
          <pc:docMk/>
          <pc:sldMk cId="2784653375" sldId="1759"/>
        </pc:sldMkLst>
      </pc:sldChg>
      <pc:sldChg chg="add">
        <pc:chgData name="Sujoy Sikdar" userId="461f446da299a2d6" providerId="LiveId" clId="{54011F38-C3C8-4AC3-AF30-6CE0FE6BE191}" dt="2024-03-26T13:35:49.609" v="0"/>
        <pc:sldMkLst>
          <pc:docMk/>
          <pc:sldMk cId="1837579264" sldId="1760"/>
        </pc:sldMkLst>
      </pc:sldChg>
      <pc:sldChg chg="add">
        <pc:chgData name="Sujoy Sikdar" userId="461f446da299a2d6" providerId="LiveId" clId="{54011F38-C3C8-4AC3-AF30-6CE0FE6BE191}" dt="2024-03-26T13:35:49.609" v="0"/>
        <pc:sldMkLst>
          <pc:docMk/>
          <pc:sldMk cId="4213336272" sldId="1762"/>
        </pc:sldMkLst>
      </pc:sldChg>
      <pc:sldChg chg="add">
        <pc:chgData name="Sujoy Sikdar" userId="461f446da299a2d6" providerId="LiveId" clId="{54011F38-C3C8-4AC3-AF30-6CE0FE6BE191}" dt="2024-03-26T13:35:49.609" v="0"/>
        <pc:sldMkLst>
          <pc:docMk/>
          <pc:sldMk cId="1574574761" sldId="1763"/>
        </pc:sldMkLst>
      </pc:sldChg>
      <pc:sldChg chg="modSp mod">
        <pc:chgData name="Sujoy Sikdar" userId="461f446da299a2d6" providerId="LiveId" clId="{54011F38-C3C8-4AC3-AF30-6CE0FE6BE191}" dt="2024-03-26T13:57:16.862" v="14" actId="313"/>
        <pc:sldMkLst>
          <pc:docMk/>
          <pc:sldMk cId="2451928705" sldId="1785"/>
        </pc:sldMkLst>
        <pc:spChg chg="mod">
          <ac:chgData name="Sujoy Sikdar" userId="461f446da299a2d6" providerId="LiveId" clId="{54011F38-C3C8-4AC3-AF30-6CE0FE6BE191}" dt="2024-03-26T13:57:16.862" v="14" actId="313"/>
          <ac:spMkLst>
            <pc:docMk/>
            <pc:sldMk cId="2451928705" sldId="1785"/>
            <ac:spMk id="41988" creationId="{00000000-0000-0000-0000-000000000000}"/>
          </ac:spMkLst>
        </pc:spChg>
      </pc:sldChg>
      <pc:sldChg chg="add">
        <pc:chgData name="Sujoy Sikdar" userId="461f446da299a2d6" providerId="LiveId" clId="{54011F38-C3C8-4AC3-AF30-6CE0FE6BE191}" dt="2024-03-26T13:35:49.609" v="0"/>
        <pc:sldMkLst>
          <pc:docMk/>
          <pc:sldMk cId="80545174" sldId="1856"/>
        </pc:sldMkLst>
      </pc:sldChg>
      <pc:sldChg chg="modSp add mod">
        <pc:chgData name="Sujoy Sikdar" userId="461f446da299a2d6" providerId="LiveId" clId="{54011F38-C3C8-4AC3-AF30-6CE0FE6BE191}" dt="2024-03-28T13:53:40.999" v="17" actId="6549"/>
        <pc:sldMkLst>
          <pc:docMk/>
          <pc:sldMk cId="1205770330" sldId="1863"/>
        </pc:sldMkLst>
        <pc:spChg chg="mod">
          <ac:chgData name="Sujoy Sikdar" userId="461f446da299a2d6" providerId="LiveId" clId="{54011F38-C3C8-4AC3-AF30-6CE0FE6BE191}" dt="2024-03-28T13:53:38.103" v="16" actId="6549"/>
          <ac:spMkLst>
            <pc:docMk/>
            <pc:sldMk cId="1205770330" sldId="1863"/>
            <ac:spMk id="2" creationId="{669AFBF0-468D-4585-94E6-54303DBFB816}"/>
          </ac:spMkLst>
        </pc:spChg>
        <pc:spChg chg="mod">
          <ac:chgData name="Sujoy Sikdar" userId="461f446da299a2d6" providerId="LiveId" clId="{54011F38-C3C8-4AC3-AF30-6CE0FE6BE191}" dt="2024-03-28T13:53:40.999" v="17" actId="6549"/>
          <ac:spMkLst>
            <pc:docMk/>
            <pc:sldMk cId="1205770330" sldId="1863"/>
            <ac:spMk id="3" creationId="{D934B765-ED53-4460-A470-E03689D52202}"/>
          </ac:spMkLst>
        </pc:spChg>
      </pc:sldChg>
      <pc:sldChg chg="modSp add mod">
        <pc:chgData name="Sujoy Sikdar" userId="461f446da299a2d6" providerId="LiveId" clId="{54011F38-C3C8-4AC3-AF30-6CE0FE6BE191}" dt="2024-03-28T13:53:43.494" v="18" actId="6549"/>
        <pc:sldMkLst>
          <pc:docMk/>
          <pc:sldMk cId="1129830701" sldId="1864"/>
        </pc:sldMkLst>
        <pc:spChg chg="mod">
          <ac:chgData name="Sujoy Sikdar" userId="461f446da299a2d6" providerId="LiveId" clId="{54011F38-C3C8-4AC3-AF30-6CE0FE6BE191}" dt="2024-03-28T13:53:43.494" v="18" actId="6549"/>
          <ac:spMkLst>
            <pc:docMk/>
            <pc:sldMk cId="1129830701" sldId="1864"/>
            <ac:spMk id="2" creationId="{4F6F2E7E-B4D2-431F-8F89-749E10EAF003}"/>
          </ac:spMkLst>
        </pc:spChg>
      </pc:sldChg>
      <pc:sldChg chg="add">
        <pc:chgData name="Sujoy Sikdar" userId="461f446da299a2d6" providerId="LiveId" clId="{54011F38-C3C8-4AC3-AF30-6CE0FE6BE191}" dt="2024-03-26T13:35:49.609" v="0"/>
        <pc:sldMkLst>
          <pc:docMk/>
          <pc:sldMk cId="665145355" sldId="1865"/>
        </pc:sldMkLst>
      </pc:sldChg>
      <pc:sldChg chg="add">
        <pc:chgData name="Sujoy Sikdar" userId="461f446da299a2d6" providerId="LiveId" clId="{54011F38-C3C8-4AC3-AF30-6CE0FE6BE191}" dt="2024-03-26T13:35:49.609" v="0"/>
        <pc:sldMkLst>
          <pc:docMk/>
          <pc:sldMk cId="70351880" sldId="1887"/>
        </pc:sldMkLst>
      </pc:sldChg>
      <pc:sldChg chg="add">
        <pc:chgData name="Sujoy Sikdar" userId="461f446da299a2d6" providerId="LiveId" clId="{54011F38-C3C8-4AC3-AF30-6CE0FE6BE191}" dt="2024-03-26T13:35:49.609" v="0"/>
        <pc:sldMkLst>
          <pc:docMk/>
          <pc:sldMk cId="2470562283" sldId="1894"/>
        </pc:sldMkLst>
      </pc:sldChg>
      <pc:sldChg chg="add">
        <pc:chgData name="Sujoy Sikdar" userId="461f446da299a2d6" providerId="LiveId" clId="{54011F38-C3C8-4AC3-AF30-6CE0FE6BE191}" dt="2024-03-26T13:35:49.609" v="0"/>
        <pc:sldMkLst>
          <pc:docMk/>
          <pc:sldMk cId="1976739301" sldId="1895"/>
        </pc:sldMkLst>
      </pc:sldChg>
      <pc:sldChg chg="del">
        <pc:chgData name="Sujoy Sikdar" userId="461f446da299a2d6" providerId="LiveId" clId="{54011F38-C3C8-4AC3-AF30-6CE0FE6BE191}" dt="2024-03-26T13:38:28.994" v="2" actId="47"/>
        <pc:sldMkLst>
          <pc:docMk/>
          <pc:sldMk cId="733363742" sldId="1900"/>
        </pc:sldMkLst>
      </pc:sldChg>
      <pc:sldChg chg="del">
        <pc:chgData name="Sujoy Sikdar" userId="461f446da299a2d6" providerId="LiveId" clId="{54011F38-C3C8-4AC3-AF30-6CE0FE6BE191}" dt="2024-03-26T13:38:28.994" v="2" actId="47"/>
        <pc:sldMkLst>
          <pc:docMk/>
          <pc:sldMk cId="2161020963" sldId="1901"/>
        </pc:sldMkLst>
      </pc:sldChg>
      <pc:sldChg chg="del">
        <pc:chgData name="Sujoy Sikdar" userId="461f446da299a2d6" providerId="LiveId" clId="{54011F38-C3C8-4AC3-AF30-6CE0FE6BE191}" dt="2024-03-26T13:38:28.994" v="2" actId="47"/>
        <pc:sldMkLst>
          <pc:docMk/>
          <pc:sldMk cId="3611844430" sldId="1902"/>
        </pc:sldMkLst>
      </pc:sldChg>
      <pc:sldChg chg="del">
        <pc:chgData name="Sujoy Sikdar" userId="461f446da299a2d6" providerId="LiveId" clId="{54011F38-C3C8-4AC3-AF30-6CE0FE6BE191}" dt="2024-03-26T13:38:33.467" v="3" actId="47"/>
        <pc:sldMkLst>
          <pc:docMk/>
          <pc:sldMk cId="724343145" sldId="1906"/>
        </pc:sldMkLst>
      </pc:sldChg>
      <pc:sldChg chg="del">
        <pc:chgData name="Sujoy Sikdar" userId="461f446da299a2d6" providerId="LiveId" clId="{54011F38-C3C8-4AC3-AF30-6CE0FE6BE191}" dt="2024-03-26T13:38:28.994" v="2" actId="47"/>
        <pc:sldMkLst>
          <pc:docMk/>
          <pc:sldMk cId="117886348" sldId="1908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189875736" sldId="1911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536786181" sldId="1914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577660152" sldId="1915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196753875" sldId="1916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658960517" sldId="1917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465368892" sldId="1918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4188756111" sldId="1919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799706353" sldId="1921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3276334662" sldId="1922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286308746" sldId="1923"/>
        </pc:sldMkLst>
      </pc:sldChg>
      <pc:sldChg chg="add">
        <pc:chgData name="Sujoy Sikdar" userId="461f446da299a2d6" providerId="LiveId" clId="{54011F38-C3C8-4AC3-AF30-6CE0FE6BE191}" dt="2024-03-26T13:38:41.097" v="4"/>
        <pc:sldMkLst>
          <pc:docMk/>
          <pc:sldMk cId="504193545" sldId="1924"/>
        </pc:sldMkLst>
      </pc:sldChg>
      <pc:sldChg chg="add del">
        <pc:chgData name="Sujoy Sikdar" userId="461f446da299a2d6" providerId="LiveId" clId="{54011F38-C3C8-4AC3-AF30-6CE0FE6BE191}" dt="2024-03-26T13:39:16.321" v="5" actId="47"/>
        <pc:sldMkLst>
          <pc:docMk/>
          <pc:sldMk cId="1250582835" sldId="1925"/>
        </pc:sldMkLst>
      </pc:sldChg>
      <pc:sldChg chg="add del">
        <pc:chgData name="Sujoy Sikdar" userId="461f446da299a2d6" providerId="LiveId" clId="{54011F38-C3C8-4AC3-AF30-6CE0FE6BE191}" dt="2024-03-26T13:39:18.329" v="6"/>
        <pc:sldMkLst>
          <pc:docMk/>
          <pc:sldMk cId="2719768883" sldId="1926"/>
        </pc:sldMkLst>
      </pc:sldChg>
      <pc:sldChg chg="del">
        <pc:chgData name="Sujoy Sikdar" userId="461f446da299a2d6" providerId="LiveId" clId="{54011F38-C3C8-4AC3-AF30-6CE0FE6BE191}" dt="2024-03-26T13:38:19.160" v="1" actId="47"/>
        <pc:sldMkLst>
          <pc:docMk/>
          <pc:sldMk cId="2137820163" sldId="1933"/>
        </pc:sldMkLst>
      </pc:sldChg>
    </pc:docChg>
  </pc:docChgLst>
  <pc:docChgLst>
    <pc:chgData name="Sujoy Sikdar" userId="461f446da299a2d6" providerId="LiveId" clId="{4EB9E4AD-6B05-4DB0-832E-70C38B359F15}"/>
    <pc:docChg chg="addSld delSld modSld">
      <pc:chgData name="Sujoy Sikdar" userId="461f446da299a2d6" providerId="LiveId" clId="{4EB9E4AD-6B05-4DB0-832E-70C38B359F15}" dt="2024-03-21T05:45:56.541" v="2" actId="47"/>
      <pc:docMkLst>
        <pc:docMk/>
      </pc:docMkLst>
      <pc:sldChg chg="add">
        <pc:chgData name="Sujoy Sikdar" userId="461f446da299a2d6" providerId="LiveId" clId="{4EB9E4AD-6B05-4DB0-832E-70C38B359F15}" dt="2024-03-21T05:44:44.844" v="0"/>
        <pc:sldMkLst>
          <pc:docMk/>
          <pc:sldMk cId="1966567622" sldId="282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4132783792" sldId="399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282571290" sldId="400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1724392082" sldId="401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670141384" sldId="402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804056428" sldId="403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2026177870" sldId="404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4220989764" sldId="405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3480334291" sldId="406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2473415668" sldId="407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946533315" sldId="408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4150031822" sldId="409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2822082988" sldId="410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2265544524" sldId="411"/>
        </pc:sldMkLst>
      </pc:sldChg>
      <pc:sldChg chg="add">
        <pc:chgData name="Sujoy Sikdar" userId="461f446da299a2d6" providerId="LiveId" clId="{4EB9E4AD-6B05-4DB0-832E-70C38B359F15}" dt="2024-03-21T05:44:44.844" v="0"/>
        <pc:sldMkLst>
          <pc:docMk/>
          <pc:sldMk cId="1633754204" sldId="412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473423849" sldId="1757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810804731" sldId="1758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784653375" sldId="1759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837579264" sldId="1760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4213336272" sldId="1762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574574761" sldId="1763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136448558" sldId="1782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4068776521" sldId="1784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451928705" sldId="1785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281323906" sldId="1854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80545174" sldId="1856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205770330" sldId="1863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129830701" sldId="1864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665145355" sldId="1865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70351880" sldId="1887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846968777" sldId="1889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470562283" sldId="1894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976739301" sldId="1895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530844690" sldId="1903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415235405" sldId="1904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39049638" sldId="1905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724343145" sldId="1906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372281956" sldId="1907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1699373649" sldId="1909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4170142423" sldId="1910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325836902" sldId="1912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020999620" sldId="1928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844679691" sldId="1929"/>
        </pc:sldMkLst>
      </pc:sldChg>
      <pc:sldChg chg="add">
        <pc:chgData name="Sujoy Sikdar" userId="461f446da299a2d6" providerId="LiveId" clId="{4EB9E4AD-6B05-4DB0-832E-70C38B359F15}" dt="2024-03-21T05:45:25.390" v="1"/>
        <pc:sldMkLst>
          <pc:docMk/>
          <pc:sldMk cId="2721119912" sldId="1930"/>
        </pc:sldMkLst>
      </pc:sldChg>
      <pc:sldChg chg="add del">
        <pc:chgData name="Sujoy Sikdar" userId="461f446da299a2d6" providerId="LiveId" clId="{4EB9E4AD-6B05-4DB0-832E-70C38B359F15}" dt="2024-03-21T05:45:56.541" v="2" actId="47"/>
        <pc:sldMkLst>
          <pc:docMk/>
          <pc:sldMk cId="2801865152" sldId="1931"/>
        </pc:sldMkLst>
      </pc:sldChg>
    </pc:docChg>
  </pc:docChgLst>
  <pc:docChgLst>
    <pc:chgData name="Sujoy Sikdar" userId="461f446da299a2d6" providerId="LiveId" clId="{4E03C7B1-DDBF-4074-9D98-61F615A1060F}"/>
    <pc:docChg chg="addSld modSld sldOrd">
      <pc:chgData name="Sujoy Sikdar" userId="461f446da299a2d6" providerId="LiveId" clId="{4E03C7B1-DDBF-4074-9D98-61F615A1060F}" dt="2023-09-19T18:43:25.513" v="99"/>
      <pc:docMkLst>
        <pc:docMk/>
      </pc:docMkLst>
      <pc:sldChg chg="modSp mod">
        <pc:chgData name="Sujoy Sikdar" userId="461f446da299a2d6" providerId="LiveId" clId="{4E03C7B1-DDBF-4074-9D98-61F615A1060F}" dt="2023-09-19T17:34:37.968" v="9" actId="20577"/>
        <pc:sldMkLst>
          <pc:docMk/>
          <pc:sldMk cId="2831053087" sldId="256"/>
        </pc:sldMkLst>
        <pc:spChg chg="mod">
          <ac:chgData name="Sujoy Sikdar" userId="461f446da299a2d6" providerId="LiveId" clId="{4E03C7B1-DDBF-4074-9D98-61F615A1060F}" dt="2023-09-19T17:34:37.968" v="9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2241170565" sldId="276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3434617843" sldId="356"/>
        </pc:sldMkLst>
      </pc:sldChg>
      <pc:sldChg chg="modAnim">
        <pc:chgData name="Sujoy Sikdar" userId="461f446da299a2d6" providerId="LiveId" clId="{4E03C7B1-DDBF-4074-9D98-61F615A1060F}" dt="2023-09-19T18:20:25.881" v="12"/>
        <pc:sldMkLst>
          <pc:docMk/>
          <pc:sldMk cId="2552069509" sldId="359"/>
        </pc:sldMkLst>
      </pc:sldChg>
      <pc:sldChg chg="modSp">
        <pc:chgData name="Sujoy Sikdar" userId="461f446da299a2d6" providerId="LiveId" clId="{4E03C7B1-DDBF-4074-9D98-61F615A1060F}" dt="2023-09-19T17:35:51.926" v="11" actId="207"/>
        <pc:sldMkLst>
          <pc:docMk/>
          <pc:sldMk cId="2480216038" sldId="434"/>
        </pc:sldMkLst>
        <pc:spChg chg="mod">
          <ac:chgData name="Sujoy Sikdar" userId="461f446da299a2d6" providerId="LiveId" clId="{4E03C7B1-DDBF-4074-9D98-61F615A1060F}" dt="2023-09-19T17:35:51.926" v="11" actId="207"/>
          <ac:spMkLst>
            <pc:docMk/>
            <pc:sldMk cId="2480216038" sldId="434"/>
            <ac:spMk id="3" creationId="{9D0C5542-AA57-4F2B-8395-9D4CF111AB8A}"/>
          </ac:spMkLst>
        </pc:spChg>
      </pc:sldChg>
      <pc:sldChg chg="modAnim">
        <pc:chgData name="Sujoy Sikdar" userId="461f446da299a2d6" providerId="LiveId" clId="{4E03C7B1-DDBF-4074-9D98-61F615A1060F}" dt="2023-09-19T18:21:30.498" v="15"/>
        <pc:sldMkLst>
          <pc:docMk/>
          <pc:sldMk cId="1376476921" sldId="437"/>
        </pc:sldMkLst>
      </pc:sldChg>
      <pc:sldChg chg="addSp modSp mod modAnim">
        <pc:chgData name="Sujoy Sikdar" userId="461f446da299a2d6" providerId="LiveId" clId="{4E03C7B1-DDBF-4074-9D98-61F615A1060F}" dt="2023-09-19T18:28:45.410" v="27"/>
        <pc:sldMkLst>
          <pc:docMk/>
          <pc:sldMk cId="1709774111" sldId="440"/>
        </pc:sldMkLst>
        <pc:spChg chg="mod">
          <ac:chgData name="Sujoy Sikdar" userId="461f446da299a2d6" providerId="LiveId" clId="{4E03C7B1-DDBF-4074-9D98-61F615A1060F}" dt="2023-09-19T18:25:59.218" v="17" actId="20577"/>
          <ac:spMkLst>
            <pc:docMk/>
            <pc:sldMk cId="1709774111" sldId="440"/>
            <ac:spMk id="3" creationId="{C6D1D13A-894B-49B8-A7F5-97E5BB48A0DC}"/>
          </ac:spMkLst>
        </pc:spChg>
        <pc:spChg chg="add mod">
          <ac:chgData name="Sujoy Sikdar" userId="461f446da299a2d6" providerId="LiveId" clId="{4E03C7B1-DDBF-4074-9D98-61F615A1060F}" dt="2023-09-19T18:26:13.094" v="22" actId="1076"/>
          <ac:spMkLst>
            <pc:docMk/>
            <pc:sldMk cId="1709774111" sldId="440"/>
            <ac:spMk id="6" creationId="{F9EB68B9-0293-E3E8-3941-61F03793E9CB}"/>
          </ac:spMkLst>
        </pc:spChg>
      </pc:sldChg>
      <pc:sldChg chg="addSp modSp mod modAnim">
        <pc:chgData name="Sujoy Sikdar" userId="461f446da299a2d6" providerId="LiveId" clId="{4E03C7B1-DDBF-4074-9D98-61F615A1060F}" dt="2023-09-19T18:31:10.754" v="72" actId="207"/>
        <pc:sldMkLst>
          <pc:docMk/>
          <pc:sldMk cId="862566703" sldId="441"/>
        </pc:sldMkLst>
        <pc:spChg chg="mod">
          <ac:chgData name="Sujoy Sikdar" userId="461f446da299a2d6" providerId="LiveId" clId="{4E03C7B1-DDBF-4074-9D98-61F615A1060F}" dt="2023-09-19T18:31:10.754" v="72" actId="207"/>
          <ac:spMkLst>
            <pc:docMk/>
            <pc:sldMk cId="862566703" sldId="441"/>
            <ac:spMk id="3" creationId="{C6D1D13A-894B-49B8-A7F5-97E5BB48A0DC}"/>
          </ac:spMkLst>
        </pc:spChg>
        <pc:spChg chg="add mod">
          <ac:chgData name="Sujoy Sikdar" userId="461f446da299a2d6" providerId="LiveId" clId="{4E03C7B1-DDBF-4074-9D98-61F615A1060F}" dt="2023-09-19T18:30:17.276" v="68" actId="1037"/>
          <ac:spMkLst>
            <pc:docMk/>
            <pc:sldMk cId="862566703" sldId="441"/>
            <ac:spMk id="5" creationId="{DDA4558E-7A70-62E2-339F-F031D481012F}"/>
          </ac:spMkLst>
        </pc:spChg>
        <pc:spChg chg="mod">
          <ac:chgData name="Sujoy Sikdar" userId="461f446da299a2d6" providerId="LiveId" clId="{4E03C7B1-DDBF-4074-9D98-61F615A1060F}" dt="2023-09-19T18:30:17.276" v="68" actId="1037"/>
          <ac:spMkLst>
            <pc:docMk/>
            <pc:sldMk cId="862566703" sldId="441"/>
            <ac:spMk id="6" creationId="{9E7279C2-BCD6-419C-B73E-91978CEF0D3B}"/>
          </ac:spMkLst>
        </pc:spChg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2241717305" sldId="453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3606629128" sldId="462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3315628205" sldId="463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72260091" sldId="464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3289247049" sldId="465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1759866238" sldId="466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109763005" sldId="467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4140244278" sldId="468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1079405205" sldId="469"/>
        </pc:sldMkLst>
      </pc:sldChg>
      <pc:sldChg chg="add">
        <pc:chgData name="Sujoy Sikdar" userId="461f446da299a2d6" providerId="LiveId" clId="{4E03C7B1-DDBF-4074-9D98-61F615A1060F}" dt="2023-09-19T17:30:54.716" v="0"/>
        <pc:sldMkLst>
          <pc:docMk/>
          <pc:sldMk cId="2721434380" sldId="470"/>
        </pc:sldMkLst>
      </pc:sldChg>
      <pc:sldChg chg="add ord">
        <pc:chgData name="Sujoy Sikdar" userId="461f446da299a2d6" providerId="LiveId" clId="{4E03C7B1-DDBF-4074-9D98-61F615A1060F}" dt="2023-09-19T17:32:41.831" v="3"/>
        <pc:sldMkLst>
          <pc:docMk/>
          <pc:sldMk cId="343108847" sldId="471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3679322746" sldId="472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1559388241" sldId="473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2586365051" sldId="474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243175862" sldId="475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1825072446" sldId="476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2731974670" sldId="477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544375361" sldId="478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1315863940" sldId="479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2836089054" sldId="480"/>
        </pc:sldMkLst>
      </pc:sldChg>
      <pc:sldChg chg="add">
        <pc:chgData name="Sujoy Sikdar" userId="461f446da299a2d6" providerId="LiveId" clId="{4E03C7B1-DDBF-4074-9D98-61F615A1060F}" dt="2023-09-19T17:33:12.960" v="4"/>
        <pc:sldMkLst>
          <pc:docMk/>
          <pc:sldMk cId="989404590" sldId="481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752565263" sldId="482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3171315818" sldId="483"/>
        </pc:sldMkLst>
      </pc:sldChg>
      <pc:sldChg chg="modSp add">
        <pc:chgData name="Sujoy Sikdar" userId="461f446da299a2d6" providerId="LiveId" clId="{4E03C7B1-DDBF-4074-9D98-61F615A1060F}" dt="2023-09-19T17:33:56.754" v="6" actId="1076"/>
        <pc:sldMkLst>
          <pc:docMk/>
          <pc:sldMk cId="95707752" sldId="484"/>
        </pc:sldMkLst>
        <pc:picChg chg="mod">
          <ac:chgData name="Sujoy Sikdar" userId="461f446da299a2d6" providerId="LiveId" clId="{4E03C7B1-DDBF-4074-9D98-61F615A1060F}" dt="2023-09-19T17:33:56.754" v="6" actId="1076"/>
          <ac:picMkLst>
            <pc:docMk/>
            <pc:sldMk cId="95707752" sldId="484"/>
            <ac:picMk id="1028" creationId="{3C2EC37B-6CE4-409D-9DB0-69ED57E29E87}"/>
          </ac:picMkLst>
        </pc:picChg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3857591914" sldId="485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898442542" sldId="486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3447961769" sldId="487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2514527141" sldId="488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4222218973" sldId="489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3572915027" sldId="490"/>
        </pc:sldMkLst>
      </pc:sldChg>
      <pc:sldChg chg="add">
        <pc:chgData name="Sujoy Sikdar" userId="461f446da299a2d6" providerId="LiveId" clId="{4E03C7B1-DDBF-4074-9D98-61F615A1060F}" dt="2023-09-19T17:33:35.298" v="5"/>
        <pc:sldMkLst>
          <pc:docMk/>
          <pc:sldMk cId="3419695120" sldId="491"/>
        </pc:sldMkLst>
      </pc:sldChg>
      <pc:sldChg chg="modSp new mod">
        <pc:chgData name="Sujoy Sikdar" userId="461f446da299a2d6" providerId="LiveId" clId="{4E03C7B1-DDBF-4074-9D98-61F615A1060F}" dt="2023-09-19T18:34:04.704" v="97" actId="20577"/>
        <pc:sldMkLst>
          <pc:docMk/>
          <pc:sldMk cId="2989373832" sldId="492"/>
        </pc:sldMkLst>
        <pc:spChg chg="mod">
          <ac:chgData name="Sujoy Sikdar" userId="461f446da299a2d6" providerId="LiveId" clId="{4E03C7B1-DDBF-4074-9D98-61F615A1060F}" dt="2023-09-19T18:34:04.704" v="97" actId="20577"/>
          <ac:spMkLst>
            <pc:docMk/>
            <pc:sldMk cId="2989373832" sldId="492"/>
            <ac:spMk id="2" creationId="{44F81C5E-7FDD-D5EC-16E4-16DDD31AB29B}"/>
          </ac:spMkLst>
        </pc:spChg>
      </pc:sldChg>
      <pc:sldChg chg="add modAnim">
        <pc:chgData name="Sujoy Sikdar" userId="461f446da299a2d6" providerId="LiveId" clId="{4E03C7B1-DDBF-4074-9D98-61F615A1060F}" dt="2023-09-19T18:43:25.513" v="99"/>
        <pc:sldMkLst>
          <pc:docMk/>
          <pc:sldMk cId="3370482578" sldId="493"/>
        </pc:sldMkLst>
      </pc:sldChg>
    </pc:docChg>
  </pc:docChgLst>
  <pc:docChgLst>
    <pc:chgData name="Sujoy Sikdar" userId="461f446da299a2d6" providerId="LiveId" clId="{4396BAE8-D8C7-42EC-8757-EF7A884D09C4}"/>
    <pc:docChg chg="undo custSel addSld delSld modSld sldOrd">
      <pc:chgData name="Sujoy Sikdar" userId="461f446da299a2d6" providerId="LiveId" clId="{4396BAE8-D8C7-42EC-8757-EF7A884D09C4}" dt="2022-02-02T17:56:06.623" v="6242"/>
      <pc:docMkLst>
        <pc:docMk/>
      </pc:docMkLst>
      <pc:sldChg chg="modSp mod">
        <pc:chgData name="Sujoy Sikdar" userId="461f446da299a2d6" providerId="LiveId" clId="{4396BAE8-D8C7-42EC-8757-EF7A884D09C4}" dt="2022-02-02T04:08:48.781" v="1" actId="20577"/>
        <pc:sldMkLst>
          <pc:docMk/>
          <pc:sldMk cId="2831053087" sldId="256"/>
        </pc:sldMkLst>
        <pc:spChg chg="mod">
          <ac:chgData name="Sujoy Sikdar" userId="461f446da299a2d6" providerId="LiveId" clId="{4396BAE8-D8C7-42EC-8757-EF7A884D09C4}" dt="2022-02-02T04:08:48.781" v="1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del">
        <pc:chgData name="Sujoy Sikdar" userId="461f446da299a2d6" providerId="LiveId" clId="{4396BAE8-D8C7-42EC-8757-EF7A884D09C4}" dt="2022-02-02T04:11:00.783" v="14" actId="47"/>
        <pc:sldMkLst>
          <pc:docMk/>
          <pc:sldMk cId="84153571" sldId="271"/>
        </pc:sldMkLst>
      </pc:sldChg>
      <pc:sldChg chg="add modAnim">
        <pc:chgData name="Sujoy Sikdar" userId="461f446da299a2d6" providerId="LiveId" clId="{4396BAE8-D8C7-42EC-8757-EF7A884D09C4}" dt="2022-02-02T17:51:26.527" v="6207"/>
        <pc:sldMkLst>
          <pc:docMk/>
          <pc:sldMk cId="559716047" sldId="272"/>
        </pc:sldMkLst>
      </pc:sldChg>
      <pc:sldChg chg="del">
        <pc:chgData name="Sujoy Sikdar" userId="461f446da299a2d6" providerId="LiveId" clId="{4396BAE8-D8C7-42EC-8757-EF7A884D09C4}" dt="2022-02-02T04:11:00.783" v="14" actId="47"/>
        <pc:sldMkLst>
          <pc:docMk/>
          <pc:sldMk cId="237409424" sldId="306"/>
        </pc:sldMkLst>
      </pc:sldChg>
      <pc:sldChg chg="del">
        <pc:chgData name="Sujoy Sikdar" userId="461f446da299a2d6" providerId="LiveId" clId="{4396BAE8-D8C7-42EC-8757-EF7A884D09C4}" dt="2022-02-02T04:11:00.783" v="14" actId="47"/>
        <pc:sldMkLst>
          <pc:docMk/>
          <pc:sldMk cId="3731153891" sldId="307"/>
        </pc:sldMkLst>
      </pc:sldChg>
      <pc:sldChg chg="del">
        <pc:chgData name="Sujoy Sikdar" userId="461f446da299a2d6" providerId="LiveId" clId="{4396BAE8-D8C7-42EC-8757-EF7A884D09C4}" dt="2022-02-02T04:11:00.783" v="14" actId="47"/>
        <pc:sldMkLst>
          <pc:docMk/>
          <pc:sldMk cId="4089043399" sldId="308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3377410365" sldId="309"/>
        </pc:sldMkLst>
      </pc:sldChg>
      <pc:sldChg chg="ord modAnim">
        <pc:chgData name="Sujoy Sikdar" userId="461f446da299a2d6" providerId="LiveId" clId="{4396BAE8-D8C7-42EC-8757-EF7A884D09C4}" dt="2022-02-02T17:47:36.768" v="6182"/>
        <pc:sldMkLst>
          <pc:docMk/>
          <pc:sldMk cId="3188723068" sldId="310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2287500000" sldId="311"/>
        </pc:sldMkLst>
      </pc:sldChg>
      <pc:sldChg chg="ord modAnim">
        <pc:chgData name="Sujoy Sikdar" userId="461f446da299a2d6" providerId="LiveId" clId="{4396BAE8-D8C7-42EC-8757-EF7A884D09C4}" dt="2022-02-02T17:47:51.757" v="6183"/>
        <pc:sldMkLst>
          <pc:docMk/>
          <pc:sldMk cId="2937171340" sldId="312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412709515" sldId="313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4150552887" sldId="314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3220624687" sldId="315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1795906582" sldId="316"/>
        </pc:sldMkLst>
      </pc:sldChg>
      <pc:sldChg chg="del">
        <pc:chgData name="Sujoy Sikdar" userId="461f446da299a2d6" providerId="LiveId" clId="{4396BAE8-D8C7-42EC-8757-EF7A884D09C4}" dt="2022-02-02T04:11:20.418" v="15" actId="47"/>
        <pc:sldMkLst>
          <pc:docMk/>
          <pc:sldMk cId="1344644960" sldId="317"/>
        </pc:sldMkLst>
      </pc:sldChg>
      <pc:sldChg chg="ord modAnim">
        <pc:chgData name="Sujoy Sikdar" userId="461f446da299a2d6" providerId="LiveId" clId="{4396BAE8-D8C7-42EC-8757-EF7A884D09C4}" dt="2022-02-02T17:48:24.251" v="6185"/>
        <pc:sldMkLst>
          <pc:docMk/>
          <pc:sldMk cId="2346588238" sldId="318"/>
        </pc:sldMkLst>
      </pc:sldChg>
      <pc:sldChg chg="ord modAnim">
        <pc:chgData name="Sujoy Sikdar" userId="461f446da299a2d6" providerId="LiveId" clId="{4396BAE8-D8C7-42EC-8757-EF7A884D09C4}" dt="2022-02-02T17:48:31.239" v="6186"/>
        <pc:sldMkLst>
          <pc:docMk/>
          <pc:sldMk cId="3852842489" sldId="325"/>
        </pc:sldMkLst>
      </pc:sldChg>
      <pc:sldChg chg="modSp add del mod modAnim">
        <pc:chgData name="Sujoy Sikdar" userId="461f446da299a2d6" providerId="LiveId" clId="{4396BAE8-D8C7-42EC-8757-EF7A884D09C4}" dt="2022-02-02T17:48:41.007" v="6187"/>
        <pc:sldMkLst>
          <pc:docMk/>
          <pc:sldMk cId="382007044" sldId="327"/>
        </pc:sldMkLst>
        <pc:spChg chg="mod">
          <ac:chgData name="Sujoy Sikdar" userId="461f446da299a2d6" providerId="LiveId" clId="{4396BAE8-D8C7-42EC-8757-EF7A884D09C4}" dt="2022-02-02T14:08:43.203" v="32" actId="400"/>
          <ac:spMkLst>
            <pc:docMk/>
            <pc:sldMk cId="382007044" sldId="327"/>
            <ac:spMk id="2" creationId="{2F19B2C9-C9D9-4F8D-9759-7BAD0E2BFE82}"/>
          </ac:spMkLst>
        </pc:spChg>
      </pc:sldChg>
      <pc:sldChg chg="ord">
        <pc:chgData name="Sujoy Sikdar" userId="461f446da299a2d6" providerId="LiveId" clId="{4396BAE8-D8C7-42EC-8757-EF7A884D09C4}" dt="2022-02-02T04:09:03.844" v="3"/>
        <pc:sldMkLst>
          <pc:docMk/>
          <pc:sldMk cId="605819025" sldId="328"/>
        </pc:sldMkLst>
      </pc:sldChg>
      <pc:sldChg chg="ord modAnim">
        <pc:chgData name="Sujoy Sikdar" userId="461f446da299a2d6" providerId="LiveId" clId="{4396BAE8-D8C7-42EC-8757-EF7A884D09C4}" dt="2022-02-02T17:48:15.773" v="6184"/>
        <pc:sldMkLst>
          <pc:docMk/>
          <pc:sldMk cId="1798714515" sldId="329"/>
        </pc:sldMkLst>
      </pc:sldChg>
      <pc:sldChg chg="addSp delSp modSp new del mod">
        <pc:chgData name="Sujoy Sikdar" userId="461f446da299a2d6" providerId="LiveId" clId="{4396BAE8-D8C7-42EC-8757-EF7A884D09C4}" dt="2022-02-02T16:27:07.576" v="4449" actId="47"/>
        <pc:sldMkLst>
          <pc:docMk/>
          <pc:sldMk cId="4044433596" sldId="330"/>
        </pc:sldMkLst>
        <pc:spChg chg="mod">
          <ac:chgData name="Sujoy Sikdar" userId="461f446da299a2d6" providerId="LiveId" clId="{4396BAE8-D8C7-42EC-8757-EF7A884D09C4}" dt="2022-02-02T14:09:04.713" v="78" actId="20577"/>
          <ac:spMkLst>
            <pc:docMk/>
            <pc:sldMk cId="4044433596" sldId="330"/>
            <ac:spMk id="2" creationId="{79B7F84E-2303-4429-8C41-E5ABC4B33011}"/>
          </ac:spMkLst>
        </pc:spChg>
        <pc:spChg chg="del">
          <ac:chgData name="Sujoy Sikdar" userId="461f446da299a2d6" providerId="LiveId" clId="{4396BAE8-D8C7-42EC-8757-EF7A884D09C4}" dt="2022-02-02T14:09:13.133" v="79" actId="478"/>
          <ac:spMkLst>
            <pc:docMk/>
            <pc:sldMk cId="4044433596" sldId="330"/>
            <ac:spMk id="3" creationId="{3C2F03EF-622B-4089-B2FA-0815A540A138}"/>
          </ac:spMkLst>
        </pc:spChg>
        <pc:spChg chg="add del mod">
          <ac:chgData name="Sujoy Sikdar" userId="461f446da299a2d6" providerId="LiveId" clId="{4396BAE8-D8C7-42EC-8757-EF7A884D09C4}" dt="2022-02-02T14:10:31.290" v="89" actId="478"/>
          <ac:spMkLst>
            <pc:docMk/>
            <pc:sldMk cId="4044433596" sldId="330"/>
            <ac:spMk id="6" creationId="{FB08E407-A4A0-4B54-AA31-E4A003E4A6B3}"/>
          </ac:spMkLst>
        </pc:spChg>
        <pc:spChg chg="add mod ord">
          <ac:chgData name="Sujoy Sikdar" userId="461f446da299a2d6" providerId="LiveId" clId="{4396BAE8-D8C7-42EC-8757-EF7A884D09C4}" dt="2022-02-02T14:10:22.877" v="87" actId="167"/>
          <ac:spMkLst>
            <pc:docMk/>
            <pc:sldMk cId="4044433596" sldId="330"/>
            <ac:spMk id="7" creationId="{60E155B8-4D24-4632-98FE-3932229D309A}"/>
          </ac:spMkLst>
        </pc:spChg>
        <pc:spChg chg="add 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9" creationId="{06B2E783-F17F-4F62-91EA-ECD841327DB9}"/>
          </ac:spMkLst>
        </pc:spChg>
        <pc:spChg chg="add 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18" creationId="{E4CA3A98-386E-422B-A7B9-5DB92E80DCFB}"/>
          </ac:spMkLst>
        </pc:spChg>
        <pc:spChg chg="add 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0" creationId="{F8EAE8CD-B625-4291-ACF4-EEDCB0610E2E}"/>
          </ac:spMkLst>
        </pc:spChg>
        <pc:spChg chg="add 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1" creationId="{B2333782-F317-4D19-9229-6D047FDE18FB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4" creationId="{99960880-A782-4FFE-BC0A-47942C126D65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5" creationId="{E93F468C-5CD9-4AD5-A8D9-AD49CFC64370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6" creationId="{1A21BE3B-CDEA-4D1A-BE5B-FB20750D8C90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7" creationId="{E5F83E2A-47EF-4FD8-83B0-39CE45C74FF1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8" creationId="{5BF9DF10-803E-4324-A503-DEB656F8451E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29" creationId="{3EE21770-1DD9-4C2A-AE34-D7FD92951F6E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30" creationId="{6A472C80-FAC4-40FC-8991-142BE49A58CF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31" creationId="{252A21CD-0989-4E1D-882A-075A75BC0523}"/>
          </ac:spMkLst>
        </pc:spChg>
        <pc:spChg chg="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32" creationId="{BBAADEE5-EB66-48A2-BB72-EB99C3D5FE90}"/>
          </ac:spMkLst>
        </pc:spChg>
        <pc:spChg chg="add mod">
          <ac:chgData name="Sujoy Sikdar" userId="461f446da299a2d6" providerId="LiveId" clId="{4396BAE8-D8C7-42EC-8757-EF7A884D09C4}" dt="2022-02-02T14:09:44.386" v="80"/>
          <ac:spMkLst>
            <pc:docMk/>
            <pc:sldMk cId="4044433596" sldId="330"/>
            <ac:spMk id="33" creationId="{266E873D-CF0A-4A90-8138-F12AC54D7C7C}"/>
          </ac:spMkLst>
        </pc:spChg>
        <pc:grpChg chg="add mod">
          <ac:chgData name="Sujoy Sikdar" userId="461f446da299a2d6" providerId="LiveId" clId="{4396BAE8-D8C7-42EC-8757-EF7A884D09C4}" dt="2022-02-02T14:09:44.386" v="80"/>
          <ac:grpSpMkLst>
            <pc:docMk/>
            <pc:sldMk cId="4044433596" sldId="330"/>
            <ac:grpSpMk id="23" creationId="{6E860F55-0FB4-4C26-818D-DD9881242178}"/>
          </ac:grpSpMkLst>
        </pc:grpChg>
        <pc:inkChg chg="add del mod">
          <ac:chgData name="Sujoy Sikdar" userId="461f446da299a2d6" providerId="LiveId" clId="{4396BAE8-D8C7-42EC-8757-EF7A884D09C4}" dt="2022-02-02T14:10:34.151" v="90" actId="478"/>
          <ac:inkMkLst>
            <pc:docMk/>
            <pc:sldMk cId="4044433596" sldId="330"/>
            <ac:inkMk id="5" creationId="{8F5BB4C2-9A28-4D40-ACF9-4DCE96983AA8}"/>
          </ac:inkMkLst>
        </pc:inkChg>
        <pc:inkChg chg="add mod">
          <ac:chgData name="Sujoy Sikdar" userId="461f446da299a2d6" providerId="LiveId" clId="{4396BAE8-D8C7-42EC-8757-EF7A884D09C4}" dt="2022-02-02T14:09:44.386" v="80"/>
          <ac:inkMkLst>
            <pc:docMk/>
            <pc:sldMk cId="4044433596" sldId="330"/>
            <ac:inkMk id="8" creationId="{7E549056-759B-4802-96B1-E4736C006D15}"/>
          </ac:inkMkLst>
        </pc:inkChg>
        <pc:inkChg chg="add del mod">
          <ac:chgData name="Sujoy Sikdar" userId="461f446da299a2d6" providerId="LiveId" clId="{4396BAE8-D8C7-42EC-8757-EF7A884D09C4}" dt="2022-02-02T14:09:57.966" v="81" actId="478"/>
          <ac:inkMkLst>
            <pc:docMk/>
            <pc:sldMk cId="4044433596" sldId="330"/>
            <ac:inkMk id="11" creationId="{11656962-5AEA-44C6-9C8A-3D8EF1AC659A}"/>
          </ac:inkMkLst>
        </pc:inkChg>
        <pc:inkChg chg="add del mod">
          <ac:chgData name="Sujoy Sikdar" userId="461f446da299a2d6" providerId="LiveId" clId="{4396BAE8-D8C7-42EC-8757-EF7A884D09C4}" dt="2022-02-02T14:10:01.749" v="82" actId="478"/>
          <ac:inkMkLst>
            <pc:docMk/>
            <pc:sldMk cId="4044433596" sldId="330"/>
            <ac:inkMk id="12" creationId="{0F8EE63C-3B63-40B1-95B6-1E91847C758C}"/>
          </ac:inkMkLst>
        </pc:inkChg>
        <pc:inkChg chg="add del mod">
          <ac:chgData name="Sujoy Sikdar" userId="461f446da299a2d6" providerId="LiveId" clId="{4396BAE8-D8C7-42EC-8757-EF7A884D09C4}" dt="2022-02-02T14:10:08.510" v="86" actId="478"/>
          <ac:inkMkLst>
            <pc:docMk/>
            <pc:sldMk cId="4044433596" sldId="330"/>
            <ac:inkMk id="13" creationId="{9ACBC00D-B37E-488D-A4D1-93C972EB25D6}"/>
          </ac:inkMkLst>
        </pc:inkChg>
        <pc:inkChg chg="add del mod">
          <ac:chgData name="Sujoy Sikdar" userId="461f446da299a2d6" providerId="LiveId" clId="{4396BAE8-D8C7-42EC-8757-EF7A884D09C4}" dt="2022-02-02T14:10:03.214" v="83" actId="478"/>
          <ac:inkMkLst>
            <pc:docMk/>
            <pc:sldMk cId="4044433596" sldId="330"/>
            <ac:inkMk id="14" creationId="{8921FEC8-444B-4DC2-84C5-EB336288ED06}"/>
          </ac:inkMkLst>
        </pc:inkChg>
        <pc:inkChg chg="add del mod">
          <ac:chgData name="Sujoy Sikdar" userId="461f446da299a2d6" providerId="LiveId" clId="{4396BAE8-D8C7-42EC-8757-EF7A884D09C4}" dt="2022-02-02T14:10:07.090" v="85" actId="478"/>
          <ac:inkMkLst>
            <pc:docMk/>
            <pc:sldMk cId="4044433596" sldId="330"/>
            <ac:inkMk id="15" creationId="{2676D127-8FEA-4853-ABFD-8C3AD0A71F83}"/>
          </ac:inkMkLst>
        </pc:inkChg>
        <pc:inkChg chg="add del mod">
          <ac:chgData name="Sujoy Sikdar" userId="461f446da299a2d6" providerId="LiveId" clId="{4396BAE8-D8C7-42EC-8757-EF7A884D09C4}" dt="2022-02-02T14:10:04.766" v="84" actId="478"/>
          <ac:inkMkLst>
            <pc:docMk/>
            <pc:sldMk cId="4044433596" sldId="330"/>
            <ac:inkMk id="16" creationId="{8706AB25-61AA-409E-B160-7368A9D33B81}"/>
          </ac:inkMkLst>
        </pc:inkChg>
        <pc:inkChg chg="add del mod">
          <ac:chgData name="Sujoy Sikdar" userId="461f446da299a2d6" providerId="LiveId" clId="{4396BAE8-D8C7-42EC-8757-EF7A884D09C4}" dt="2022-02-02T14:10:35.246" v="91" actId="478"/>
          <ac:inkMkLst>
            <pc:docMk/>
            <pc:sldMk cId="4044433596" sldId="330"/>
            <ac:inkMk id="17" creationId="{9F22650E-9F77-4112-801F-5F8ED3542962}"/>
          </ac:inkMkLst>
        </pc:inkChg>
        <pc:inkChg chg="add mod">
          <ac:chgData name="Sujoy Sikdar" userId="461f446da299a2d6" providerId="LiveId" clId="{4396BAE8-D8C7-42EC-8757-EF7A884D09C4}" dt="2022-02-02T14:09:44.386" v="80"/>
          <ac:inkMkLst>
            <pc:docMk/>
            <pc:sldMk cId="4044433596" sldId="330"/>
            <ac:inkMk id="19" creationId="{7BA715ED-E9BB-403B-92EF-33FFB75EBD40}"/>
          </ac:inkMkLst>
        </pc:inkChg>
        <pc:cxnChg chg="add mod">
          <ac:chgData name="Sujoy Sikdar" userId="461f446da299a2d6" providerId="LiveId" clId="{4396BAE8-D8C7-42EC-8757-EF7A884D09C4}" dt="2022-02-02T14:09:44.386" v="80"/>
          <ac:cxnSpMkLst>
            <pc:docMk/>
            <pc:sldMk cId="4044433596" sldId="330"/>
            <ac:cxnSpMk id="10" creationId="{25D7E3CD-974D-4C30-B956-B8677F618F1A}"/>
          </ac:cxnSpMkLst>
        </pc:cxnChg>
        <pc:cxnChg chg="add mod">
          <ac:chgData name="Sujoy Sikdar" userId="461f446da299a2d6" providerId="LiveId" clId="{4396BAE8-D8C7-42EC-8757-EF7A884D09C4}" dt="2022-02-02T14:09:44.386" v="80"/>
          <ac:cxnSpMkLst>
            <pc:docMk/>
            <pc:sldMk cId="4044433596" sldId="330"/>
            <ac:cxnSpMk id="22" creationId="{AC04F584-52A5-43AC-AC7F-5C9D69E8CFD8}"/>
          </ac:cxnSpMkLst>
        </pc:cxnChg>
      </pc:sldChg>
      <pc:sldChg chg="addSp delSp modSp new del mod">
        <pc:chgData name="Sujoy Sikdar" userId="461f446da299a2d6" providerId="LiveId" clId="{4396BAE8-D8C7-42EC-8757-EF7A884D09C4}" dt="2022-02-02T16:27:07.576" v="4449" actId="47"/>
        <pc:sldMkLst>
          <pc:docMk/>
          <pc:sldMk cId="2336800362" sldId="331"/>
        </pc:sldMkLst>
        <pc:spChg chg="del">
          <ac:chgData name="Sujoy Sikdar" userId="461f446da299a2d6" providerId="LiveId" clId="{4396BAE8-D8C7-42EC-8757-EF7A884D09C4}" dt="2022-02-02T14:11:08.680" v="95" actId="478"/>
          <ac:spMkLst>
            <pc:docMk/>
            <pc:sldMk cId="2336800362" sldId="331"/>
            <ac:spMk id="2" creationId="{9C21FDF8-5DD9-4B77-8C3A-F3CB074B62CD}"/>
          </ac:spMkLst>
        </pc:spChg>
        <pc:spChg chg="del">
          <ac:chgData name="Sujoy Sikdar" userId="461f446da299a2d6" providerId="LiveId" clId="{4396BAE8-D8C7-42EC-8757-EF7A884D09C4}" dt="2022-02-02T14:11:03.293" v="94" actId="478"/>
          <ac:spMkLst>
            <pc:docMk/>
            <pc:sldMk cId="2336800362" sldId="331"/>
            <ac:spMk id="3" creationId="{B5349A98-35B3-453B-A9CF-3907A532EF75}"/>
          </ac:spMkLst>
        </pc:spChg>
        <pc:spChg chg="add mod">
          <ac:chgData name="Sujoy Sikdar" userId="461f446da299a2d6" providerId="LiveId" clId="{4396BAE8-D8C7-42EC-8757-EF7A884D09C4}" dt="2022-02-02T14:10:59.278" v="93"/>
          <ac:spMkLst>
            <pc:docMk/>
            <pc:sldMk cId="2336800362" sldId="331"/>
            <ac:spMk id="5" creationId="{B059C251-C44D-434F-80CC-E099CE2ADFF4}"/>
          </ac:spMkLst>
        </pc:spChg>
        <pc:spChg chg="add del mod">
          <ac:chgData name="Sujoy Sikdar" userId="461f446da299a2d6" providerId="LiveId" clId="{4396BAE8-D8C7-42EC-8757-EF7A884D09C4}" dt="2022-02-02T14:26:14.923" v="516" actId="478"/>
          <ac:spMkLst>
            <pc:docMk/>
            <pc:sldMk cId="2336800362" sldId="331"/>
            <ac:spMk id="7" creationId="{37B9C995-F07C-42EE-87F9-F028294B441F}"/>
          </ac:spMkLst>
        </pc:spChg>
        <pc:spChg chg="add mod">
          <ac:chgData name="Sujoy Sikdar" userId="461f446da299a2d6" providerId="LiveId" clId="{4396BAE8-D8C7-42EC-8757-EF7A884D09C4}" dt="2022-02-02T14:10:59.278" v="93"/>
          <ac:spMkLst>
            <pc:docMk/>
            <pc:sldMk cId="2336800362" sldId="331"/>
            <ac:spMk id="9" creationId="{EB18E2E6-FF67-46C5-82F9-6943B83D1E60}"/>
          </ac:spMkLst>
        </pc:spChg>
        <pc:spChg chg="add mod">
          <ac:chgData name="Sujoy Sikdar" userId="461f446da299a2d6" providerId="LiveId" clId="{4396BAE8-D8C7-42EC-8757-EF7A884D09C4}" dt="2022-02-02T14:10:59.278" v="93"/>
          <ac:spMkLst>
            <pc:docMk/>
            <pc:sldMk cId="2336800362" sldId="331"/>
            <ac:spMk id="11" creationId="{55BA1A2D-1C8D-470E-BD8A-909EE9C0F55E}"/>
          </ac:spMkLst>
        </pc:spChg>
        <pc:spChg chg="add del mod">
          <ac:chgData name="Sujoy Sikdar" userId="461f446da299a2d6" providerId="LiveId" clId="{4396BAE8-D8C7-42EC-8757-EF7A884D09C4}" dt="2022-02-02T14:11:36.218" v="98" actId="478"/>
          <ac:spMkLst>
            <pc:docMk/>
            <pc:sldMk cId="2336800362" sldId="331"/>
            <ac:spMk id="12" creationId="{B9E0E0C6-107C-4C9D-8B98-A401866C730D}"/>
          </ac:spMkLst>
        </pc:spChg>
        <pc:spChg chg="mod">
          <ac:chgData name="Sujoy Sikdar" userId="461f446da299a2d6" providerId="LiveId" clId="{4396BAE8-D8C7-42EC-8757-EF7A884D09C4}" dt="2022-02-02T14:26:52.346" v="528" actId="207"/>
          <ac:spMkLst>
            <pc:docMk/>
            <pc:sldMk cId="2336800362" sldId="331"/>
            <ac:spMk id="15" creationId="{04D62916-A9DF-4C55-979F-744D5C5FE608}"/>
          </ac:spMkLst>
        </pc:spChg>
        <pc:spChg chg="mod">
          <ac:chgData name="Sujoy Sikdar" userId="461f446da299a2d6" providerId="LiveId" clId="{4396BAE8-D8C7-42EC-8757-EF7A884D09C4}" dt="2022-02-02T14:26:42.674" v="524" actId="113"/>
          <ac:spMkLst>
            <pc:docMk/>
            <pc:sldMk cId="2336800362" sldId="331"/>
            <ac:spMk id="16" creationId="{E12E5700-B987-438C-9D0D-16AC153D8361}"/>
          </ac:spMkLst>
        </pc:spChg>
        <pc:spChg chg="mod">
          <ac:chgData name="Sujoy Sikdar" userId="461f446da299a2d6" providerId="LiveId" clId="{4396BAE8-D8C7-42EC-8757-EF7A884D09C4}" dt="2022-02-02T14:27:00.884" v="532" actId="207"/>
          <ac:spMkLst>
            <pc:docMk/>
            <pc:sldMk cId="2336800362" sldId="331"/>
            <ac:spMk id="17" creationId="{38D06594-9BF7-494B-AEE3-99272C99B579}"/>
          </ac:spMkLst>
        </pc:spChg>
        <pc:spChg chg="mod">
          <ac:chgData name="Sujoy Sikdar" userId="461f446da299a2d6" providerId="LiveId" clId="{4396BAE8-D8C7-42EC-8757-EF7A884D09C4}" dt="2022-02-02T14:26:56.209" v="530" actId="113"/>
          <ac:spMkLst>
            <pc:docMk/>
            <pc:sldMk cId="2336800362" sldId="331"/>
            <ac:spMk id="18" creationId="{87B156B2-566C-478D-8772-90A718849267}"/>
          </ac:spMkLst>
        </pc:spChg>
        <pc:spChg chg="mod">
          <ac:chgData name="Sujoy Sikdar" userId="461f446da299a2d6" providerId="LiveId" clId="{4396BAE8-D8C7-42EC-8757-EF7A884D09C4}" dt="2022-02-02T14:25:40.967" v="509" actId="207"/>
          <ac:spMkLst>
            <pc:docMk/>
            <pc:sldMk cId="2336800362" sldId="331"/>
            <ac:spMk id="19" creationId="{C94A33D9-ED02-4CDD-BB0A-DD0C8ED7331B}"/>
          </ac:spMkLst>
        </pc:spChg>
        <pc:spChg chg="mod">
          <ac:chgData name="Sujoy Sikdar" userId="461f446da299a2d6" providerId="LiveId" clId="{4396BAE8-D8C7-42EC-8757-EF7A884D09C4}" dt="2022-02-02T14:26:28.449" v="518" actId="113"/>
          <ac:spMkLst>
            <pc:docMk/>
            <pc:sldMk cId="2336800362" sldId="331"/>
            <ac:spMk id="20" creationId="{53DC52D5-2C97-42DD-9E7A-57D872861DEF}"/>
          </ac:spMkLst>
        </pc:spChg>
        <pc:spChg chg="mod">
          <ac:chgData name="Sujoy Sikdar" userId="461f446da299a2d6" providerId="LiveId" clId="{4396BAE8-D8C7-42EC-8757-EF7A884D09C4}" dt="2022-02-02T14:26:47.653" v="526" actId="113"/>
          <ac:spMkLst>
            <pc:docMk/>
            <pc:sldMk cId="2336800362" sldId="331"/>
            <ac:spMk id="21" creationId="{CC73DF08-EAFE-4C20-B059-4296220E5010}"/>
          </ac:spMkLst>
        </pc:spChg>
        <pc:spChg chg="mod">
          <ac:chgData name="Sujoy Sikdar" userId="461f446da299a2d6" providerId="LiveId" clId="{4396BAE8-D8C7-42EC-8757-EF7A884D09C4}" dt="2022-02-02T14:26:35.039" v="520" actId="207"/>
          <ac:spMkLst>
            <pc:docMk/>
            <pc:sldMk cId="2336800362" sldId="331"/>
            <ac:spMk id="22" creationId="{F26BFE36-6AA1-48C3-8E69-01A3BF0DAD80}"/>
          </ac:spMkLst>
        </pc:spChg>
        <pc:spChg chg="mod">
          <ac:chgData name="Sujoy Sikdar" userId="461f446da299a2d6" providerId="LiveId" clId="{4396BAE8-D8C7-42EC-8757-EF7A884D09C4}" dt="2022-02-02T14:26:39.324" v="522" actId="207"/>
          <ac:spMkLst>
            <pc:docMk/>
            <pc:sldMk cId="2336800362" sldId="331"/>
            <ac:spMk id="23" creationId="{CDFEA21A-BFA6-4F64-8803-F24196B5E240}"/>
          </ac:spMkLst>
        </pc:spChg>
        <pc:grpChg chg="add del mod">
          <ac:chgData name="Sujoy Sikdar" userId="461f446da299a2d6" providerId="LiveId" clId="{4396BAE8-D8C7-42EC-8757-EF7A884D09C4}" dt="2022-02-02T14:26:10.997" v="515" actId="478"/>
          <ac:grpSpMkLst>
            <pc:docMk/>
            <pc:sldMk cId="2336800362" sldId="331"/>
            <ac:grpSpMk id="14" creationId="{418944E5-7E80-4921-8CA7-D8FF9F9B97EE}"/>
          </ac:grpSpMkLst>
        </pc:grpChg>
        <pc:inkChg chg="add mod">
          <ac:chgData name="Sujoy Sikdar" userId="461f446da299a2d6" providerId="LiveId" clId="{4396BAE8-D8C7-42EC-8757-EF7A884D09C4}" dt="2022-02-02T14:10:59.278" v="93"/>
          <ac:inkMkLst>
            <pc:docMk/>
            <pc:sldMk cId="2336800362" sldId="331"/>
            <ac:inkMk id="6" creationId="{30A295AD-CECE-4753-9B0B-8097711B6BB2}"/>
          </ac:inkMkLst>
        </pc:inkChg>
        <pc:inkChg chg="add mod">
          <ac:chgData name="Sujoy Sikdar" userId="461f446da299a2d6" providerId="LiveId" clId="{4396BAE8-D8C7-42EC-8757-EF7A884D09C4}" dt="2022-02-02T14:10:59.278" v="93"/>
          <ac:inkMkLst>
            <pc:docMk/>
            <pc:sldMk cId="2336800362" sldId="331"/>
            <ac:inkMk id="10" creationId="{2C9FC089-08B0-43C2-B4B1-8EC635D5C94C}"/>
          </ac:inkMkLst>
        </pc:inkChg>
        <pc:cxnChg chg="add del mod">
          <ac:chgData name="Sujoy Sikdar" userId="461f446da299a2d6" providerId="LiveId" clId="{4396BAE8-D8C7-42EC-8757-EF7A884D09C4}" dt="2022-02-02T14:11:33.703" v="97" actId="478"/>
          <ac:cxnSpMkLst>
            <pc:docMk/>
            <pc:sldMk cId="2336800362" sldId="331"/>
            <ac:cxnSpMk id="8" creationId="{99067C3A-259F-4806-B54C-FF0538859064}"/>
          </ac:cxnSpMkLst>
        </pc:cxnChg>
        <pc:cxnChg chg="add del mod">
          <ac:chgData name="Sujoy Sikdar" userId="461f446da299a2d6" providerId="LiveId" clId="{4396BAE8-D8C7-42EC-8757-EF7A884D09C4}" dt="2022-02-02T14:11:31.129" v="96" actId="478"/>
          <ac:cxnSpMkLst>
            <pc:docMk/>
            <pc:sldMk cId="2336800362" sldId="331"/>
            <ac:cxnSpMk id="13" creationId="{DB61C2D1-BA41-47B5-871D-59569A05FBEB}"/>
          </ac:cxnSpMkLst>
        </pc:cxnChg>
      </pc:sldChg>
      <pc:sldChg chg="addSp delSp modSp new mod ord modAnim">
        <pc:chgData name="Sujoy Sikdar" userId="461f446da299a2d6" providerId="LiveId" clId="{4396BAE8-D8C7-42EC-8757-EF7A884D09C4}" dt="2022-02-02T17:52:27.158" v="6214"/>
        <pc:sldMkLst>
          <pc:docMk/>
          <pc:sldMk cId="2363967789" sldId="332"/>
        </pc:sldMkLst>
        <pc:spChg chg="del">
          <ac:chgData name="Sujoy Sikdar" userId="461f446da299a2d6" providerId="LiveId" clId="{4396BAE8-D8C7-42EC-8757-EF7A884D09C4}" dt="2022-02-02T14:12:31.831" v="102" actId="478"/>
          <ac:spMkLst>
            <pc:docMk/>
            <pc:sldMk cId="2363967789" sldId="332"/>
            <ac:spMk id="2" creationId="{65A03395-F3AA-44D5-B8D6-E8CF491D2366}"/>
          </ac:spMkLst>
        </pc:spChg>
        <pc:spChg chg="del">
          <ac:chgData name="Sujoy Sikdar" userId="461f446da299a2d6" providerId="LiveId" clId="{4396BAE8-D8C7-42EC-8757-EF7A884D09C4}" dt="2022-02-02T14:12:31.831" v="102" actId="478"/>
          <ac:spMkLst>
            <pc:docMk/>
            <pc:sldMk cId="2363967789" sldId="332"/>
            <ac:spMk id="3" creationId="{AB8F9013-46BD-4FF6-AAB2-D211DA53FC4D}"/>
          </ac:spMkLst>
        </pc:spChg>
        <pc:spChg chg="del">
          <ac:chgData name="Sujoy Sikdar" userId="461f446da299a2d6" providerId="LiveId" clId="{4396BAE8-D8C7-42EC-8757-EF7A884D09C4}" dt="2022-02-02T14:12:31.831" v="102" actId="478"/>
          <ac:spMkLst>
            <pc:docMk/>
            <pc:sldMk cId="2363967789" sldId="332"/>
            <ac:spMk id="4" creationId="{14B70F79-0902-40DF-83F3-D99CB6489E83}"/>
          </ac:spMkLst>
        </pc:spChg>
        <pc:spChg chg="add mod">
          <ac:chgData name="Sujoy Sikdar" userId="461f446da299a2d6" providerId="LiveId" clId="{4396BAE8-D8C7-42EC-8757-EF7A884D09C4}" dt="2022-02-02T14:37:17.923" v="822" actId="1076"/>
          <ac:spMkLst>
            <pc:docMk/>
            <pc:sldMk cId="2363967789" sldId="332"/>
            <ac:spMk id="10" creationId="{CD2F271C-C04D-4BF8-92F4-3D63E1B99AFF}"/>
          </ac:spMkLst>
        </pc:spChg>
        <pc:spChg chg="add del mod">
          <ac:chgData name="Sujoy Sikdar" userId="461f446da299a2d6" providerId="LiveId" clId="{4396BAE8-D8C7-42EC-8757-EF7A884D09C4}" dt="2022-02-02T14:24:51.871" v="505" actId="478"/>
          <ac:spMkLst>
            <pc:docMk/>
            <pc:sldMk cId="2363967789" sldId="332"/>
            <ac:spMk id="32" creationId="{DFDCC2E9-B41D-435B-B0E8-C7CC9C11BF26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46" creationId="{5AFFCB50-A433-4ABD-BD93-869B2E99D661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47" creationId="{9C808285-3451-4969-B54F-20C4F4AB0F4E}"/>
          </ac:spMkLst>
        </pc:spChg>
        <pc:spChg chg="add del mod">
          <ac:chgData name="Sujoy Sikdar" userId="461f446da299a2d6" providerId="LiveId" clId="{4396BAE8-D8C7-42EC-8757-EF7A884D09C4}" dt="2022-02-02T14:34:28.408" v="682" actId="478"/>
          <ac:spMkLst>
            <pc:docMk/>
            <pc:sldMk cId="2363967789" sldId="332"/>
            <ac:spMk id="48" creationId="{54F5F411-CB6B-4FA2-87F9-9F082FBCD9A5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49" creationId="{9DF6FF7F-F40E-4F37-B04A-0482F7D6F497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0" creationId="{47B0E743-2FFB-4AA4-A0A8-EBEE3A759EC6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1" creationId="{DADEE8C0-0899-4B84-BE6E-065DB7435FBF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2" creationId="{0F4B3A91-EACB-4834-B7D2-92155A410690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3" creationId="{62321EF5-EE9B-497E-A9C2-B731BA8DBB0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4" creationId="{C763946E-9370-4189-9DFB-3E4A3C87F488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5" creationId="{2204E4A4-128B-4503-BB9E-C783F2497205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6" creationId="{A2477CD7-C704-4D8E-B29D-267FF112A26E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7" creationId="{54AFB0F1-8DE9-4F9D-B00B-1820090C414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8" creationId="{F51F3C20-6DD6-419B-B636-E646940F552B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59" creationId="{1AFB7954-B086-4505-9BC3-949A0232FD26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0" creationId="{46F6D484-0A31-4424-91CE-A8B5FE1775D5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1" creationId="{D3F8ED1E-0AFB-4A28-B624-CB0F5A8BC7FB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2" creationId="{142C0DED-319E-4A24-92ED-3438AF8D6D1E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3" creationId="{D17EA9AB-8B53-4BFA-B0E8-945F2D10E6EA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4" creationId="{F70BC551-D0AE-45E1-9AA4-55C9F4A79A96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5" creationId="{099505C0-5E71-477B-AA36-0C2D5F16CB7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6" creationId="{6F3CC51C-E420-4E68-98C0-AE93FE123C38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7" creationId="{E5659A07-4892-4357-A6EE-0B2ECAA01628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8" creationId="{D01AE740-1384-424D-A78E-84B649374FB9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69" creationId="{4BAFD10E-B1AE-4726-9DDE-01AAE5A31DB2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70" creationId="{60AA5E33-A44C-48D2-AEA9-4D9DE8CB47F8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71" creationId="{D52B5FD9-C98B-4102-98C7-44FF85D91CCC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72" creationId="{EAB60BE5-8621-46A9-BB26-F7FDFEA8891F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73" creationId="{11CDA5FE-D05E-401B-89D0-933274278E54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74" creationId="{FF862EDC-4969-4A69-8098-D90BBBCE63BC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75" creationId="{0DC2DBD9-6AAB-4381-B09A-421785A07DD5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76" creationId="{2705E74C-5837-4481-915B-EFEA8E7F1131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77" creationId="{2EA77758-CEC8-4F1C-9908-D24311A941DF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78" creationId="{AEAD0C95-010A-459A-BD88-304AA901BAFD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79" creationId="{D2157A4D-B25E-4E5D-8A3E-4D5A1179DBDB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80" creationId="{04100036-4E3E-44E7-AD6D-8F3615674FBE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81" creationId="{08FD204B-4536-49C4-9E43-D895F803B92E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82" creationId="{8026371E-1114-4511-A8C5-DE3923ECB72B}"/>
          </ac:spMkLst>
        </pc:spChg>
        <pc:spChg chg="add del mod">
          <ac:chgData name="Sujoy Sikdar" userId="461f446da299a2d6" providerId="LiveId" clId="{4396BAE8-D8C7-42EC-8757-EF7A884D09C4}" dt="2022-02-02T14:33:38.211" v="677"/>
          <ac:spMkLst>
            <pc:docMk/>
            <pc:sldMk cId="2363967789" sldId="332"/>
            <ac:spMk id="83" creationId="{91B205F6-AC29-4B1E-B3F2-B5A90EE2335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4" creationId="{B5FC725E-C6AB-47C6-8623-85AC345E9288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5" creationId="{7D4949E2-BD40-41B7-87F6-C2847ACC8085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6" creationId="{5CCA3E2E-BCE5-4FEB-951E-FB75E8F4376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7" creationId="{7CD7DB7F-8483-4D2B-933C-E7692CDB903D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8" creationId="{00B28E31-6A6F-4FE1-9968-42EDCDFE25B3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89" creationId="{BEE32787-D5EA-46A1-A9FA-A0C67DE8367A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90" creationId="{C104D5A9-ED6C-420F-8CA9-920CB5707025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91" creationId="{96FE3DEA-0EE8-4E73-8858-C43C67778862}"/>
          </ac:spMkLst>
        </pc:spChg>
        <pc:spChg chg="add mod">
          <ac:chgData name="Sujoy Sikdar" userId="461f446da299a2d6" providerId="LiveId" clId="{4396BAE8-D8C7-42EC-8757-EF7A884D09C4}" dt="2022-02-02T14:34:41.205" v="706" actId="1035"/>
          <ac:spMkLst>
            <pc:docMk/>
            <pc:sldMk cId="2363967789" sldId="332"/>
            <ac:spMk id="92" creationId="{A3750969-5F21-472F-8F22-102737504B03}"/>
          </ac:spMkLst>
        </pc:spChg>
        <pc:spChg chg="add mod">
          <ac:chgData name="Sujoy Sikdar" userId="461f446da299a2d6" providerId="LiveId" clId="{4396BAE8-D8C7-42EC-8757-EF7A884D09C4}" dt="2022-02-02T14:35:43.943" v="757" actId="1076"/>
          <ac:spMkLst>
            <pc:docMk/>
            <pc:sldMk cId="2363967789" sldId="332"/>
            <ac:spMk id="93" creationId="{0A9F01EA-0862-465A-B981-AD5F52153660}"/>
          </ac:spMkLst>
        </pc:spChg>
        <pc:spChg chg="add mod">
          <ac:chgData name="Sujoy Sikdar" userId="461f446da299a2d6" providerId="LiveId" clId="{4396BAE8-D8C7-42EC-8757-EF7A884D09C4}" dt="2022-02-02T14:36:30.950" v="812" actId="1035"/>
          <ac:spMkLst>
            <pc:docMk/>
            <pc:sldMk cId="2363967789" sldId="332"/>
            <ac:spMk id="94" creationId="{E3A896A2-FCD8-49F9-B6F6-F1F3A26DB5C3}"/>
          </ac:spMkLst>
        </pc:spChg>
        <pc:spChg chg="add mod">
          <ac:chgData name="Sujoy Sikdar" userId="461f446da299a2d6" providerId="LiveId" clId="{4396BAE8-D8C7-42EC-8757-EF7A884D09C4}" dt="2022-02-02T14:36:58.401" v="816" actId="20577"/>
          <ac:spMkLst>
            <pc:docMk/>
            <pc:sldMk cId="2363967789" sldId="332"/>
            <ac:spMk id="95" creationId="{7A222A8E-BBF2-48F3-8C51-3F710746E028}"/>
          </ac:spMkLst>
        </pc:spChg>
        <pc:spChg chg="add mod">
          <ac:chgData name="Sujoy Sikdar" userId="461f446da299a2d6" providerId="LiveId" clId="{4396BAE8-D8C7-42EC-8757-EF7A884D09C4}" dt="2022-02-02T14:37:14.979" v="820" actId="20577"/>
          <ac:spMkLst>
            <pc:docMk/>
            <pc:sldMk cId="2363967789" sldId="332"/>
            <ac:spMk id="96" creationId="{570CF1D3-CA88-4130-AB9B-27C9393B4398}"/>
          </ac:spMkLst>
        </pc:spChg>
        <pc:spChg chg="add mod">
          <ac:chgData name="Sujoy Sikdar" userId="461f446da299a2d6" providerId="LiveId" clId="{4396BAE8-D8C7-42EC-8757-EF7A884D09C4}" dt="2022-02-02T14:37:33.998" v="828" actId="20577"/>
          <ac:spMkLst>
            <pc:docMk/>
            <pc:sldMk cId="2363967789" sldId="332"/>
            <ac:spMk id="97" creationId="{6B07330A-DEA2-44D3-965E-C63C93103EFC}"/>
          </ac:spMkLst>
        </pc:spChg>
        <pc:spChg chg="add mod">
          <ac:chgData name="Sujoy Sikdar" userId="461f446da299a2d6" providerId="LiveId" clId="{4396BAE8-D8C7-42EC-8757-EF7A884D09C4}" dt="2022-02-02T16:17:14.510" v="3918" actId="208"/>
          <ac:spMkLst>
            <pc:docMk/>
            <pc:sldMk cId="2363967789" sldId="332"/>
            <ac:spMk id="98" creationId="{41CB86CC-FCDB-4849-A0C7-3417BD7E8335}"/>
          </ac:spMkLst>
        </pc:spChg>
        <pc:spChg chg="add mod">
          <ac:chgData name="Sujoy Sikdar" userId="461f446da299a2d6" providerId="LiveId" clId="{4396BAE8-D8C7-42EC-8757-EF7A884D09C4}" dt="2022-02-02T14:40:52.011" v="846" actId="20577"/>
          <ac:spMkLst>
            <pc:docMk/>
            <pc:sldMk cId="2363967789" sldId="332"/>
            <ac:spMk id="99" creationId="{8C9668FB-E5CD-48B7-B4F7-3C677E520E74}"/>
          </ac:spMkLst>
        </pc:spChg>
        <pc:spChg chg="add mod">
          <ac:chgData name="Sujoy Sikdar" userId="461f446da299a2d6" providerId="LiveId" clId="{4396BAE8-D8C7-42EC-8757-EF7A884D09C4}" dt="2022-02-02T14:40:57.098" v="848" actId="20577"/>
          <ac:spMkLst>
            <pc:docMk/>
            <pc:sldMk cId="2363967789" sldId="332"/>
            <ac:spMk id="100" creationId="{A94602FD-B0FA-4FA5-B374-5801B05AAC19}"/>
          </ac:spMkLst>
        </pc:spChg>
        <pc:spChg chg="add del mod">
          <ac:chgData name="Sujoy Sikdar" userId="461f446da299a2d6" providerId="LiveId" clId="{4396BAE8-D8C7-42EC-8757-EF7A884D09C4}" dt="2022-02-02T14:51:34.370" v="855" actId="478"/>
          <ac:spMkLst>
            <pc:docMk/>
            <pc:sldMk cId="2363967789" sldId="332"/>
            <ac:spMk id="103" creationId="{01957031-1D72-4A11-8B2C-472FFFD95919}"/>
          </ac:spMkLst>
        </pc:spChg>
        <pc:spChg chg="add mod">
          <ac:chgData name="Sujoy Sikdar" userId="461f446da299a2d6" providerId="LiveId" clId="{4396BAE8-D8C7-42EC-8757-EF7A884D09C4}" dt="2022-02-02T15:09:05.272" v="885" actId="14100"/>
          <ac:spMkLst>
            <pc:docMk/>
            <pc:sldMk cId="2363967789" sldId="332"/>
            <ac:spMk id="110" creationId="{464F06AB-B655-4399-8A9F-EBBA652CF335}"/>
          </ac:spMkLst>
        </pc:spChg>
        <pc:spChg chg="add mod">
          <ac:chgData name="Sujoy Sikdar" userId="461f446da299a2d6" providerId="LiveId" clId="{4396BAE8-D8C7-42EC-8757-EF7A884D09C4}" dt="2022-02-02T15:09:15.673" v="889" actId="1076"/>
          <ac:spMkLst>
            <pc:docMk/>
            <pc:sldMk cId="2363967789" sldId="332"/>
            <ac:spMk id="111" creationId="{DD637B75-FF87-459A-95A1-67190FC22D52}"/>
          </ac:spMkLst>
        </pc:spChg>
        <pc:spChg chg="add mod">
          <ac:chgData name="Sujoy Sikdar" userId="461f446da299a2d6" providerId="LiveId" clId="{4396BAE8-D8C7-42EC-8757-EF7A884D09C4}" dt="2022-02-02T15:09:25.976" v="892" actId="1036"/>
          <ac:spMkLst>
            <pc:docMk/>
            <pc:sldMk cId="2363967789" sldId="332"/>
            <ac:spMk id="112" creationId="{9481430F-6560-4D46-AD27-7619AEDF5BB1}"/>
          </ac:spMkLst>
        </pc:spChg>
        <pc:spChg chg="add mod">
          <ac:chgData name="Sujoy Sikdar" userId="461f446da299a2d6" providerId="LiveId" clId="{4396BAE8-D8C7-42EC-8757-EF7A884D09C4}" dt="2022-02-02T15:09:51.221" v="902" actId="1076"/>
          <ac:spMkLst>
            <pc:docMk/>
            <pc:sldMk cId="2363967789" sldId="332"/>
            <ac:spMk id="113" creationId="{B68965BA-DB3C-4850-878F-140A45923CED}"/>
          </ac:spMkLst>
        </pc:spChg>
        <pc:spChg chg="add mod">
          <ac:chgData name="Sujoy Sikdar" userId="461f446da299a2d6" providerId="LiveId" clId="{4396BAE8-D8C7-42EC-8757-EF7A884D09C4}" dt="2022-02-02T15:09:38.591" v="897" actId="1076"/>
          <ac:spMkLst>
            <pc:docMk/>
            <pc:sldMk cId="2363967789" sldId="332"/>
            <ac:spMk id="114" creationId="{115520B2-99DD-4E94-81E0-C672E63B6B73}"/>
          </ac:spMkLst>
        </pc:spChg>
        <pc:spChg chg="add mod">
          <ac:chgData name="Sujoy Sikdar" userId="461f446da299a2d6" providerId="LiveId" clId="{4396BAE8-D8C7-42EC-8757-EF7A884D09C4}" dt="2022-02-02T15:10:01.113" v="904" actId="1076"/>
          <ac:spMkLst>
            <pc:docMk/>
            <pc:sldMk cId="2363967789" sldId="332"/>
            <ac:spMk id="115" creationId="{8A693FD2-817A-4CEC-B12A-3D5AAEBE302A}"/>
          </ac:spMkLst>
        </pc:spChg>
        <pc:spChg chg="add mod">
          <ac:chgData name="Sujoy Sikdar" userId="461f446da299a2d6" providerId="LiveId" clId="{4396BAE8-D8C7-42EC-8757-EF7A884D09C4}" dt="2022-02-02T15:10:06.432" v="906" actId="1076"/>
          <ac:spMkLst>
            <pc:docMk/>
            <pc:sldMk cId="2363967789" sldId="332"/>
            <ac:spMk id="116" creationId="{B1071AA3-55A5-4E7E-992D-0D0D95AC7900}"/>
          </ac:spMkLst>
        </pc:spChg>
        <pc:spChg chg="add mod">
          <ac:chgData name="Sujoy Sikdar" userId="461f446da299a2d6" providerId="LiveId" clId="{4396BAE8-D8C7-42EC-8757-EF7A884D09C4}" dt="2022-02-02T15:10:10.243" v="908" actId="1076"/>
          <ac:spMkLst>
            <pc:docMk/>
            <pc:sldMk cId="2363967789" sldId="332"/>
            <ac:spMk id="117" creationId="{88C4342C-8E7D-4AE9-B5F2-F78C0BBBA2A5}"/>
          </ac:spMkLst>
        </pc:spChg>
        <pc:spChg chg="add mod">
          <ac:chgData name="Sujoy Sikdar" userId="461f446da299a2d6" providerId="LiveId" clId="{4396BAE8-D8C7-42EC-8757-EF7A884D09C4}" dt="2022-02-02T15:10:14.219" v="910" actId="1076"/>
          <ac:spMkLst>
            <pc:docMk/>
            <pc:sldMk cId="2363967789" sldId="332"/>
            <ac:spMk id="118" creationId="{26495EA4-A9CE-423F-AB25-1A7393123103}"/>
          </ac:spMkLst>
        </pc:spChg>
        <pc:spChg chg="add mod">
          <ac:chgData name="Sujoy Sikdar" userId="461f446da299a2d6" providerId="LiveId" clId="{4396BAE8-D8C7-42EC-8757-EF7A884D09C4}" dt="2022-02-02T15:10:47.319" v="924" actId="1036"/>
          <ac:spMkLst>
            <pc:docMk/>
            <pc:sldMk cId="2363967789" sldId="332"/>
            <ac:spMk id="119" creationId="{26423B38-2C0A-45D8-BA82-15503B8D0546}"/>
          </ac:spMkLst>
        </pc:spChg>
        <pc:spChg chg="add mod">
          <ac:chgData name="Sujoy Sikdar" userId="461f446da299a2d6" providerId="LiveId" clId="{4396BAE8-D8C7-42EC-8757-EF7A884D09C4}" dt="2022-02-02T15:10:30.453" v="914" actId="1076"/>
          <ac:spMkLst>
            <pc:docMk/>
            <pc:sldMk cId="2363967789" sldId="332"/>
            <ac:spMk id="120" creationId="{2D0C4BEC-3C75-4760-88FF-A37E2C75442F}"/>
          </ac:spMkLst>
        </pc:spChg>
        <pc:spChg chg="add mod">
          <ac:chgData name="Sujoy Sikdar" userId="461f446da299a2d6" providerId="LiveId" clId="{4396BAE8-D8C7-42EC-8757-EF7A884D09C4}" dt="2022-02-02T15:10:34.256" v="916" actId="1076"/>
          <ac:spMkLst>
            <pc:docMk/>
            <pc:sldMk cId="2363967789" sldId="332"/>
            <ac:spMk id="121" creationId="{A99EDA4D-6CA8-46DC-94A1-5E3B38C8B4B6}"/>
          </ac:spMkLst>
        </pc:spChg>
        <pc:spChg chg="add mod">
          <ac:chgData name="Sujoy Sikdar" userId="461f446da299a2d6" providerId="LiveId" clId="{4396BAE8-D8C7-42EC-8757-EF7A884D09C4}" dt="2022-02-02T15:10:38.923" v="918" actId="1076"/>
          <ac:spMkLst>
            <pc:docMk/>
            <pc:sldMk cId="2363967789" sldId="332"/>
            <ac:spMk id="122" creationId="{55A0746D-EFD4-4378-A1C1-42348AF0DDDE}"/>
          </ac:spMkLst>
        </pc:spChg>
        <pc:spChg chg="add mod">
          <ac:chgData name="Sujoy Sikdar" userId="461f446da299a2d6" providerId="LiveId" clId="{4396BAE8-D8C7-42EC-8757-EF7A884D09C4}" dt="2022-02-02T15:10:43.443" v="920" actId="1076"/>
          <ac:spMkLst>
            <pc:docMk/>
            <pc:sldMk cId="2363967789" sldId="332"/>
            <ac:spMk id="123" creationId="{8A3C22D8-0639-43F5-BEF1-1B03518F6853}"/>
          </ac:spMkLst>
        </pc:spChg>
        <pc:spChg chg="add mod">
          <ac:chgData name="Sujoy Sikdar" userId="461f446da299a2d6" providerId="LiveId" clId="{4396BAE8-D8C7-42EC-8757-EF7A884D09C4}" dt="2022-02-02T15:10:56.702" v="926" actId="1076"/>
          <ac:spMkLst>
            <pc:docMk/>
            <pc:sldMk cId="2363967789" sldId="332"/>
            <ac:spMk id="124" creationId="{1D32D004-CC05-492E-B3EA-4CD4C10C9FE0}"/>
          </ac:spMkLst>
        </pc:spChg>
        <pc:spChg chg="add mod">
          <ac:chgData name="Sujoy Sikdar" userId="461f446da299a2d6" providerId="LiveId" clId="{4396BAE8-D8C7-42EC-8757-EF7A884D09C4}" dt="2022-02-02T15:11:05.725" v="930" actId="1038"/>
          <ac:spMkLst>
            <pc:docMk/>
            <pc:sldMk cId="2363967789" sldId="332"/>
            <ac:spMk id="125" creationId="{B71C7FDD-A7B2-49B6-9F7E-3D583CF3B001}"/>
          </ac:spMkLst>
        </pc:spChg>
        <pc:spChg chg="add mod">
          <ac:chgData name="Sujoy Sikdar" userId="461f446da299a2d6" providerId="LiveId" clId="{4396BAE8-D8C7-42EC-8757-EF7A884D09C4}" dt="2022-02-02T15:11:18.666" v="933" actId="1076"/>
          <ac:spMkLst>
            <pc:docMk/>
            <pc:sldMk cId="2363967789" sldId="332"/>
            <ac:spMk id="126" creationId="{661B14E4-4729-4985-8F84-6299491BE9FA}"/>
          </ac:spMkLst>
        </pc:spChg>
        <pc:spChg chg="add mod">
          <ac:chgData name="Sujoy Sikdar" userId="461f446da299a2d6" providerId="LiveId" clId="{4396BAE8-D8C7-42EC-8757-EF7A884D09C4}" dt="2022-02-02T15:11:23.061" v="935" actId="1076"/>
          <ac:spMkLst>
            <pc:docMk/>
            <pc:sldMk cId="2363967789" sldId="332"/>
            <ac:spMk id="127" creationId="{BB5CC9AD-5EB0-400A-B01E-CB1B0028F25B}"/>
          </ac:spMkLst>
        </pc:spChg>
        <pc:spChg chg="add mod">
          <ac:chgData name="Sujoy Sikdar" userId="461f446da299a2d6" providerId="LiveId" clId="{4396BAE8-D8C7-42EC-8757-EF7A884D09C4}" dt="2022-02-02T15:11:28.178" v="937" actId="1076"/>
          <ac:spMkLst>
            <pc:docMk/>
            <pc:sldMk cId="2363967789" sldId="332"/>
            <ac:spMk id="128" creationId="{CDAC030D-BB6E-4FC5-9393-5AB7000E8E5D}"/>
          </ac:spMkLst>
        </pc:spChg>
        <pc:spChg chg="add mod">
          <ac:chgData name="Sujoy Sikdar" userId="461f446da299a2d6" providerId="LiveId" clId="{4396BAE8-D8C7-42EC-8757-EF7A884D09C4}" dt="2022-02-02T15:11:32.795" v="939" actId="1076"/>
          <ac:spMkLst>
            <pc:docMk/>
            <pc:sldMk cId="2363967789" sldId="332"/>
            <ac:spMk id="129" creationId="{BE44709C-9153-489F-8C89-F43BCF8535F9}"/>
          </ac:spMkLst>
        </pc:spChg>
        <pc:spChg chg="add mod">
          <ac:chgData name="Sujoy Sikdar" userId="461f446da299a2d6" providerId="LiveId" clId="{4396BAE8-D8C7-42EC-8757-EF7A884D09C4}" dt="2022-02-02T15:11:45.834" v="951" actId="1036"/>
          <ac:spMkLst>
            <pc:docMk/>
            <pc:sldMk cId="2363967789" sldId="332"/>
            <ac:spMk id="130" creationId="{DB974C05-B34A-4BED-A22B-6DA339FF828B}"/>
          </ac:spMkLst>
        </pc:spChg>
        <pc:spChg chg="add mod">
          <ac:chgData name="Sujoy Sikdar" userId="461f446da299a2d6" providerId="LiveId" clId="{4396BAE8-D8C7-42EC-8757-EF7A884D09C4}" dt="2022-02-02T15:12:58.729" v="981" actId="1037"/>
          <ac:spMkLst>
            <pc:docMk/>
            <pc:sldMk cId="2363967789" sldId="332"/>
            <ac:spMk id="131" creationId="{4FAE6B19-6FA5-4E95-8327-3471A6053803}"/>
          </ac:spMkLst>
        </pc:spChg>
        <pc:spChg chg="add mod">
          <ac:chgData name="Sujoy Sikdar" userId="461f446da299a2d6" providerId="LiveId" clId="{4396BAE8-D8C7-42EC-8757-EF7A884D09C4}" dt="2022-02-02T15:12:17.559" v="957" actId="1076"/>
          <ac:spMkLst>
            <pc:docMk/>
            <pc:sldMk cId="2363967789" sldId="332"/>
            <ac:spMk id="132" creationId="{B20C5668-4914-4DA6-A969-80180B0DB42E}"/>
          </ac:spMkLst>
        </pc:spChg>
        <pc:spChg chg="add mod">
          <ac:chgData name="Sujoy Sikdar" userId="461f446da299a2d6" providerId="LiveId" clId="{4396BAE8-D8C7-42EC-8757-EF7A884D09C4}" dt="2022-02-02T15:12:28.076" v="961" actId="1076"/>
          <ac:spMkLst>
            <pc:docMk/>
            <pc:sldMk cId="2363967789" sldId="332"/>
            <ac:spMk id="133" creationId="{30C9718F-7C89-47A6-B0B4-9C3DDC04039E}"/>
          </ac:spMkLst>
        </pc:spChg>
        <pc:spChg chg="add mod">
          <ac:chgData name="Sujoy Sikdar" userId="461f446da299a2d6" providerId="LiveId" clId="{4396BAE8-D8C7-42EC-8757-EF7A884D09C4}" dt="2022-02-02T15:12:39.520" v="965" actId="1037"/>
          <ac:spMkLst>
            <pc:docMk/>
            <pc:sldMk cId="2363967789" sldId="332"/>
            <ac:spMk id="134" creationId="{B985A641-BF65-431F-B37F-53917CBEB397}"/>
          </ac:spMkLst>
        </pc:spChg>
        <pc:spChg chg="add mod">
          <ac:chgData name="Sujoy Sikdar" userId="461f446da299a2d6" providerId="LiveId" clId="{4396BAE8-D8C7-42EC-8757-EF7A884D09C4}" dt="2022-02-02T15:12:53.828" v="978" actId="1037"/>
          <ac:spMkLst>
            <pc:docMk/>
            <pc:sldMk cId="2363967789" sldId="332"/>
            <ac:spMk id="135" creationId="{7F4329BE-E894-4A86-9F2C-C26E4D35F346}"/>
          </ac:spMkLst>
        </pc:spChg>
        <pc:spChg chg="add mod">
          <ac:chgData name="Sujoy Sikdar" userId="461f446da299a2d6" providerId="LiveId" clId="{4396BAE8-D8C7-42EC-8757-EF7A884D09C4}" dt="2022-02-02T15:13:19.171" v="992" actId="1035"/>
          <ac:spMkLst>
            <pc:docMk/>
            <pc:sldMk cId="2363967789" sldId="332"/>
            <ac:spMk id="136" creationId="{36813747-B348-4E19-968D-164BA2E5DB96}"/>
          </ac:spMkLst>
        </pc:spChg>
        <pc:spChg chg="add mod">
          <ac:chgData name="Sujoy Sikdar" userId="461f446da299a2d6" providerId="LiveId" clId="{4396BAE8-D8C7-42EC-8757-EF7A884D09C4}" dt="2022-02-02T15:13:13.803" v="991" actId="1035"/>
          <ac:spMkLst>
            <pc:docMk/>
            <pc:sldMk cId="2363967789" sldId="332"/>
            <ac:spMk id="137" creationId="{68431478-3A7F-4B07-A6C3-C8D030F52E2C}"/>
          </ac:spMkLst>
        </pc:spChg>
        <pc:spChg chg="add mod">
          <ac:chgData name="Sujoy Sikdar" userId="461f446da299a2d6" providerId="LiveId" clId="{4396BAE8-D8C7-42EC-8757-EF7A884D09C4}" dt="2022-02-02T15:13:27.344" v="995" actId="1076"/>
          <ac:spMkLst>
            <pc:docMk/>
            <pc:sldMk cId="2363967789" sldId="332"/>
            <ac:spMk id="138" creationId="{D654912C-3EAF-477A-8341-63EA0C96A377}"/>
          </ac:spMkLst>
        </pc:spChg>
        <pc:spChg chg="add mod">
          <ac:chgData name="Sujoy Sikdar" userId="461f446da299a2d6" providerId="LiveId" clId="{4396BAE8-D8C7-42EC-8757-EF7A884D09C4}" dt="2022-02-02T15:13:39.772" v="998" actId="1076"/>
          <ac:spMkLst>
            <pc:docMk/>
            <pc:sldMk cId="2363967789" sldId="332"/>
            <ac:spMk id="139" creationId="{037E0C62-861F-4267-9933-AB45447C9890}"/>
          </ac:spMkLst>
        </pc:spChg>
        <pc:spChg chg="add mod">
          <ac:chgData name="Sujoy Sikdar" userId="461f446da299a2d6" providerId="LiveId" clId="{4396BAE8-D8C7-42EC-8757-EF7A884D09C4}" dt="2022-02-02T15:13:49.155" v="1000" actId="1076"/>
          <ac:spMkLst>
            <pc:docMk/>
            <pc:sldMk cId="2363967789" sldId="332"/>
            <ac:spMk id="140" creationId="{DAB07AF8-713E-42C8-941A-D4EE16C42AA1}"/>
          </ac:spMkLst>
        </pc:spChg>
        <pc:spChg chg="add mod">
          <ac:chgData name="Sujoy Sikdar" userId="461f446da299a2d6" providerId="LiveId" clId="{4396BAE8-D8C7-42EC-8757-EF7A884D09C4}" dt="2022-02-02T15:13:57.004" v="1002" actId="1076"/>
          <ac:spMkLst>
            <pc:docMk/>
            <pc:sldMk cId="2363967789" sldId="332"/>
            <ac:spMk id="141" creationId="{FE0D74A1-9C80-4A95-B7CD-8FDA91D173F3}"/>
          </ac:spMkLst>
        </pc:spChg>
        <pc:spChg chg="add mod">
          <ac:chgData name="Sujoy Sikdar" userId="461f446da299a2d6" providerId="LiveId" clId="{4396BAE8-D8C7-42EC-8757-EF7A884D09C4}" dt="2022-02-02T15:14:09.893" v="1006" actId="1076"/>
          <ac:spMkLst>
            <pc:docMk/>
            <pc:sldMk cId="2363967789" sldId="332"/>
            <ac:spMk id="142" creationId="{9CB8E061-8281-48D1-B985-FE489662D45D}"/>
          </ac:spMkLst>
        </pc:spChg>
        <pc:spChg chg="add mod">
          <ac:chgData name="Sujoy Sikdar" userId="461f446da299a2d6" providerId="LiveId" clId="{4396BAE8-D8C7-42EC-8757-EF7A884D09C4}" dt="2022-02-02T15:14:15.718" v="1008" actId="1076"/>
          <ac:spMkLst>
            <pc:docMk/>
            <pc:sldMk cId="2363967789" sldId="332"/>
            <ac:spMk id="143" creationId="{3043A940-A095-4B42-BCE8-BA304861D829}"/>
          </ac:spMkLst>
        </pc:spChg>
        <pc:spChg chg="add mod">
          <ac:chgData name="Sujoy Sikdar" userId="461f446da299a2d6" providerId="LiveId" clId="{4396BAE8-D8C7-42EC-8757-EF7A884D09C4}" dt="2022-02-02T15:14:22.970" v="1010" actId="1076"/>
          <ac:spMkLst>
            <pc:docMk/>
            <pc:sldMk cId="2363967789" sldId="332"/>
            <ac:spMk id="144" creationId="{247CA980-081C-49B4-815F-6705122794D0}"/>
          </ac:spMkLst>
        </pc:spChg>
        <pc:spChg chg="add mod">
          <ac:chgData name="Sujoy Sikdar" userId="461f446da299a2d6" providerId="LiveId" clId="{4396BAE8-D8C7-42EC-8757-EF7A884D09C4}" dt="2022-02-02T15:14:28.912" v="1012" actId="1076"/>
          <ac:spMkLst>
            <pc:docMk/>
            <pc:sldMk cId="2363967789" sldId="332"/>
            <ac:spMk id="145" creationId="{2B70564E-D939-4A8E-AD47-996E60BA3089}"/>
          </ac:spMkLst>
        </pc:spChg>
        <pc:spChg chg="add mod">
          <ac:chgData name="Sujoy Sikdar" userId="461f446da299a2d6" providerId="LiveId" clId="{4396BAE8-D8C7-42EC-8757-EF7A884D09C4}" dt="2022-02-02T15:15:04.618" v="1017" actId="2085"/>
          <ac:spMkLst>
            <pc:docMk/>
            <pc:sldMk cId="2363967789" sldId="332"/>
            <ac:spMk id="146" creationId="{E52FE2CB-83A0-40A3-87E8-F50C7588C521}"/>
          </ac:spMkLst>
        </pc:spChg>
        <pc:spChg chg="add mod">
          <ac:chgData name="Sujoy Sikdar" userId="461f446da299a2d6" providerId="LiveId" clId="{4396BAE8-D8C7-42EC-8757-EF7A884D09C4}" dt="2022-02-02T15:15:36.471" v="1033" actId="1076"/>
          <ac:spMkLst>
            <pc:docMk/>
            <pc:sldMk cId="2363967789" sldId="332"/>
            <ac:spMk id="147" creationId="{25674242-8D20-43D7-9CE8-11850F080C79}"/>
          </ac:spMkLst>
        </pc:spChg>
        <pc:picChg chg="add mod">
          <ac:chgData name="Sujoy Sikdar" userId="461f446da299a2d6" providerId="LiveId" clId="{4396BAE8-D8C7-42EC-8757-EF7A884D09C4}" dt="2022-02-02T14:36:07.190" v="797" actId="1035"/>
          <ac:picMkLst>
            <pc:docMk/>
            <pc:sldMk cId="2363967789" sldId="332"/>
            <ac:picMk id="6" creationId="{405FD380-B8A1-47DD-9D02-E860F0877A61}"/>
          </ac:picMkLst>
        </pc:picChg>
        <pc:picChg chg="add mod">
          <ac:chgData name="Sujoy Sikdar" userId="461f446da299a2d6" providerId="LiveId" clId="{4396BAE8-D8C7-42EC-8757-EF7A884D09C4}" dt="2022-02-02T15:14:03.830" v="1004" actId="1076"/>
          <ac:picMkLst>
            <pc:docMk/>
            <pc:sldMk cId="2363967789" sldId="332"/>
            <ac:picMk id="7" creationId="{BD05A203-6A59-43FD-8759-1EE4C6772C21}"/>
          </ac:picMkLst>
        </pc:picChg>
        <pc:picChg chg="add mod">
          <ac:chgData name="Sujoy Sikdar" userId="461f446da299a2d6" providerId="LiveId" clId="{4396BAE8-D8C7-42EC-8757-EF7A884D09C4}" dt="2022-02-02T15:15:21.217" v="1030" actId="1076"/>
          <ac:picMkLst>
            <pc:docMk/>
            <pc:sldMk cId="2363967789" sldId="332"/>
            <ac:picMk id="8" creationId="{052CC1CA-50E9-48D4-A3EF-8F356F1B655E}"/>
          </ac:picMkLst>
        </pc:picChg>
        <pc:picChg chg="add mod">
          <ac:chgData name="Sujoy Sikdar" userId="461f446da299a2d6" providerId="LiveId" clId="{4396BAE8-D8C7-42EC-8757-EF7A884D09C4}" dt="2022-02-02T15:12:50.786" v="975" actId="1076"/>
          <ac:picMkLst>
            <pc:docMk/>
            <pc:sldMk cId="2363967789" sldId="332"/>
            <ac:picMk id="9" creationId="{CCC111F7-99FB-4BDD-80C3-C40C930E396A}"/>
          </ac:picMkLst>
        </pc:picChg>
        <pc:picChg chg="add del mod">
          <ac:chgData name="Sujoy Sikdar" userId="461f446da299a2d6" providerId="LiveId" clId="{4396BAE8-D8C7-42EC-8757-EF7A884D09C4}" dt="2022-02-02T14:24:51.871" v="505" actId="478"/>
          <ac:picMkLst>
            <pc:docMk/>
            <pc:sldMk cId="2363967789" sldId="332"/>
            <ac:picMk id="28" creationId="{D55CF76A-830A-4885-A65C-49BE2316D488}"/>
          </ac:picMkLst>
        </pc:picChg>
        <pc:picChg chg="add del mod">
          <ac:chgData name="Sujoy Sikdar" userId="461f446da299a2d6" providerId="LiveId" clId="{4396BAE8-D8C7-42EC-8757-EF7A884D09C4}" dt="2022-02-02T14:24:51.871" v="505" actId="478"/>
          <ac:picMkLst>
            <pc:docMk/>
            <pc:sldMk cId="2363967789" sldId="332"/>
            <ac:picMk id="29" creationId="{17B6C126-6625-4866-9A08-B4358BEDECC6}"/>
          </ac:picMkLst>
        </pc:picChg>
        <pc:picChg chg="add del mod">
          <ac:chgData name="Sujoy Sikdar" userId="461f446da299a2d6" providerId="LiveId" clId="{4396BAE8-D8C7-42EC-8757-EF7A884D09C4}" dt="2022-02-02T14:24:51.871" v="505" actId="478"/>
          <ac:picMkLst>
            <pc:docMk/>
            <pc:sldMk cId="2363967789" sldId="332"/>
            <ac:picMk id="30" creationId="{CB007BD0-A7C1-478C-B065-EF445D17E6B9}"/>
          </ac:picMkLst>
        </pc:picChg>
        <pc:picChg chg="add del mod">
          <ac:chgData name="Sujoy Sikdar" userId="461f446da299a2d6" providerId="LiveId" clId="{4396BAE8-D8C7-42EC-8757-EF7A884D09C4}" dt="2022-02-02T14:24:51.871" v="505" actId="478"/>
          <ac:picMkLst>
            <pc:docMk/>
            <pc:sldMk cId="2363967789" sldId="332"/>
            <ac:picMk id="31" creationId="{C11C504F-2930-4A30-9F09-A68AFDAFCD59}"/>
          </ac:picMkLst>
        </pc:picChg>
        <pc:picChg chg="add mod">
          <ac:chgData name="Sujoy Sikdar" userId="461f446da299a2d6" providerId="LiveId" clId="{4396BAE8-D8C7-42EC-8757-EF7A884D09C4}" dt="2022-02-02T14:34:41.205" v="706" actId="1035"/>
          <ac:picMkLst>
            <pc:docMk/>
            <pc:sldMk cId="2363967789" sldId="332"/>
            <ac:picMk id="38" creationId="{DFF42975-98F7-42D9-847F-4E0083DFE64E}"/>
          </ac:picMkLst>
        </pc:picChg>
        <pc:picChg chg="add mod">
          <ac:chgData name="Sujoy Sikdar" userId="461f446da299a2d6" providerId="LiveId" clId="{4396BAE8-D8C7-42EC-8757-EF7A884D09C4}" dt="2022-02-02T14:34:41.205" v="706" actId="1035"/>
          <ac:picMkLst>
            <pc:docMk/>
            <pc:sldMk cId="2363967789" sldId="332"/>
            <ac:picMk id="43" creationId="{A44706D5-64F1-4FA3-ACBE-6025B7958E75}"/>
          </ac:picMkLst>
        </pc:picChg>
        <pc:picChg chg="add mod">
          <ac:chgData name="Sujoy Sikdar" userId="461f446da299a2d6" providerId="LiveId" clId="{4396BAE8-D8C7-42EC-8757-EF7A884D09C4}" dt="2022-02-02T14:34:41.205" v="706" actId="1035"/>
          <ac:picMkLst>
            <pc:docMk/>
            <pc:sldMk cId="2363967789" sldId="332"/>
            <ac:picMk id="44" creationId="{84DF9378-5D25-4CF2-BDFE-6E8B745DBBE1}"/>
          </ac:picMkLst>
        </pc:picChg>
        <pc:picChg chg="add mod">
          <ac:chgData name="Sujoy Sikdar" userId="461f446da299a2d6" providerId="LiveId" clId="{4396BAE8-D8C7-42EC-8757-EF7A884D09C4}" dt="2022-02-02T14:34:41.205" v="706" actId="1035"/>
          <ac:picMkLst>
            <pc:docMk/>
            <pc:sldMk cId="2363967789" sldId="332"/>
            <ac:picMk id="45" creationId="{29F84414-38E5-4EF0-B888-D3B6037617F1}"/>
          </ac:picMkLst>
        </pc:picChg>
        <pc:inkChg chg="ord">
          <ac:chgData name="Sujoy Sikdar" userId="461f446da299a2d6" providerId="LiveId" clId="{4396BAE8-D8C7-42EC-8757-EF7A884D09C4}" dt="2022-02-02T14:52:41.970" v="871" actId="167"/>
          <ac:inkMkLst>
            <pc:docMk/>
            <pc:sldMk cId="2363967789" sldId="332"/>
            <ac:inkMk id="4" creationId="{C4502792-545B-4C6C-8590-52D8E3CFEE9C}"/>
          </ac:inkMkLst>
        </pc:inkChg>
        <pc:inkChg chg="ord">
          <ac:chgData name="Sujoy Sikdar" userId="461f446da299a2d6" providerId="LiveId" clId="{4396BAE8-D8C7-42EC-8757-EF7A884D09C4}" dt="2022-02-02T14:52:38.955" v="870" actId="167"/>
          <ac:inkMkLst>
            <pc:docMk/>
            <pc:sldMk cId="2363967789" sldId="332"/>
            <ac:inkMk id="12" creationId="{5E41AF5D-733D-48A3-9759-FDD396BE104A}"/>
          </ac:inkMkLst>
        </pc:inkChg>
        <pc:inkChg chg="ord">
          <ac:chgData name="Sujoy Sikdar" userId="461f446da299a2d6" providerId="LiveId" clId="{4396BAE8-D8C7-42EC-8757-EF7A884D09C4}" dt="2022-02-02T14:51:51.133" v="858" actId="167"/>
          <ac:inkMkLst>
            <pc:docMk/>
            <pc:sldMk cId="2363967789" sldId="332"/>
            <ac:inkMk id="18" creationId="{15A5C99F-A11E-4857-9E2B-7EC37C70840F}"/>
          </ac:inkMkLst>
        </pc:inkChg>
        <pc:inkChg chg="ord">
          <ac:chgData name="Sujoy Sikdar" userId="461f446da299a2d6" providerId="LiveId" clId="{4396BAE8-D8C7-42EC-8757-EF7A884D09C4}" dt="2022-02-02T14:51:55.014" v="859" actId="167"/>
          <ac:inkMkLst>
            <pc:docMk/>
            <pc:sldMk cId="2363967789" sldId="332"/>
            <ac:inkMk id="19" creationId="{631484A6-987D-43CB-8781-BDFA840816C4}"/>
          </ac:inkMkLst>
        </pc:inkChg>
        <pc:inkChg chg="ord">
          <ac:chgData name="Sujoy Sikdar" userId="461f446da299a2d6" providerId="LiveId" clId="{4396BAE8-D8C7-42EC-8757-EF7A884D09C4}" dt="2022-02-02T14:52:12.964" v="862" actId="167"/>
          <ac:inkMkLst>
            <pc:docMk/>
            <pc:sldMk cId="2363967789" sldId="332"/>
            <ac:inkMk id="20" creationId="{75902CDA-F6D4-408C-9091-88E2A01BCF6B}"/>
          </ac:inkMkLst>
        </pc:inkChg>
        <pc:inkChg chg="ord">
          <ac:chgData name="Sujoy Sikdar" userId="461f446da299a2d6" providerId="LiveId" clId="{4396BAE8-D8C7-42EC-8757-EF7A884D09C4}" dt="2022-02-02T14:51:43.768" v="857" actId="167"/>
          <ac:inkMkLst>
            <pc:docMk/>
            <pc:sldMk cId="2363967789" sldId="332"/>
            <ac:inkMk id="21" creationId="{877ABE32-8BBE-4791-9B2F-A94DB2452F38}"/>
          </ac:inkMkLst>
        </pc:inkChg>
        <pc:inkChg chg="ord">
          <ac:chgData name="Sujoy Sikdar" userId="461f446da299a2d6" providerId="LiveId" clId="{4396BAE8-D8C7-42EC-8757-EF7A884D09C4}" dt="2022-02-02T14:51:39.988" v="856" actId="167"/>
          <ac:inkMkLst>
            <pc:docMk/>
            <pc:sldMk cId="2363967789" sldId="332"/>
            <ac:inkMk id="26" creationId="{E217DE89-8B3E-454D-81F6-120D025C3EB2}"/>
          </ac:inkMkLst>
        </pc:inkChg>
        <pc:inkChg chg="ord">
          <ac:chgData name="Sujoy Sikdar" userId="461f446da299a2d6" providerId="LiveId" clId="{4396BAE8-D8C7-42EC-8757-EF7A884D09C4}" dt="2022-02-02T14:52:32.943" v="869" actId="167"/>
          <ac:inkMkLst>
            <pc:docMk/>
            <pc:sldMk cId="2363967789" sldId="332"/>
            <ac:inkMk id="32" creationId="{E49EC83F-7838-4EC5-B723-6742F33AEE82}"/>
          </ac:inkMkLst>
        </pc:inkChg>
        <pc:inkChg chg="ord">
          <ac:chgData name="Sujoy Sikdar" userId="461f446da299a2d6" providerId="LiveId" clId="{4396BAE8-D8C7-42EC-8757-EF7A884D09C4}" dt="2022-02-02T14:52:15.731" v="863" actId="167"/>
          <ac:inkMkLst>
            <pc:docMk/>
            <pc:sldMk cId="2363967789" sldId="332"/>
            <ac:inkMk id="34" creationId="{1FCBF818-A281-4B78-A041-4ABC9FC405AA}"/>
          </ac:inkMkLst>
        </pc:inkChg>
        <pc:inkChg chg="ord">
          <ac:chgData name="Sujoy Sikdar" userId="461f446da299a2d6" providerId="LiveId" clId="{4396BAE8-D8C7-42EC-8757-EF7A884D09C4}" dt="2022-02-02T14:52:12.964" v="862" actId="167"/>
          <ac:inkMkLst>
            <pc:docMk/>
            <pc:sldMk cId="2363967789" sldId="332"/>
            <ac:inkMk id="36" creationId="{8990553E-BCE3-4456-BA65-018DD7AE7271}"/>
          </ac:inkMkLst>
        </pc:inkChg>
        <pc:inkChg chg="ord">
          <ac:chgData name="Sujoy Sikdar" userId="461f446da299a2d6" providerId="LiveId" clId="{4396BAE8-D8C7-42EC-8757-EF7A884D09C4}" dt="2022-02-02T14:52:01.414" v="860" actId="167"/>
          <ac:inkMkLst>
            <pc:docMk/>
            <pc:sldMk cId="2363967789" sldId="332"/>
            <ac:inkMk id="37" creationId="{DF83AADF-D760-4834-8489-392FF004ED39}"/>
          </ac:inkMkLst>
        </pc:inkChg>
        <pc:inkChg chg="ord">
          <ac:chgData name="Sujoy Sikdar" userId="461f446da299a2d6" providerId="LiveId" clId="{4396BAE8-D8C7-42EC-8757-EF7A884D09C4}" dt="2022-02-02T14:52:04.535" v="861" actId="167"/>
          <ac:inkMkLst>
            <pc:docMk/>
            <pc:sldMk cId="2363967789" sldId="332"/>
            <ac:inkMk id="42" creationId="{36C96868-2755-4B25-A044-B28CDC12557B}"/>
          </ac:inkMkLst>
        </pc:inkChg>
        <pc:inkChg chg="ord">
          <ac:chgData name="Sujoy Sikdar" userId="461f446da299a2d6" providerId="LiveId" clId="{4396BAE8-D8C7-42EC-8757-EF7A884D09C4}" dt="2022-02-02T14:52:48.148" v="872" actId="167"/>
          <ac:inkMkLst>
            <pc:docMk/>
            <pc:sldMk cId="2363967789" sldId="332"/>
            <ac:inkMk id="83" creationId="{6917827E-FDB4-4E70-A793-79E9F36A1394}"/>
          </ac:inkMkLst>
        </pc:inkChg>
        <pc:inkChg chg="ord">
          <ac:chgData name="Sujoy Sikdar" userId="461f446da299a2d6" providerId="LiveId" clId="{4396BAE8-D8C7-42EC-8757-EF7A884D09C4}" dt="2022-02-02T14:52:20.498" v="864" actId="167"/>
          <ac:inkMkLst>
            <pc:docMk/>
            <pc:sldMk cId="2363967789" sldId="332"/>
            <ac:inkMk id="104" creationId="{DA2B1481-CF01-443D-A3FF-EA70FC1117F7}"/>
          </ac:inkMkLst>
        </pc:inkChg>
        <pc:inkChg chg="mod ord">
          <ac:chgData name="Sujoy Sikdar" userId="461f446da299a2d6" providerId="LiveId" clId="{4396BAE8-D8C7-42EC-8757-EF7A884D09C4}" dt="2022-02-02T14:52:29.082" v="868" actId="167"/>
          <ac:inkMkLst>
            <pc:docMk/>
            <pc:sldMk cId="2363967789" sldId="332"/>
            <ac:inkMk id="106" creationId="{F8B5EB75-AE55-4791-BF01-5341A54BA07E}"/>
          </ac:inkMkLst>
        </pc:inkChg>
        <pc:inkChg chg="mod ord">
          <ac:chgData name="Sujoy Sikdar" userId="461f446da299a2d6" providerId="LiveId" clId="{4396BAE8-D8C7-42EC-8757-EF7A884D09C4}" dt="2022-02-02T14:52:24.543" v="867" actId="167"/>
          <ac:inkMkLst>
            <pc:docMk/>
            <pc:sldMk cId="2363967789" sldId="332"/>
            <ac:inkMk id="107" creationId="{055040DE-852C-44E2-B122-82D3A959795D}"/>
          </ac:inkMkLst>
        </pc:inkChg>
        <pc:cxnChg chg="add mod">
          <ac:chgData name="Sujoy Sikdar" userId="461f446da299a2d6" providerId="LiveId" clId="{4396BAE8-D8C7-42EC-8757-EF7A884D09C4}" dt="2022-02-02T14:36:07.190" v="797" actId="1035"/>
          <ac:cxnSpMkLst>
            <pc:docMk/>
            <pc:sldMk cId="2363967789" sldId="332"/>
            <ac:cxnSpMk id="11" creationId="{FB3FC332-852B-45C3-A95C-CF22FA306A00}"/>
          </ac:cxnSpMkLst>
        </pc:cxnChg>
        <pc:cxnChg chg="add mod">
          <ac:chgData name="Sujoy Sikdar" userId="461f446da299a2d6" providerId="LiveId" clId="{4396BAE8-D8C7-42EC-8757-EF7A884D09C4}" dt="2022-02-02T14:36:07.190" v="797" actId="1035"/>
          <ac:cxnSpMkLst>
            <pc:docMk/>
            <pc:sldMk cId="2363967789" sldId="332"/>
            <ac:cxnSpMk id="16" creationId="{51785DBC-8F86-473B-ADBA-864D29216C7F}"/>
          </ac:cxnSpMkLst>
        </pc:cxnChg>
        <pc:cxnChg chg="add mod">
          <ac:chgData name="Sujoy Sikdar" userId="461f446da299a2d6" providerId="LiveId" clId="{4396BAE8-D8C7-42EC-8757-EF7A884D09C4}" dt="2022-02-02T14:36:07.190" v="797" actId="1035"/>
          <ac:cxnSpMkLst>
            <pc:docMk/>
            <pc:sldMk cId="2363967789" sldId="332"/>
            <ac:cxnSpMk id="22" creationId="{72743DB4-7EFC-4F42-B677-33D7F7750FEF}"/>
          </ac:cxnSpMkLst>
        </pc:cxnChg>
        <pc:cxnChg chg="add mod">
          <ac:chgData name="Sujoy Sikdar" userId="461f446da299a2d6" providerId="LiveId" clId="{4396BAE8-D8C7-42EC-8757-EF7A884D09C4}" dt="2022-02-02T14:36:07.190" v="797" actId="1035"/>
          <ac:cxnSpMkLst>
            <pc:docMk/>
            <pc:sldMk cId="2363967789" sldId="332"/>
            <ac:cxnSpMk id="25" creationId="{66D8F224-AE49-4D87-9AD1-9E579049BB60}"/>
          </ac:cxnSpMkLst>
        </pc:cxnChg>
        <pc:cxnChg chg="add del mod">
          <ac:chgData name="Sujoy Sikdar" userId="461f446da299a2d6" providerId="LiveId" clId="{4396BAE8-D8C7-42EC-8757-EF7A884D09C4}" dt="2022-02-02T14:24:51.871" v="505" actId="478"/>
          <ac:cxnSpMkLst>
            <pc:docMk/>
            <pc:sldMk cId="2363967789" sldId="332"/>
            <ac:cxnSpMk id="33" creationId="{780BD3F2-4D5B-4A39-A3E4-53B9A3E144C7}"/>
          </ac:cxnSpMkLst>
        </pc:cxnChg>
        <pc:cxnChg chg="add del mod">
          <ac:chgData name="Sujoy Sikdar" userId="461f446da299a2d6" providerId="LiveId" clId="{4396BAE8-D8C7-42EC-8757-EF7A884D09C4}" dt="2022-02-02T14:24:51.871" v="505" actId="478"/>
          <ac:cxnSpMkLst>
            <pc:docMk/>
            <pc:sldMk cId="2363967789" sldId="332"/>
            <ac:cxnSpMk id="34" creationId="{7556D24C-4D05-4411-BC79-4F373379EFA1}"/>
          </ac:cxnSpMkLst>
        </pc:cxnChg>
        <pc:cxnChg chg="add del mod">
          <ac:chgData name="Sujoy Sikdar" userId="461f446da299a2d6" providerId="LiveId" clId="{4396BAE8-D8C7-42EC-8757-EF7A884D09C4}" dt="2022-02-02T14:24:51.871" v="505" actId="478"/>
          <ac:cxnSpMkLst>
            <pc:docMk/>
            <pc:sldMk cId="2363967789" sldId="332"/>
            <ac:cxnSpMk id="35" creationId="{CD1F470C-5834-4E5F-8BC0-8F98FF0F7430}"/>
          </ac:cxnSpMkLst>
        </pc:cxnChg>
        <pc:cxnChg chg="add del mod">
          <ac:chgData name="Sujoy Sikdar" userId="461f446da299a2d6" providerId="LiveId" clId="{4396BAE8-D8C7-42EC-8757-EF7A884D09C4}" dt="2022-02-02T14:24:51.871" v="505" actId="478"/>
          <ac:cxnSpMkLst>
            <pc:docMk/>
            <pc:sldMk cId="2363967789" sldId="332"/>
            <ac:cxnSpMk id="36" creationId="{24E7ABC8-3665-4DC2-A8EC-DEE1BEA28676}"/>
          </ac:cxnSpMkLst>
        </pc:cxnChg>
      </pc:sldChg>
      <pc:sldChg chg="addSp delSp modSp new mod">
        <pc:chgData name="Sujoy Sikdar" userId="461f446da299a2d6" providerId="LiveId" clId="{4396BAE8-D8C7-42EC-8757-EF7A884D09C4}" dt="2022-02-02T14:16:28.458" v="344" actId="20577"/>
        <pc:sldMkLst>
          <pc:docMk/>
          <pc:sldMk cId="3627048190" sldId="333"/>
        </pc:sldMkLst>
        <pc:spChg chg="mod">
          <ac:chgData name="Sujoy Sikdar" userId="461f446da299a2d6" providerId="LiveId" clId="{4396BAE8-D8C7-42EC-8757-EF7A884D09C4}" dt="2022-02-02T14:16:10.233" v="308" actId="1036"/>
          <ac:spMkLst>
            <pc:docMk/>
            <pc:sldMk cId="3627048190" sldId="333"/>
            <ac:spMk id="2" creationId="{262A3D8D-C241-4541-8267-D1E8D1F8B3A9}"/>
          </ac:spMkLst>
        </pc:spChg>
        <pc:spChg chg="mod">
          <ac:chgData name="Sujoy Sikdar" userId="461f446da299a2d6" providerId="LiveId" clId="{4396BAE8-D8C7-42EC-8757-EF7A884D09C4}" dt="2022-02-02T14:16:28.458" v="344" actId="20577"/>
          <ac:spMkLst>
            <pc:docMk/>
            <pc:sldMk cId="3627048190" sldId="333"/>
            <ac:spMk id="3" creationId="{597F15E7-1281-4A57-BB8F-ACE49884CD4B}"/>
          </ac:spMkLst>
        </pc:spChg>
        <pc:spChg chg="add del">
          <ac:chgData name="Sujoy Sikdar" userId="461f446da299a2d6" providerId="LiveId" clId="{4396BAE8-D8C7-42EC-8757-EF7A884D09C4}" dt="2022-02-02T14:14:27.720" v="154"/>
          <ac:spMkLst>
            <pc:docMk/>
            <pc:sldMk cId="3627048190" sldId="333"/>
            <ac:spMk id="5" creationId="{44968103-F4DE-43FF-A4A2-BCD190A42BD9}"/>
          </ac:spMkLst>
        </pc:spChg>
        <pc:spChg chg="add del">
          <ac:chgData name="Sujoy Sikdar" userId="461f446da299a2d6" providerId="LiveId" clId="{4396BAE8-D8C7-42EC-8757-EF7A884D09C4}" dt="2022-02-02T14:14:30.422" v="156"/>
          <ac:spMkLst>
            <pc:docMk/>
            <pc:sldMk cId="3627048190" sldId="333"/>
            <ac:spMk id="6" creationId="{62B87BD4-E38C-4EDC-A1BF-11A0482C0FAA}"/>
          </ac:spMkLst>
        </pc:spChg>
      </pc:sldChg>
      <pc:sldChg chg="modSp new mod modAnim">
        <pc:chgData name="Sujoy Sikdar" userId="461f446da299a2d6" providerId="LiveId" clId="{4396BAE8-D8C7-42EC-8757-EF7A884D09C4}" dt="2022-02-02T17:53:11.403" v="6219"/>
        <pc:sldMkLst>
          <pc:docMk/>
          <pc:sldMk cId="2620346079" sldId="334"/>
        </pc:sldMkLst>
        <pc:spChg chg="mod">
          <ac:chgData name="Sujoy Sikdar" userId="461f446da299a2d6" providerId="LiveId" clId="{4396BAE8-D8C7-42EC-8757-EF7A884D09C4}" dt="2022-02-02T15:36:41.640" v="2386" actId="1036"/>
          <ac:spMkLst>
            <pc:docMk/>
            <pc:sldMk cId="2620346079" sldId="334"/>
            <ac:spMk id="2" creationId="{3A66A1F3-A93F-4956-82E1-44E61619C7A2}"/>
          </ac:spMkLst>
        </pc:spChg>
        <pc:spChg chg="mod">
          <ac:chgData name="Sujoy Sikdar" userId="461f446da299a2d6" providerId="LiveId" clId="{4396BAE8-D8C7-42EC-8757-EF7A884D09C4}" dt="2022-02-02T15:47:24.081" v="2638" actId="122"/>
          <ac:spMkLst>
            <pc:docMk/>
            <pc:sldMk cId="2620346079" sldId="334"/>
            <ac:spMk id="3" creationId="{7203DA10-D37E-4BC6-BDF5-A61ACEF494F4}"/>
          </ac:spMkLst>
        </pc:spChg>
      </pc:sldChg>
      <pc:sldChg chg="addSp delSp modSp new mod modAnim">
        <pc:chgData name="Sujoy Sikdar" userId="461f446da299a2d6" providerId="LiveId" clId="{4396BAE8-D8C7-42EC-8757-EF7A884D09C4}" dt="2022-02-02T17:51:16.962" v="6206"/>
        <pc:sldMkLst>
          <pc:docMk/>
          <pc:sldMk cId="3966919622" sldId="335"/>
        </pc:sldMkLst>
        <pc:spChg chg="mod">
          <ac:chgData name="Sujoy Sikdar" userId="461f446da299a2d6" providerId="LiveId" clId="{4396BAE8-D8C7-42EC-8757-EF7A884D09C4}" dt="2022-02-02T15:23:14.307" v="1608" actId="1035"/>
          <ac:spMkLst>
            <pc:docMk/>
            <pc:sldMk cId="3966919622" sldId="335"/>
            <ac:spMk id="2" creationId="{74CCEE73-4743-4E37-A6E7-C95281C395C1}"/>
          </ac:spMkLst>
        </pc:spChg>
        <pc:spChg chg="add del mod">
          <ac:chgData name="Sujoy Sikdar" userId="461f446da299a2d6" providerId="LiveId" clId="{4396BAE8-D8C7-42EC-8757-EF7A884D09C4}" dt="2022-02-02T17:49:42.018" v="6201" actId="20577"/>
          <ac:spMkLst>
            <pc:docMk/>
            <pc:sldMk cId="3966919622" sldId="335"/>
            <ac:spMk id="3" creationId="{B3BFA662-16C8-402F-80F6-EBAE7FFF6042}"/>
          </ac:spMkLst>
        </pc:spChg>
        <pc:spChg chg="add del mod">
          <ac:chgData name="Sujoy Sikdar" userId="461f446da299a2d6" providerId="LiveId" clId="{4396BAE8-D8C7-42EC-8757-EF7A884D09C4}" dt="2022-02-02T15:24:33.242" v="1692" actId="478"/>
          <ac:spMkLst>
            <pc:docMk/>
            <pc:sldMk cId="3966919622" sldId="335"/>
            <ac:spMk id="6" creationId="{1350F29E-41B4-44C4-93F2-9114D27F0198}"/>
          </ac:spMkLst>
        </pc:spChg>
      </pc:sldChg>
      <pc:sldChg chg="add ord modAnim">
        <pc:chgData name="Sujoy Sikdar" userId="461f446da299a2d6" providerId="LiveId" clId="{4396BAE8-D8C7-42EC-8757-EF7A884D09C4}" dt="2022-02-02T17:51:41.070" v="6209"/>
        <pc:sldMkLst>
          <pc:docMk/>
          <pc:sldMk cId="636898494" sldId="336"/>
        </pc:sldMkLst>
      </pc:sldChg>
      <pc:sldChg chg="modSp new mod">
        <pc:chgData name="Sujoy Sikdar" userId="461f446da299a2d6" providerId="LiveId" clId="{4396BAE8-D8C7-42EC-8757-EF7A884D09C4}" dt="2022-02-02T16:13:45.883" v="3733" actId="1036"/>
        <pc:sldMkLst>
          <pc:docMk/>
          <pc:sldMk cId="1425101593" sldId="337"/>
        </pc:sldMkLst>
        <pc:spChg chg="mod">
          <ac:chgData name="Sujoy Sikdar" userId="461f446da299a2d6" providerId="LiveId" clId="{4396BAE8-D8C7-42EC-8757-EF7A884D09C4}" dt="2022-02-02T16:13:45.883" v="3733" actId="1036"/>
          <ac:spMkLst>
            <pc:docMk/>
            <pc:sldMk cId="1425101593" sldId="337"/>
            <ac:spMk id="2" creationId="{4D0BC5BF-6A6C-4F1C-9FF6-85BDB66C1311}"/>
          </ac:spMkLst>
        </pc:spChg>
        <pc:spChg chg="mod">
          <ac:chgData name="Sujoy Sikdar" userId="461f446da299a2d6" providerId="LiveId" clId="{4396BAE8-D8C7-42EC-8757-EF7A884D09C4}" dt="2022-02-02T16:13:34.732" v="3696" actId="20577"/>
          <ac:spMkLst>
            <pc:docMk/>
            <pc:sldMk cId="1425101593" sldId="337"/>
            <ac:spMk id="3" creationId="{9A883950-C396-475C-9838-6FD8817106C8}"/>
          </ac:spMkLst>
        </pc:spChg>
      </pc:sldChg>
      <pc:sldChg chg="delSp modSp add mod modAnim">
        <pc:chgData name="Sujoy Sikdar" userId="461f446da299a2d6" providerId="LiveId" clId="{4396BAE8-D8C7-42EC-8757-EF7A884D09C4}" dt="2022-02-02T17:53:30.139" v="6222"/>
        <pc:sldMkLst>
          <pc:docMk/>
          <pc:sldMk cId="140612084" sldId="338"/>
        </pc:sldMkLst>
        <pc:spChg chg="mod">
          <ac:chgData name="Sujoy Sikdar" userId="461f446da299a2d6" providerId="LiveId" clId="{4396BAE8-D8C7-42EC-8757-EF7A884D09C4}" dt="2022-02-02T15:55:11.798" v="2913" actId="20577"/>
          <ac:spMkLst>
            <pc:docMk/>
            <pc:sldMk cId="140612084" sldId="338"/>
            <ac:spMk id="2" creationId="{2F19B2C9-C9D9-4F8D-9759-7BAD0E2BFE82}"/>
          </ac:spMkLst>
        </pc:spChg>
        <pc:spChg chg="mod">
          <ac:chgData name="Sujoy Sikdar" userId="461f446da299a2d6" providerId="LiveId" clId="{4396BAE8-D8C7-42EC-8757-EF7A884D09C4}" dt="2022-02-02T16:59:18.734" v="4588" actId="1036"/>
          <ac:spMkLst>
            <pc:docMk/>
            <pc:sldMk cId="140612084" sldId="338"/>
            <ac:spMk id="3" creationId="{2221DB0C-5E43-4AA3-BEB7-6713C3A41667}"/>
          </ac:spMkLst>
        </pc:spChg>
        <pc:spChg chg="del mod">
          <ac:chgData name="Sujoy Sikdar" userId="461f446da299a2d6" providerId="LiveId" clId="{4396BAE8-D8C7-42EC-8757-EF7A884D09C4}" dt="2022-02-02T15:51:16.921" v="2748" actId="478"/>
          <ac:spMkLst>
            <pc:docMk/>
            <pc:sldMk cId="140612084" sldId="338"/>
            <ac:spMk id="5" creationId="{5C9488BB-94AD-4686-87A0-BB02B5851F68}"/>
          </ac:spMkLst>
        </pc:spChg>
        <pc:spChg chg="del mod">
          <ac:chgData name="Sujoy Sikdar" userId="461f446da299a2d6" providerId="LiveId" clId="{4396BAE8-D8C7-42EC-8757-EF7A884D09C4}" dt="2022-02-02T15:51:20.517" v="2749" actId="478"/>
          <ac:spMkLst>
            <pc:docMk/>
            <pc:sldMk cId="140612084" sldId="338"/>
            <ac:spMk id="6" creationId="{DCA05E52-820F-44A6-BACA-823461216E63}"/>
          </ac:spMkLst>
        </pc:spChg>
      </pc:sldChg>
      <pc:sldChg chg="addSp delSp modSp new mod modAnim">
        <pc:chgData name="Sujoy Sikdar" userId="461f446da299a2d6" providerId="LiveId" clId="{4396BAE8-D8C7-42EC-8757-EF7A884D09C4}" dt="2022-02-02T17:53:43.733" v="6224"/>
        <pc:sldMkLst>
          <pc:docMk/>
          <pc:sldMk cId="2171843261" sldId="339"/>
        </pc:sldMkLst>
        <pc:spChg chg="del">
          <ac:chgData name="Sujoy Sikdar" userId="461f446da299a2d6" providerId="LiveId" clId="{4396BAE8-D8C7-42EC-8757-EF7A884D09C4}" dt="2022-02-02T15:58:20.471" v="3139" actId="478"/>
          <ac:spMkLst>
            <pc:docMk/>
            <pc:sldMk cId="2171843261" sldId="339"/>
            <ac:spMk id="2" creationId="{285745DF-606F-49CE-AC11-383B31E69E92}"/>
          </ac:spMkLst>
        </pc:spChg>
        <pc:spChg chg="mod">
          <ac:chgData name="Sujoy Sikdar" userId="461f446da299a2d6" providerId="LiveId" clId="{4396BAE8-D8C7-42EC-8757-EF7A884D09C4}" dt="2022-02-02T16:58:46.061" v="4544"/>
          <ac:spMkLst>
            <pc:docMk/>
            <pc:sldMk cId="2171843261" sldId="339"/>
            <ac:spMk id="3" creationId="{1D55F755-0A6C-4C56-966E-C0B43C08BD87}"/>
          </ac:spMkLst>
        </pc:spChg>
        <pc:spChg chg="add mod">
          <ac:chgData name="Sujoy Sikdar" userId="461f446da299a2d6" providerId="LiveId" clId="{4396BAE8-D8C7-42EC-8757-EF7A884D09C4}" dt="2022-02-02T15:58:16.912" v="3138"/>
          <ac:spMkLst>
            <pc:docMk/>
            <pc:sldMk cId="2171843261" sldId="339"/>
            <ac:spMk id="5" creationId="{00910F6C-88C3-4F72-B751-A67FD66D371D}"/>
          </ac:spMkLst>
        </pc:spChg>
        <pc:spChg chg="add del mod">
          <ac:chgData name="Sujoy Sikdar" userId="461f446da299a2d6" providerId="LiveId" clId="{4396BAE8-D8C7-42EC-8757-EF7A884D09C4}" dt="2022-02-02T15:59:18.967" v="3236"/>
          <ac:spMkLst>
            <pc:docMk/>
            <pc:sldMk cId="2171843261" sldId="339"/>
            <ac:spMk id="6" creationId="{F20D6ED9-4CA4-48F7-9616-9401DB064AD4}"/>
          </ac:spMkLst>
        </pc:spChg>
        <pc:spChg chg="add del mod">
          <ac:chgData name="Sujoy Sikdar" userId="461f446da299a2d6" providerId="LiveId" clId="{4396BAE8-D8C7-42EC-8757-EF7A884D09C4}" dt="2022-02-02T16:04:46.918" v="3369" actId="478"/>
          <ac:spMkLst>
            <pc:docMk/>
            <pc:sldMk cId="2171843261" sldId="339"/>
            <ac:spMk id="7" creationId="{D6FC5544-8971-4B7C-B410-08570D7518B1}"/>
          </ac:spMkLst>
        </pc:spChg>
        <pc:spChg chg="add mod">
          <ac:chgData name="Sujoy Sikdar" userId="461f446da299a2d6" providerId="LiveId" clId="{4396BAE8-D8C7-42EC-8757-EF7A884D09C4}" dt="2022-02-02T16:58:54.567" v="4566" actId="1036"/>
          <ac:spMkLst>
            <pc:docMk/>
            <pc:sldMk cId="2171843261" sldId="339"/>
            <ac:spMk id="8" creationId="{D4AB4332-8F02-46B1-A04A-ABCD97658BFE}"/>
          </ac:spMkLst>
        </pc:spChg>
      </pc:sldChg>
      <pc:sldChg chg="addSp modSp new mod modAnim">
        <pc:chgData name="Sujoy Sikdar" userId="461f446da299a2d6" providerId="LiveId" clId="{4396BAE8-D8C7-42EC-8757-EF7A884D09C4}" dt="2022-02-02T17:54:30.012" v="6229"/>
        <pc:sldMkLst>
          <pc:docMk/>
          <pc:sldMk cId="647329770" sldId="340"/>
        </pc:sldMkLst>
        <pc:spChg chg="mod">
          <ac:chgData name="Sujoy Sikdar" userId="461f446da299a2d6" providerId="LiveId" clId="{4396BAE8-D8C7-42EC-8757-EF7A884D09C4}" dt="2022-02-02T16:14:34.676" v="3759" actId="20577"/>
          <ac:spMkLst>
            <pc:docMk/>
            <pc:sldMk cId="647329770" sldId="340"/>
            <ac:spMk id="2" creationId="{9A15F915-F2D5-4424-A6A0-260B760DCBFE}"/>
          </ac:spMkLst>
        </pc:spChg>
        <pc:spChg chg="mod">
          <ac:chgData name="Sujoy Sikdar" userId="461f446da299a2d6" providerId="LiveId" clId="{4396BAE8-D8C7-42EC-8757-EF7A884D09C4}" dt="2022-02-02T17:15:43.446" v="4912" actId="20577"/>
          <ac:spMkLst>
            <pc:docMk/>
            <pc:sldMk cId="647329770" sldId="340"/>
            <ac:spMk id="3" creationId="{EB1D7B5C-586B-4B0B-8465-EEC4B6AF6DDA}"/>
          </ac:spMkLst>
        </pc:spChg>
        <pc:spChg chg="add mod">
          <ac:chgData name="Sujoy Sikdar" userId="461f446da299a2d6" providerId="LiveId" clId="{4396BAE8-D8C7-42EC-8757-EF7A884D09C4}" dt="2022-02-02T17:12:15.805" v="4874" actId="14100"/>
          <ac:spMkLst>
            <pc:docMk/>
            <pc:sldMk cId="647329770" sldId="340"/>
            <ac:spMk id="5" creationId="{282D386C-799E-4A4C-B4E3-C5D98CB0AD65}"/>
          </ac:spMkLst>
        </pc:spChg>
      </pc:sldChg>
      <pc:sldChg chg="modSp new mod">
        <pc:chgData name="Sujoy Sikdar" userId="461f446da299a2d6" providerId="LiveId" clId="{4396BAE8-D8C7-42EC-8757-EF7A884D09C4}" dt="2022-02-02T16:26:22.075" v="4418" actId="20577"/>
        <pc:sldMkLst>
          <pc:docMk/>
          <pc:sldMk cId="2902097287" sldId="341"/>
        </pc:sldMkLst>
        <pc:spChg chg="mod">
          <ac:chgData name="Sujoy Sikdar" userId="461f446da299a2d6" providerId="LiveId" clId="{4396BAE8-D8C7-42EC-8757-EF7A884D09C4}" dt="2022-02-02T16:21:10.620" v="4062" actId="20577"/>
          <ac:spMkLst>
            <pc:docMk/>
            <pc:sldMk cId="2902097287" sldId="341"/>
            <ac:spMk id="2" creationId="{AE8FB474-68B6-4E75-B443-926F3934DAB6}"/>
          </ac:spMkLst>
        </pc:spChg>
        <pc:spChg chg="mod">
          <ac:chgData name="Sujoy Sikdar" userId="461f446da299a2d6" providerId="LiveId" clId="{4396BAE8-D8C7-42EC-8757-EF7A884D09C4}" dt="2022-02-02T16:26:22.075" v="4418" actId="20577"/>
          <ac:spMkLst>
            <pc:docMk/>
            <pc:sldMk cId="2902097287" sldId="341"/>
            <ac:spMk id="3" creationId="{0502BEC2-16A6-4B65-A156-7255EAFE5063}"/>
          </ac:spMkLst>
        </pc:spChg>
      </pc:sldChg>
      <pc:sldChg chg="addSp delSp modSp new mod modAnim">
        <pc:chgData name="Sujoy Sikdar" userId="461f446da299a2d6" providerId="LiveId" clId="{4396BAE8-D8C7-42EC-8757-EF7A884D09C4}" dt="2022-02-02T17:55:27.854" v="6236"/>
        <pc:sldMkLst>
          <pc:docMk/>
          <pc:sldMk cId="84957844" sldId="342"/>
        </pc:sldMkLst>
        <pc:spChg chg="mod">
          <ac:chgData name="Sujoy Sikdar" userId="461f446da299a2d6" providerId="LiveId" clId="{4396BAE8-D8C7-42EC-8757-EF7A884D09C4}" dt="2022-02-02T17:40:51.016" v="5808" actId="1035"/>
          <ac:spMkLst>
            <pc:docMk/>
            <pc:sldMk cId="84957844" sldId="342"/>
            <ac:spMk id="2" creationId="{92F63BD0-067A-440F-AB6A-FB2256907DD1}"/>
          </ac:spMkLst>
        </pc:spChg>
        <pc:spChg chg="mod">
          <ac:chgData name="Sujoy Sikdar" userId="461f446da299a2d6" providerId="LiveId" clId="{4396BAE8-D8C7-42EC-8757-EF7A884D09C4}" dt="2022-02-02T17:40:54.475" v="5832" actId="1036"/>
          <ac:spMkLst>
            <pc:docMk/>
            <pc:sldMk cId="84957844" sldId="342"/>
            <ac:spMk id="3" creationId="{A7B55D17-32D0-4104-9C42-88FAB443BD26}"/>
          </ac:spMkLst>
        </pc:spChg>
        <pc:spChg chg="add del">
          <ac:chgData name="Sujoy Sikdar" userId="461f446da299a2d6" providerId="LiveId" clId="{4396BAE8-D8C7-42EC-8757-EF7A884D09C4}" dt="2022-02-02T17:00:31.568" v="4591" actId="478"/>
          <ac:spMkLst>
            <pc:docMk/>
            <pc:sldMk cId="84957844" sldId="342"/>
            <ac:spMk id="12" creationId="{8ED9206D-44E4-4822-99B7-8529D98DB653}"/>
          </ac:spMkLst>
        </pc:spChg>
        <pc:spChg chg="add del">
          <ac:chgData name="Sujoy Sikdar" userId="461f446da299a2d6" providerId="LiveId" clId="{4396BAE8-D8C7-42EC-8757-EF7A884D09C4}" dt="2022-02-02T17:00:50.258" v="4593" actId="478"/>
          <ac:spMkLst>
            <pc:docMk/>
            <pc:sldMk cId="84957844" sldId="342"/>
            <ac:spMk id="13" creationId="{FA90579C-0893-472A-8951-F572695AB34F}"/>
          </ac:spMkLst>
        </pc:spChg>
        <pc:spChg chg="add del">
          <ac:chgData name="Sujoy Sikdar" userId="461f446da299a2d6" providerId="LiveId" clId="{4396BAE8-D8C7-42EC-8757-EF7A884D09C4}" dt="2022-02-02T17:01:08.685" v="4595" actId="478"/>
          <ac:spMkLst>
            <pc:docMk/>
            <pc:sldMk cId="84957844" sldId="342"/>
            <ac:spMk id="14" creationId="{18135A53-86AF-4EBC-848A-1815905E6F63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15" creationId="{DB9A77C7-0EA7-48AF-BD3A-AC06F11D3220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16" creationId="{5792B06F-E3C1-43E2-98EA-5EAB53DB57B0}"/>
          </ac:spMkLst>
        </pc:spChg>
        <pc:spChg chg="add del">
          <ac:chgData name="Sujoy Sikdar" userId="461f446da299a2d6" providerId="LiveId" clId="{4396BAE8-D8C7-42EC-8757-EF7A884D09C4}" dt="2022-02-02T17:03:58.672" v="4736" actId="478"/>
          <ac:spMkLst>
            <pc:docMk/>
            <pc:sldMk cId="84957844" sldId="342"/>
            <ac:spMk id="22" creationId="{C015CE63-680A-4ED8-82D8-DA330B5E72E5}"/>
          </ac:spMkLst>
        </pc:spChg>
        <pc:spChg chg="add del">
          <ac:chgData name="Sujoy Sikdar" userId="461f446da299a2d6" providerId="LiveId" clId="{4396BAE8-D8C7-42EC-8757-EF7A884D09C4}" dt="2022-02-02T17:04:40.174" v="4738" actId="478"/>
          <ac:spMkLst>
            <pc:docMk/>
            <pc:sldMk cId="84957844" sldId="342"/>
            <ac:spMk id="23" creationId="{693D41B7-14F2-4C60-9F9D-59E0D5507DD2}"/>
          </ac:spMkLst>
        </pc:spChg>
        <pc:spChg chg="add del">
          <ac:chgData name="Sujoy Sikdar" userId="461f446da299a2d6" providerId="LiveId" clId="{4396BAE8-D8C7-42EC-8757-EF7A884D09C4}" dt="2022-02-02T17:04:47.715" v="4740" actId="478"/>
          <ac:spMkLst>
            <pc:docMk/>
            <pc:sldMk cId="84957844" sldId="342"/>
            <ac:spMk id="24" creationId="{FC9CFCC3-7B50-4D0F-B418-56BE01AF4498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25" creationId="{EAA6804C-4C38-4D4D-A732-071882FC6431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26" creationId="{DA3631EA-CAB8-40C6-A7A6-7C4B6998CB70}"/>
          </ac:spMkLst>
        </pc:spChg>
        <pc:spChg chg="add del">
          <ac:chgData name="Sujoy Sikdar" userId="461f446da299a2d6" providerId="LiveId" clId="{4396BAE8-D8C7-42EC-8757-EF7A884D09C4}" dt="2022-02-02T17:06:55.996" v="4754" actId="478"/>
          <ac:spMkLst>
            <pc:docMk/>
            <pc:sldMk cId="84957844" sldId="342"/>
            <ac:spMk id="27" creationId="{59EB15D6-2845-4D35-9BD2-225082ECB8EE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28" creationId="{F2450EDE-F089-42A7-BD62-507CF872CA80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29" creationId="{7FB0465D-5245-4329-8D3D-7148E66CF698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30" creationId="{4521BC49-CBBB-44AF-B30A-699D50826DA1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31" creationId="{6C852331-4B8A-4B99-BB73-7CF21199A6F4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32" creationId="{7695A80D-980C-4BCF-81F6-A8075809610B}"/>
          </ac:spMkLst>
        </pc:spChg>
        <pc:spChg chg="add mod">
          <ac:chgData name="Sujoy Sikdar" userId="461f446da299a2d6" providerId="LiveId" clId="{4396BAE8-D8C7-42EC-8757-EF7A884D09C4}" dt="2022-02-02T17:40:45.103" v="5794" actId="1036"/>
          <ac:spMkLst>
            <pc:docMk/>
            <pc:sldMk cId="84957844" sldId="342"/>
            <ac:spMk id="33" creationId="{FCA68B49-7E80-4B2E-BF89-1F76686D45B8}"/>
          </ac:spMkLst>
        </pc:spChg>
        <pc:picChg chg="add del mod">
          <ac:chgData name="Sujoy Sikdar" userId="461f446da299a2d6" providerId="LiveId" clId="{4396BAE8-D8C7-42EC-8757-EF7A884D09C4}" dt="2022-02-02T16:39:26.589" v="4452" actId="478"/>
          <ac:picMkLst>
            <pc:docMk/>
            <pc:sldMk cId="84957844" sldId="342"/>
            <ac:picMk id="5" creationId="{B6FFC66B-45A4-4BE2-B3F4-7B98975650F8}"/>
          </ac:picMkLst>
        </pc:picChg>
        <pc:cxnChg chg="add mod">
          <ac:chgData name="Sujoy Sikdar" userId="461f446da299a2d6" providerId="LiveId" clId="{4396BAE8-D8C7-42EC-8757-EF7A884D09C4}" dt="2022-02-02T17:40:45.103" v="5794" actId="1036"/>
          <ac:cxnSpMkLst>
            <pc:docMk/>
            <pc:sldMk cId="84957844" sldId="342"/>
            <ac:cxnSpMk id="7" creationId="{D8F731B5-79AC-40DC-9EEF-4A73F4B6407F}"/>
          </ac:cxnSpMkLst>
        </pc:cxnChg>
        <pc:cxnChg chg="add mod">
          <ac:chgData name="Sujoy Sikdar" userId="461f446da299a2d6" providerId="LiveId" clId="{4396BAE8-D8C7-42EC-8757-EF7A884D09C4}" dt="2022-02-02T17:40:45.103" v="5794" actId="1036"/>
          <ac:cxnSpMkLst>
            <pc:docMk/>
            <pc:sldMk cId="84957844" sldId="342"/>
            <ac:cxnSpMk id="8" creationId="{2632D538-D50C-4778-ACDC-CA8506523B2C}"/>
          </ac:cxnSpMkLst>
        </pc:cxnChg>
        <pc:cxnChg chg="add del mod">
          <ac:chgData name="Sujoy Sikdar" userId="461f446da299a2d6" providerId="LiveId" clId="{4396BAE8-D8C7-42EC-8757-EF7A884D09C4}" dt="2022-02-02T17:03:16.874" v="4731" actId="478"/>
          <ac:cxnSpMkLst>
            <pc:docMk/>
            <pc:sldMk cId="84957844" sldId="342"/>
            <ac:cxnSpMk id="18" creationId="{879BB2ED-4D53-4721-ADCE-550701EE93DF}"/>
          </ac:cxnSpMkLst>
        </pc:cxnChg>
        <pc:cxnChg chg="add mod">
          <ac:chgData name="Sujoy Sikdar" userId="461f446da299a2d6" providerId="LiveId" clId="{4396BAE8-D8C7-42EC-8757-EF7A884D09C4}" dt="2022-02-02T17:40:45.103" v="5794" actId="1036"/>
          <ac:cxnSpMkLst>
            <pc:docMk/>
            <pc:sldMk cId="84957844" sldId="342"/>
            <ac:cxnSpMk id="19" creationId="{AC43D3CC-5F31-460F-B80F-028F9247BD16}"/>
          </ac:cxnSpMkLst>
        </pc:cxnChg>
      </pc:sldChg>
      <pc:sldChg chg="modSp new mod modAnim">
        <pc:chgData name="Sujoy Sikdar" userId="461f446da299a2d6" providerId="LiveId" clId="{4396BAE8-D8C7-42EC-8757-EF7A884D09C4}" dt="2022-02-02T17:55:54.365" v="6240"/>
        <pc:sldMkLst>
          <pc:docMk/>
          <pc:sldMk cId="1047981910" sldId="343"/>
        </pc:sldMkLst>
        <pc:spChg chg="mod">
          <ac:chgData name="Sujoy Sikdar" userId="461f446da299a2d6" providerId="LiveId" clId="{4396BAE8-D8C7-42EC-8757-EF7A884D09C4}" dt="2022-02-02T17:25:43.382" v="5180" actId="20577"/>
          <ac:spMkLst>
            <pc:docMk/>
            <pc:sldMk cId="1047981910" sldId="343"/>
            <ac:spMk id="2" creationId="{E198B4E9-D577-42E5-88C2-7CAAA655E314}"/>
          </ac:spMkLst>
        </pc:spChg>
        <pc:spChg chg="mod">
          <ac:chgData name="Sujoy Sikdar" userId="461f446da299a2d6" providerId="LiveId" clId="{4396BAE8-D8C7-42EC-8757-EF7A884D09C4}" dt="2022-02-02T17:44:24.265" v="6010" actId="20577"/>
          <ac:spMkLst>
            <pc:docMk/>
            <pc:sldMk cId="1047981910" sldId="343"/>
            <ac:spMk id="3" creationId="{6B04072E-941C-4853-AA0B-2A4C6410424F}"/>
          </ac:spMkLst>
        </pc:spChg>
      </pc:sldChg>
      <pc:sldChg chg="modSp new mod modAnim">
        <pc:chgData name="Sujoy Sikdar" userId="461f446da299a2d6" providerId="LiveId" clId="{4396BAE8-D8C7-42EC-8757-EF7A884D09C4}" dt="2022-02-02T17:56:06.623" v="6242"/>
        <pc:sldMkLst>
          <pc:docMk/>
          <pc:sldMk cId="664901858" sldId="344"/>
        </pc:sldMkLst>
        <pc:spChg chg="mod">
          <ac:chgData name="Sujoy Sikdar" userId="461f446da299a2d6" providerId="LiveId" clId="{4396BAE8-D8C7-42EC-8757-EF7A884D09C4}" dt="2022-02-02T17:32:53.845" v="5642" actId="20577"/>
          <ac:spMkLst>
            <pc:docMk/>
            <pc:sldMk cId="664901858" sldId="344"/>
            <ac:spMk id="2" creationId="{AA02DFB1-6F1F-4C9B-9B5D-96D6AADF3753}"/>
          </ac:spMkLst>
        </pc:spChg>
        <pc:spChg chg="mod">
          <ac:chgData name="Sujoy Sikdar" userId="461f446da299a2d6" providerId="LiveId" clId="{4396BAE8-D8C7-42EC-8757-EF7A884D09C4}" dt="2022-02-02T17:46:27.142" v="6181" actId="20577"/>
          <ac:spMkLst>
            <pc:docMk/>
            <pc:sldMk cId="664901858" sldId="344"/>
            <ac:spMk id="3" creationId="{3A0A0F50-CC88-46F2-B3E5-945367EB382F}"/>
          </ac:spMkLst>
        </pc:spChg>
      </pc:sldChg>
    </pc:docChg>
  </pc:docChgLst>
  <pc:docChgLst>
    <pc:chgData name="Sujoy Sikdar" userId="461f446da299a2d6" providerId="LiveId" clId="{F204F376-E3E0-4190-99AE-5850BD0879D9}"/>
    <pc:docChg chg="undo redo custSel addSld delSld modSld sldOrd">
      <pc:chgData name="Sujoy Sikdar" userId="461f446da299a2d6" providerId="LiveId" clId="{F204F376-E3E0-4190-99AE-5850BD0879D9}" dt="2024-02-22T14:50:23.160" v="135" actId="47"/>
      <pc:docMkLst>
        <pc:docMk/>
      </pc:docMkLst>
      <pc:sldChg chg="add">
        <pc:chgData name="Sujoy Sikdar" userId="461f446da299a2d6" providerId="LiveId" clId="{F204F376-E3E0-4190-99AE-5850BD0879D9}" dt="2024-02-20T14:38:29.074" v="7"/>
        <pc:sldMkLst>
          <pc:docMk/>
          <pc:sldMk cId="2241170565" sldId="276"/>
        </pc:sldMkLst>
      </pc:sldChg>
      <pc:sldChg chg="modSp modAnim">
        <pc:chgData name="Sujoy Sikdar" userId="461f446da299a2d6" providerId="LiveId" clId="{F204F376-E3E0-4190-99AE-5850BD0879D9}" dt="2024-02-20T14:47:16.107" v="14" actId="20577"/>
        <pc:sldMkLst>
          <pc:docMk/>
          <pc:sldMk cId="3781168829" sldId="452"/>
        </pc:sldMkLst>
        <pc:spChg chg="mod">
          <ac:chgData name="Sujoy Sikdar" userId="461f446da299a2d6" providerId="LiveId" clId="{F204F376-E3E0-4190-99AE-5850BD0879D9}" dt="2024-02-20T14:45:33.320" v="10" actId="20577"/>
          <ac:spMkLst>
            <pc:docMk/>
            <pc:sldMk cId="3781168829" sldId="452"/>
            <ac:spMk id="3" creationId="{850E3320-288A-4C8D-8571-0B4B95DF2EDC}"/>
          </ac:spMkLst>
        </pc:spChg>
      </pc:sldChg>
      <pc:sldChg chg="del">
        <pc:chgData name="Sujoy Sikdar" userId="461f446da299a2d6" providerId="LiveId" clId="{F204F376-E3E0-4190-99AE-5850BD0879D9}" dt="2024-02-20T14:37:10.840" v="3" actId="47"/>
        <pc:sldMkLst>
          <pc:docMk/>
          <pc:sldMk cId="3606629128" sldId="462"/>
        </pc:sldMkLst>
      </pc:sldChg>
      <pc:sldChg chg="ord">
        <pc:chgData name="Sujoy Sikdar" userId="461f446da299a2d6" providerId="LiveId" clId="{F204F376-E3E0-4190-99AE-5850BD0879D9}" dt="2024-02-20T14:37:20.181" v="5"/>
        <pc:sldMkLst>
          <pc:docMk/>
          <pc:sldMk cId="3315628205" sldId="463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1825072446" sldId="476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2731974670" sldId="477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544375361" sldId="478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1315863940" sldId="479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2836089054" sldId="480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989404590" sldId="481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752565263" sldId="482"/>
        </pc:sldMkLst>
      </pc:sldChg>
      <pc:sldChg chg="add ord">
        <pc:chgData name="Sujoy Sikdar" userId="461f446da299a2d6" providerId="LiveId" clId="{F204F376-E3E0-4190-99AE-5850BD0879D9}" dt="2024-02-22T14:47:09.670" v="132" actId="20578"/>
        <pc:sldMkLst>
          <pc:docMk/>
          <pc:sldMk cId="3171315818" sldId="483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95707752" sldId="484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3857591914" sldId="485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898442542" sldId="486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3447961769" sldId="487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2514527141" sldId="488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4222218973" sldId="489"/>
        </pc:sldMkLst>
      </pc:sldChg>
      <pc:sldChg chg="add">
        <pc:chgData name="Sujoy Sikdar" userId="461f446da299a2d6" providerId="LiveId" clId="{F204F376-E3E0-4190-99AE-5850BD0879D9}" dt="2024-02-20T14:38:29.074" v="7"/>
        <pc:sldMkLst>
          <pc:docMk/>
          <pc:sldMk cId="3572915027" sldId="490"/>
        </pc:sldMkLst>
      </pc:sldChg>
      <pc:sldChg chg="new del">
        <pc:chgData name="Sujoy Sikdar" userId="461f446da299a2d6" providerId="LiveId" clId="{F204F376-E3E0-4190-99AE-5850BD0879D9}" dt="2024-02-22T14:47:56.043" v="133" actId="47"/>
        <pc:sldMkLst>
          <pc:docMk/>
          <pc:sldMk cId="2515738485" sldId="491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3419695120" sldId="492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1050985301" sldId="493"/>
        </pc:sldMkLst>
      </pc:sldChg>
      <pc:sldChg chg="del">
        <pc:chgData name="Sujoy Sikdar" userId="461f446da299a2d6" providerId="LiveId" clId="{F204F376-E3E0-4190-99AE-5850BD0879D9}" dt="2024-02-20T14:37:06.089" v="2" actId="47"/>
        <pc:sldMkLst>
          <pc:docMk/>
          <pc:sldMk cId="2501414889" sldId="494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3913643639" sldId="494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925114661" sldId="495"/>
        </pc:sldMkLst>
      </pc:sldChg>
      <pc:sldChg chg="del">
        <pc:chgData name="Sujoy Sikdar" userId="461f446da299a2d6" providerId="LiveId" clId="{F204F376-E3E0-4190-99AE-5850BD0879D9}" dt="2024-02-20T14:37:24.873" v="6" actId="47"/>
        <pc:sldMkLst>
          <pc:docMk/>
          <pc:sldMk cId="4018420470" sldId="495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3771926276" sldId="496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2824096093" sldId="497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2349722724" sldId="498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2006744074" sldId="499"/>
        </pc:sldMkLst>
      </pc:sldChg>
      <pc:sldChg chg="add">
        <pc:chgData name="Sujoy Sikdar" userId="461f446da299a2d6" providerId="LiveId" clId="{F204F376-E3E0-4190-99AE-5850BD0879D9}" dt="2024-02-20T14:38:58.966" v="9"/>
        <pc:sldMkLst>
          <pc:docMk/>
          <pc:sldMk cId="3063145862" sldId="500"/>
        </pc:sldMkLst>
      </pc:sldChg>
      <pc:sldChg chg="modSp new mod">
        <pc:chgData name="Sujoy Sikdar" userId="461f446da299a2d6" providerId="LiveId" clId="{F204F376-E3E0-4190-99AE-5850BD0879D9}" dt="2024-02-20T14:59:52.164" v="128" actId="20577"/>
        <pc:sldMkLst>
          <pc:docMk/>
          <pc:sldMk cId="2967919127" sldId="501"/>
        </pc:sldMkLst>
        <pc:spChg chg="mod">
          <ac:chgData name="Sujoy Sikdar" userId="461f446da299a2d6" providerId="LiveId" clId="{F204F376-E3E0-4190-99AE-5850BD0879D9}" dt="2024-02-20T14:54:26.812" v="22" actId="20577"/>
          <ac:spMkLst>
            <pc:docMk/>
            <pc:sldMk cId="2967919127" sldId="501"/>
            <ac:spMk id="2" creationId="{9FB7E7A8-6DE1-C3D8-CEC2-25E15C49AEB1}"/>
          </ac:spMkLst>
        </pc:spChg>
        <pc:spChg chg="mod">
          <ac:chgData name="Sujoy Sikdar" userId="461f446da299a2d6" providerId="LiveId" clId="{F204F376-E3E0-4190-99AE-5850BD0879D9}" dt="2024-02-20T14:59:52.164" v="128" actId="20577"/>
          <ac:spMkLst>
            <pc:docMk/>
            <pc:sldMk cId="2967919127" sldId="501"/>
            <ac:spMk id="3" creationId="{DF8E0DB1-01B1-9666-B6D9-35EA6FE5A2A6}"/>
          </ac:spMkLst>
        </pc:spChg>
      </pc:sldChg>
      <pc:sldChg chg="add">
        <pc:chgData name="Sujoy Sikdar" userId="461f446da299a2d6" providerId="LiveId" clId="{F204F376-E3E0-4190-99AE-5850BD0879D9}" dt="2024-02-22T14:50:03.105" v="134"/>
        <pc:sldMkLst>
          <pc:docMk/>
          <pc:sldMk cId="767485236" sldId="502"/>
        </pc:sldMkLst>
      </pc:sldChg>
      <pc:sldChg chg="add">
        <pc:chgData name="Sujoy Sikdar" userId="461f446da299a2d6" providerId="LiveId" clId="{F204F376-E3E0-4190-99AE-5850BD0879D9}" dt="2024-02-22T14:50:03.105" v="134"/>
        <pc:sldMkLst>
          <pc:docMk/>
          <pc:sldMk cId="66474684" sldId="503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3569149294" sldId="504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1847948383" sldId="505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1343677031" sldId="506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3050127197" sldId="507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4223103578" sldId="508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1368511259" sldId="509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3341603683" sldId="510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3933843202" sldId="511"/>
        </pc:sldMkLst>
      </pc:sldChg>
      <pc:sldChg chg="add del">
        <pc:chgData name="Sujoy Sikdar" userId="461f446da299a2d6" providerId="LiveId" clId="{F204F376-E3E0-4190-99AE-5850BD0879D9}" dt="2024-02-22T14:50:23.160" v="135" actId="47"/>
        <pc:sldMkLst>
          <pc:docMk/>
          <pc:sldMk cId="3787445380" sldId="512"/>
        </pc:sldMkLst>
      </pc:sldChg>
    </pc:docChg>
  </pc:docChgLst>
  <pc:docChgLst>
    <pc:chgData name="Sujoy Sikdar" userId="461f446da299a2d6" providerId="LiveId" clId="{20C16614-9797-44F9-BE82-AC88C30D6BE4}"/>
    <pc:docChg chg="undo custSel addSld delSld modSld">
      <pc:chgData name="Sujoy Sikdar" userId="461f446da299a2d6" providerId="LiveId" clId="{20C16614-9797-44F9-BE82-AC88C30D6BE4}" dt="2022-02-16T17:58:26.820" v="3044" actId="20577"/>
      <pc:docMkLst>
        <pc:docMk/>
      </pc:docMkLst>
      <pc:sldChg chg="add">
        <pc:chgData name="Sujoy Sikdar" userId="461f446da299a2d6" providerId="LiveId" clId="{20C16614-9797-44F9-BE82-AC88C30D6BE4}" dt="2022-02-16T17:09:38.394" v="1274"/>
        <pc:sldMkLst>
          <pc:docMk/>
          <pc:sldMk cId="2241170565" sldId="276"/>
        </pc:sldMkLst>
      </pc:sldChg>
      <pc:sldChg chg="add modAnim">
        <pc:chgData name="Sujoy Sikdar" userId="461f446da299a2d6" providerId="LiveId" clId="{20C16614-9797-44F9-BE82-AC88C30D6BE4}" dt="2022-02-16T17:09:59.387" v="1276"/>
        <pc:sldMkLst>
          <pc:docMk/>
          <pc:sldMk cId="2242323661" sldId="277"/>
        </pc:sldMkLst>
      </pc:sldChg>
      <pc:sldChg chg="add modAnim">
        <pc:chgData name="Sujoy Sikdar" userId="461f446da299a2d6" providerId="LiveId" clId="{20C16614-9797-44F9-BE82-AC88C30D6BE4}" dt="2022-02-16T17:10:09.298" v="1277"/>
        <pc:sldMkLst>
          <pc:docMk/>
          <pc:sldMk cId="4215603128" sldId="278"/>
        </pc:sldMkLst>
      </pc:sldChg>
      <pc:sldChg chg="add modAnim">
        <pc:chgData name="Sujoy Sikdar" userId="461f446da299a2d6" providerId="LiveId" clId="{20C16614-9797-44F9-BE82-AC88C30D6BE4}" dt="2022-02-16T17:10:16.548" v="1278"/>
        <pc:sldMkLst>
          <pc:docMk/>
          <pc:sldMk cId="3259632059" sldId="280"/>
        </pc:sldMkLst>
      </pc:sldChg>
      <pc:sldChg chg="add modAnim">
        <pc:chgData name="Sujoy Sikdar" userId="461f446da299a2d6" providerId="LiveId" clId="{20C16614-9797-44F9-BE82-AC88C30D6BE4}" dt="2022-02-16T17:09:50.699" v="1275"/>
        <pc:sldMkLst>
          <pc:docMk/>
          <pc:sldMk cId="3455293715" sldId="284"/>
        </pc:sldMkLst>
      </pc:sldChg>
      <pc:sldChg chg="add del">
        <pc:chgData name="Sujoy Sikdar" userId="461f446da299a2d6" providerId="LiveId" clId="{20C16614-9797-44F9-BE82-AC88C30D6BE4}" dt="2022-02-16T16:47:10.117" v="3"/>
        <pc:sldMkLst>
          <pc:docMk/>
          <pc:sldMk cId="3899050996" sldId="354"/>
        </pc:sldMkLst>
      </pc:sldChg>
      <pc:sldChg chg="add">
        <pc:chgData name="Sujoy Sikdar" userId="461f446da299a2d6" providerId="LiveId" clId="{20C16614-9797-44F9-BE82-AC88C30D6BE4}" dt="2022-02-16T16:47:10.117" v="3"/>
        <pc:sldMkLst>
          <pc:docMk/>
          <pc:sldMk cId="874225715" sldId="355"/>
        </pc:sldMkLst>
      </pc:sldChg>
      <pc:sldChg chg="add">
        <pc:chgData name="Sujoy Sikdar" userId="461f446da299a2d6" providerId="LiveId" clId="{20C16614-9797-44F9-BE82-AC88C30D6BE4}" dt="2022-02-16T16:47:10.117" v="3"/>
        <pc:sldMkLst>
          <pc:docMk/>
          <pc:sldMk cId="3434617843" sldId="356"/>
        </pc:sldMkLst>
      </pc:sldChg>
      <pc:sldChg chg="add">
        <pc:chgData name="Sujoy Sikdar" userId="461f446da299a2d6" providerId="LiveId" clId="{20C16614-9797-44F9-BE82-AC88C30D6BE4}" dt="2022-02-16T16:47:10.117" v="3"/>
        <pc:sldMkLst>
          <pc:docMk/>
          <pc:sldMk cId="2500798623" sldId="357"/>
        </pc:sldMkLst>
      </pc:sldChg>
      <pc:sldChg chg="add del">
        <pc:chgData name="Sujoy Sikdar" userId="461f446da299a2d6" providerId="LiveId" clId="{20C16614-9797-44F9-BE82-AC88C30D6BE4}" dt="2022-02-16T17:44:24.279" v="2382" actId="47"/>
        <pc:sldMkLst>
          <pc:docMk/>
          <pc:sldMk cId="2864674882" sldId="358"/>
        </pc:sldMkLst>
      </pc:sldChg>
      <pc:sldChg chg="addSp modSp add del mod">
        <pc:chgData name="Sujoy Sikdar" userId="461f446da299a2d6" providerId="LiveId" clId="{20C16614-9797-44F9-BE82-AC88C30D6BE4}" dt="2022-02-16T17:45:35.727" v="2454" actId="1037"/>
        <pc:sldMkLst>
          <pc:docMk/>
          <pc:sldMk cId="2552069509" sldId="359"/>
        </pc:sldMkLst>
        <pc:spChg chg="add mod">
          <ac:chgData name="Sujoy Sikdar" userId="461f446da299a2d6" providerId="LiveId" clId="{20C16614-9797-44F9-BE82-AC88C30D6BE4}" dt="2022-02-16T17:45:35.727" v="2454" actId="1037"/>
          <ac:spMkLst>
            <pc:docMk/>
            <pc:sldMk cId="2552069509" sldId="359"/>
            <ac:spMk id="3" creationId="{0D01FE54-1F2D-4867-864E-55E5E9141AD2}"/>
          </ac:spMkLst>
        </pc:spChg>
        <pc:spChg chg="add mod">
          <ac:chgData name="Sujoy Sikdar" userId="461f446da299a2d6" providerId="LiveId" clId="{20C16614-9797-44F9-BE82-AC88C30D6BE4}" dt="2022-02-16T17:45:35.727" v="2454" actId="1037"/>
          <ac:spMkLst>
            <pc:docMk/>
            <pc:sldMk cId="2552069509" sldId="359"/>
            <ac:spMk id="5" creationId="{F24C8902-E234-4141-A40B-BB6ACD9E4DB8}"/>
          </ac:spMkLst>
        </pc:spChg>
        <pc:spChg chg="mod">
          <ac:chgData name="Sujoy Sikdar" userId="461f446da299a2d6" providerId="LiveId" clId="{20C16614-9797-44F9-BE82-AC88C30D6BE4}" dt="2022-02-16T17:45:35.727" v="2454" actId="1037"/>
          <ac:spMkLst>
            <pc:docMk/>
            <pc:sldMk cId="2552069509" sldId="359"/>
            <ac:spMk id="9" creationId="{9CC79C4D-BB80-4F05-B5E2-7AD20D5366B2}"/>
          </ac:spMkLst>
        </pc:spChg>
      </pc:sldChg>
      <pc:sldChg chg="add del">
        <pc:chgData name="Sujoy Sikdar" userId="461f446da299a2d6" providerId="LiveId" clId="{20C16614-9797-44F9-BE82-AC88C30D6BE4}" dt="2022-02-16T17:43:40.444" v="2377" actId="47"/>
        <pc:sldMkLst>
          <pc:docMk/>
          <pc:sldMk cId="911030162" sldId="360"/>
        </pc:sldMkLst>
      </pc:sldChg>
      <pc:sldChg chg="del">
        <pc:chgData name="Sujoy Sikdar" userId="461f446da299a2d6" providerId="LiveId" clId="{20C16614-9797-44F9-BE82-AC88C30D6BE4}" dt="2022-02-16T16:46:09.312" v="0" actId="47"/>
        <pc:sldMkLst>
          <pc:docMk/>
          <pc:sldMk cId="1231244777" sldId="394"/>
        </pc:sldMkLst>
      </pc:sldChg>
      <pc:sldChg chg="del">
        <pc:chgData name="Sujoy Sikdar" userId="461f446da299a2d6" providerId="LiveId" clId="{20C16614-9797-44F9-BE82-AC88C30D6BE4}" dt="2022-02-16T16:46:09.312" v="0" actId="47"/>
        <pc:sldMkLst>
          <pc:docMk/>
          <pc:sldMk cId="2882488644" sldId="398"/>
        </pc:sldMkLst>
      </pc:sldChg>
      <pc:sldChg chg="del">
        <pc:chgData name="Sujoy Sikdar" userId="461f446da299a2d6" providerId="LiveId" clId="{20C16614-9797-44F9-BE82-AC88C30D6BE4}" dt="2022-02-16T16:46:09.312" v="0" actId="47"/>
        <pc:sldMkLst>
          <pc:docMk/>
          <pc:sldMk cId="1046384011" sldId="401"/>
        </pc:sldMkLst>
      </pc:sldChg>
      <pc:sldChg chg="del">
        <pc:chgData name="Sujoy Sikdar" userId="461f446da299a2d6" providerId="LiveId" clId="{20C16614-9797-44F9-BE82-AC88C30D6BE4}" dt="2022-02-16T16:46:09.312" v="0" actId="47"/>
        <pc:sldMkLst>
          <pc:docMk/>
          <pc:sldMk cId="1466885640" sldId="403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590444626" sldId="404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3013849332" sldId="408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3270211232" sldId="409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701857307" sldId="410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4220267250" sldId="412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4142037788" sldId="413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4058704432" sldId="414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3405929693" sldId="415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1261533879" sldId="416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1616668344" sldId="417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706083449" sldId="418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3397413828" sldId="419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3412759590" sldId="420"/>
        </pc:sldMkLst>
      </pc:sldChg>
      <pc:sldChg chg="del">
        <pc:chgData name="Sujoy Sikdar" userId="461f446da299a2d6" providerId="LiveId" clId="{20C16614-9797-44F9-BE82-AC88C30D6BE4}" dt="2022-02-16T16:46:41.944" v="1" actId="47"/>
        <pc:sldMkLst>
          <pc:docMk/>
          <pc:sldMk cId="417204442" sldId="421"/>
        </pc:sldMkLst>
      </pc:sldChg>
      <pc:sldChg chg="delSp modSp new mod">
        <pc:chgData name="Sujoy Sikdar" userId="461f446da299a2d6" providerId="LiveId" clId="{20C16614-9797-44F9-BE82-AC88C30D6BE4}" dt="2022-02-16T16:47:25.941" v="11" actId="478"/>
        <pc:sldMkLst>
          <pc:docMk/>
          <pc:sldMk cId="3010844027" sldId="426"/>
        </pc:sldMkLst>
        <pc:spChg chg="mod">
          <ac:chgData name="Sujoy Sikdar" userId="461f446da299a2d6" providerId="LiveId" clId="{20C16614-9797-44F9-BE82-AC88C30D6BE4}" dt="2022-02-16T16:47:21.714" v="10" actId="122"/>
          <ac:spMkLst>
            <pc:docMk/>
            <pc:sldMk cId="3010844027" sldId="426"/>
            <ac:spMk id="2" creationId="{A1842AAC-71F7-45D3-842E-9D123C213200}"/>
          </ac:spMkLst>
        </pc:spChg>
        <pc:spChg chg="del">
          <ac:chgData name="Sujoy Sikdar" userId="461f446da299a2d6" providerId="LiveId" clId="{20C16614-9797-44F9-BE82-AC88C30D6BE4}" dt="2022-02-16T16:47:25.941" v="11" actId="478"/>
          <ac:spMkLst>
            <pc:docMk/>
            <pc:sldMk cId="3010844027" sldId="426"/>
            <ac:spMk id="3" creationId="{67D404CA-5EE2-4548-BD3C-2742D3E04AC6}"/>
          </ac:spMkLst>
        </pc:spChg>
      </pc:sldChg>
      <pc:sldChg chg="modSp new mod modAnim">
        <pc:chgData name="Sujoy Sikdar" userId="461f446da299a2d6" providerId="LiveId" clId="{20C16614-9797-44F9-BE82-AC88C30D6BE4}" dt="2022-02-16T16:55:26.459" v="547"/>
        <pc:sldMkLst>
          <pc:docMk/>
          <pc:sldMk cId="644825072" sldId="427"/>
        </pc:sldMkLst>
        <pc:spChg chg="mod">
          <ac:chgData name="Sujoy Sikdar" userId="461f446da299a2d6" providerId="LiveId" clId="{20C16614-9797-44F9-BE82-AC88C30D6BE4}" dt="2022-02-16T16:53:37.308" v="428" actId="1035"/>
          <ac:spMkLst>
            <pc:docMk/>
            <pc:sldMk cId="644825072" sldId="427"/>
            <ac:spMk id="2" creationId="{FD3AB8F3-F60B-4A48-8A1F-1F3758F8C16F}"/>
          </ac:spMkLst>
        </pc:spChg>
        <pc:spChg chg="mod">
          <ac:chgData name="Sujoy Sikdar" userId="461f446da299a2d6" providerId="LiveId" clId="{20C16614-9797-44F9-BE82-AC88C30D6BE4}" dt="2022-02-16T16:54:47.047" v="540" actId="255"/>
          <ac:spMkLst>
            <pc:docMk/>
            <pc:sldMk cId="644825072" sldId="427"/>
            <ac:spMk id="3" creationId="{26D15872-30D0-48B3-A78F-53E0F6649DF8}"/>
          </ac:spMkLst>
        </pc:spChg>
      </pc:sldChg>
      <pc:sldChg chg="modSp new del mod">
        <pc:chgData name="Sujoy Sikdar" userId="461f446da299a2d6" providerId="LiveId" clId="{20C16614-9797-44F9-BE82-AC88C30D6BE4}" dt="2022-02-16T16:48:10.692" v="29" actId="47"/>
        <pc:sldMkLst>
          <pc:docMk/>
          <pc:sldMk cId="3953360715" sldId="427"/>
        </pc:sldMkLst>
        <pc:spChg chg="mod">
          <ac:chgData name="Sujoy Sikdar" userId="461f446da299a2d6" providerId="LiveId" clId="{20C16614-9797-44F9-BE82-AC88C30D6BE4}" dt="2022-02-16T16:47:49.145" v="28" actId="20577"/>
          <ac:spMkLst>
            <pc:docMk/>
            <pc:sldMk cId="3953360715" sldId="427"/>
            <ac:spMk id="2" creationId="{C3BAF7CA-AFA8-4175-A956-EC0FD3FE9B53}"/>
          </ac:spMkLst>
        </pc:spChg>
      </pc:sldChg>
      <pc:sldChg chg="modSp new mod">
        <pc:chgData name="Sujoy Sikdar" userId="461f446da299a2d6" providerId="LiveId" clId="{20C16614-9797-44F9-BE82-AC88C30D6BE4}" dt="2022-02-16T17:14:46.370" v="1345" actId="5793"/>
        <pc:sldMkLst>
          <pc:docMk/>
          <pc:sldMk cId="2592478618" sldId="428"/>
        </pc:sldMkLst>
        <pc:spChg chg="mod">
          <ac:chgData name="Sujoy Sikdar" userId="461f446da299a2d6" providerId="LiveId" clId="{20C16614-9797-44F9-BE82-AC88C30D6BE4}" dt="2022-02-16T16:56:08.036" v="594" actId="20577"/>
          <ac:spMkLst>
            <pc:docMk/>
            <pc:sldMk cId="2592478618" sldId="428"/>
            <ac:spMk id="2" creationId="{8E0D8625-E91B-42F9-9330-447801EFEFA9}"/>
          </ac:spMkLst>
        </pc:spChg>
        <pc:spChg chg="mod">
          <ac:chgData name="Sujoy Sikdar" userId="461f446da299a2d6" providerId="LiveId" clId="{20C16614-9797-44F9-BE82-AC88C30D6BE4}" dt="2022-02-16T17:14:46.370" v="1345" actId="5793"/>
          <ac:spMkLst>
            <pc:docMk/>
            <pc:sldMk cId="2592478618" sldId="428"/>
            <ac:spMk id="3" creationId="{B099B464-23E4-4B9A-A398-BE5BDE664DCD}"/>
          </ac:spMkLst>
        </pc:spChg>
      </pc:sldChg>
      <pc:sldChg chg="addSp modSp new mod">
        <pc:chgData name="Sujoy Sikdar" userId="461f446da299a2d6" providerId="LiveId" clId="{20C16614-9797-44F9-BE82-AC88C30D6BE4}" dt="2022-02-16T17:08:13.337" v="1272" actId="1036"/>
        <pc:sldMkLst>
          <pc:docMk/>
          <pc:sldMk cId="912404365" sldId="429"/>
        </pc:sldMkLst>
        <pc:spChg chg="mod">
          <ac:chgData name="Sujoy Sikdar" userId="461f446da299a2d6" providerId="LiveId" clId="{20C16614-9797-44F9-BE82-AC88C30D6BE4}" dt="2022-02-16T17:05:03.119" v="1126" actId="20577"/>
          <ac:spMkLst>
            <pc:docMk/>
            <pc:sldMk cId="912404365" sldId="429"/>
            <ac:spMk id="2" creationId="{A69D5724-D6A6-41F0-9DD0-F505F7FB6792}"/>
          </ac:spMkLst>
        </pc:spChg>
        <pc:spChg chg="mod">
          <ac:chgData name="Sujoy Sikdar" userId="461f446da299a2d6" providerId="LiveId" clId="{20C16614-9797-44F9-BE82-AC88C30D6BE4}" dt="2022-02-16T17:08:05.669" v="1259" actId="113"/>
          <ac:spMkLst>
            <pc:docMk/>
            <pc:sldMk cId="912404365" sldId="429"/>
            <ac:spMk id="3" creationId="{19259980-2828-4424-B08A-FD7ABE1C0536}"/>
          </ac:spMkLst>
        </pc:spChg>
        <pc:picChg chg="add mod">
          <ac:chgData name="Sujoy Sikdar" userId="461f446da299a2d6" providerId="LiveId" clId="{20C16614-9797-44F9-BE82-AC88C30D6BE4}" dt="2022-02-16T17:08:13.337" v="1272" actId="1036"/>
          <ac:picMkLst>
            <pc:docMk/>
            <pc:sldMk cId="912404365" sldId="429"/>
            <ac:picMk id="6" creationId="{F931FD87-6797-4292-8DFE-7802D2F3D26B}"/>
          </ac:picMkLst>
        </pc:picChg>
      </pc:sldChg>
      <pc:sldChg chg="addSp delSp modSp new mod">
        <pc:chgData name="Sujoy Sikdar" userId="461f446da299a2d6" providerId="LiveId" clId="{20C16614-9797-44F9-BE82-AC88C30D6BE4}" dt="2022-02-16T17:19:27.008" v="1422" actId="108"/>
        <pc:sldMkLst>
          <pc:docMk/>
          <pc:sldMk cId="4256372386" sldId="430"/>
        </pc:sldMkLst>
        <pc:spChg chg="mod">
          <ac:chgData name="Sujoy Sikdar" userId="461f446da299a2d6" providerId="LiveId" clId="{20C16614-9797-44F9-BE82-AC88C30D6BE4}" dt="2022-02-16T17:19:12.039" v="1418" actId="21"/>
          <ac:spMkLst>
            <pc:docMk/>
            <pc:sldMk cId="4256372386" sldId="430"/>
            <ac:spMk id="2" creationId="{ABF4D764-AAEE-402F-A4BC-7792EAF10947}"/>
          </ac:spMkLst>
        </pc:spChg>
        <pc:spChg chg="del">
          <ac:chgData name="Sujoy Sikdar" userId="461f446da299a2d6" providerId="LiveId" clId="{20C16614-9797-44F9-BE82-AC88C30D6BE4}" dt="2022-02-16T17:16:52.256" v="1358" actId="22"/>
          <ac:spMkLst>
            <pc:docMk/>
            <pc:sldMk cId="4256372386" sldId="430"/>
            <ac:spMk id="3" creationId="{F8269A93-E623-4EBD-B3EA-24D79184B99F}"/>
          </ac:spMkLst>
        </pc:spChg>
        <pc:spChg chg="add mod">
          <ac:chgData name="Sujoy Sikdar" userId="461f446da299a2d6" providerId="LiveId" clId="{20C16614-9797-44F9-BE82-AC88C30D6BE4}" dt="2022-02-16T17:19:27.008" v="1422" actId="108"/>
          <ac:spMkLst>
            <pc:docMk/>
            <pc:sldMk cId="4256372386" sldId="430"/>
            <ac:spMk id="7" creationId="{6F4BD45A-6015-4C03-8912-A3F5CA32C046}"/>
          </ac:spMkLst>
        </pc:spChg>
        <pc:picChg chg="add mod ord">
          <ac:chgData name="Sujoy Sikdar" userId="461f446da299a2d6" providerId="LiveId" clId="{20C16614-9797-44F9-BE82-AC88C30D6BE4}" dt="2022-02-16T17:17:10.024" v="1363" actId="1076"/>
          <ac:picMkLst>
            <pc:docMk/>
            <pc:sldMk cId="4256372386" sldId="430"/>
            <ac:picMk id="6" creationId="{52366BA1-45B7-4901-BD94-AF03E214B05D}"/>
          </ac:picMkLst>
        </pc:picChg>
      </pc:sldChg>
      <pc:sldChg chg="addSp modSp new mod">
        <pc:chgData name="Sujoy Sikdar" userId="461f446da299a2d6" providerId="LiveId" clId="{20C16614-9797-44F9-BE82-AC88C30D6BE4}" dt="2022-02-16T17:26:57.927" v="1668" actId="1035"/>
        <pc:sldMkLst>
          <pc:docMk/>
          <pc:sldMk cId="232839465" sldId="431"/>
        </pc:sldMkLst>
        <pc:spChg chg="mod">
          <ac:chgData name="Sujoy Sikdar" userId="461f446da299a2d6" providerId="LiveId" clId="{20C16614-9797-44F9-BE82-AC88C30D6BE4}" dt="2022-02-16T17:22:57.317" v="1474" actId="14100"/>
          <ac:spMkLst>
            <pc:docMk/>
            <pc:sldMk cId="232839465" sldId="431"/>
            <ac:spMk id="2" creationId="{9B2DE838-AB90-4D0E-8A79-143D3FD7CB56}"/>
          </ac:spMkLst>
        </pc:spChg>
        <pc:spChg chg="mod">
          <ac:chgData name="Sujoy Sikdar" userId="461f446da299a2d6" providerId="LiveId" clId="{20C16614-9797-44F9-BE82-AC88C30D6BE4}" dt="2022-02-16T17:26:57.927" v="1668" actId="1035"/>
          <ac:spMkLst>
            <pc:docMk/>
            <pc:sldMk cId="232839465" sldId="431"/>
            <ac:spMk id="3" creationId="{4FFE15CD-D101-4559-94E6-16C406049D62}"/>
          </ac:spMkLst>
        </pc:spChg>
        <pc:spChg chg="add mod">
          <ac:chgData name="Sujoy Sikdar" userId="461f446da299a2d6" providerId="LiveId" clId="{20C16614-9797-44F9-BE82-AC88C30D6BE4}" dt="2022-02-16T17:26:57.927" v="1668" actId="1035"/>
          <ac:spMkLst>
            <pc:docMk/>
            <pc:sldMk cId="232839465" sldId="431"/>
            <ac:spMk id="6" creationId="{EA2E987D-93C4-44B7-951B-4E6C0C1A3D8C}"/>
          </ac:spMkLst>
        </pc:spChg>
        <pc:spChg chg="add mod">
          <ac:chgData name="Sujoy Sikdar" userId="461f446da299a2d6" providerId="LiveId" clId="{20C16614-9797-44F9-BE82-AC88C30D6BE4}" dt="2022-02-16T17:26:57.927" v="1668" actId="1035"/>
          <ac:spMkLst>
            <pc:docMk/>
            <pc:sldMk cId="232839465" sldId="431"/>
            <ac:spMk id="8" creationId="{1D0C5511-2F55-4C84-8F32-ADB7AED64DE3}"/>
          </ac:spMkLst>
        </pc:spChg>
        <pc:picChg chg="add mod">
          <ac:chgData name="Sujoy Sikdar" userId="461f446da299a2d6" providerId="LiveId" clId="{20C16614-9797-44F9-BE82-AC88C30D6BE4}" dt="2022-02-16T17:25:24.428" v="1632" actId="1038"/>
          <ac:picMkLst>
            <pc:docMk/>
            <pc:sldMk cId="232839465" sldId="431"/>
            <ac:picMk id="5" creationId="{6D0F88A8-6CE3-42FF-8190-50EB968241A0}"/>
          </ac:picMkLst>
        </pc:picChg>
        <pc:picChg chg="add mod">
          <ac:chgData name="Sujoy Sikdar" userId="461f446da299a2d6" providerId="LiveId" clId="{20C16614-9797-44F9-BE82-AC88C30D6BE4}" dt="2022-02-16T17:26:57.927" v="1668" actId="1035"/>
          <ac:picMkLst>
            <pc:docMk/>
            <pc:sldMk cId="232839465" sldId="431"/>
            <ac:picMk id="7" creationId="{1AAB7842-5006-4E46-B1BC-957C1C5E7A4C}"/>
          </ac:picMkLst>
        </pc:picChg>
      </pc:sldChg>
      <pc:sldChg chg="addSp delSp modSp new mod">
        <pc:chgData name="Sujoy Sikdar" userId="461f446da299a2d6" providerId="LiveId" clId="{20C16614-9797-44F9-BE82-AC88C30D6BE4}" dt="2022-02-16T17:38:47.145" v="2155" actId="1076"/>
        <pc:sldMkLst>
          <pc:docMk/>
          <pc:sldMk cId="836890902" sldId="432"/>
        </pc:sldMkLst>
        <pc:spChg chg="mod">
          <ac:chgData name="Sujoy Sikdar" userId="461f446da299a2d6" providerId="LiveId" clId="{20C16614-9797-44F9-BE82-AC88C30D6BE4}" dt="2022-02-16T17:32:28.486" v="1990" actId="1036"/>
          <ac:spMkLst>
            <pc:docMk/>
            <pc:sldMk cId="836890902" sldId="432"/>
            <ac:spMk id="2" creationId="{ACA6D024-5C3B-43DD-806E-936B767A4C39}"/>
          </ac:spMkLst>
        </pc:spChg>
        <pc:spChg chg="mod">
          <ac:chgData name="Sujoy Sikdar" userId="461f446da299a2d6" providerId="LiveId" clId="{20C16614-9797-44F9-BE82-AC88C30D6BE4}" dt="2022-02-16T17:37:40.467" v="2086" actId="1036"/>
          <ac:spMkLst>
            <pc:docMk/>
            <pc:sldMk cId="836890902" sldId="432"/>
            <ac:spMk id="3" creationId="{4CDE1AA0-82C0-4980-81EB-EFA8643A9FB0}"/>
          </ac:spMkLst>
        </pc:spChg>
        <pc:spChg chg="add mod">
          <ac:chgData name="Sujoy Sikdar" userId="461f446da299a2d6" providerId="LiveId" clId="{20C16614-9797-44F9-BE82-AC88C30D6BE4}" dt="2022-02-16T17:38:26.061" v="2135" actId="1076"/>
          <ac:spMkLst>
            <pc:docMk/>
            <pc:sldMk cId="836890902" sldId="432"/>
            <ac:spMk id="26" creationId="{EF41EDA7-0695-44B1-B6D9-66572A68D707}"/>
          </ac:spMkLst>
        </pc:spChg>
        <pc:spChg chg="add mod">
          <ac:chgData name="Sujoy Sikdar" userId="461f446da299a2d6" providerId="LiveId" clId="{20C16614-9797-44F9-BE82-AC88C30D6BE4}" dt="2022-02-16T17:38:47.145" v="2155" actId="1076"/>
          <ac:spMkLst>
            <pc:docMk/>
            <pc:sldMk cId="836890902" sldId="432"/>
            <ac:spMk id="27" creationId="{49605345-B3D4-4F89-8028-3522125E061C}"/>
          </ac:spMkLst>
        </pc:spChg>
        <pc:picChg chg="add del mod">
          <ac:chgData name="Sujoy Sikdar" userId="461f446da299a2d6" providerId="LiveId" clId="{20C16614-9797-44F9-BE82-AC88C30D6BE4}" dt="2022-02-16T17:33:21.561" v="2029" actId="478"/>
          <ac:picMkLst>
            <pc:docMk/>
            <pc:sldMk cId="836890902" sldId="432"/>
            <ac:picMk id="6" creationId="{8917C72E-48F4-4A7C-938F-8A8C8B5F33B3}"/>
          </ac:picMkLst>
        </pc:picChg>
        <pc:picChg chg="add mod">
          <ac:chgData name="Sujoy Sikdar" userId="461f446da299a2d6" providerId="LiveId" clId="{20C16614-9797-44F9-BE82-AC88C30D6BE4}" dt="2022-02-16T17:37:46.799" v="2106" actId="1035"/>
          <ac:picMkLst>
            <pc:docMk/>
            <pc:sldMk cId="836890902" sldId="432"/>
            <ac:picMk id="8" creationId="{129A1D9A-2911-427A-A215-C7E343A0B2FC}"/>
          </ac:picMkLst>
        </pc:picChg>
        <pc:picChg chg="add mod">
          <ac:chgData name="Sujoy Sikdar" userId="461f446da299a2d6" providerId="LiveId" clId="{20C16614-9797-44F9-BE82-AC88C30D6BE4}" dt="2022-02-16T17:37:53.522" v="2120" actId="1036"/>
          <ac:picMkLst>
            <pc:docMk/>
            <pc:sldMk cId="836890902" sldId="432"/>
            <ac:picMk id="10" creationId="{8CA2A88C-A7F6-4C3C-A7BE-968F61E252F4}"/>
          </ac:picMkLst>
        </pc:picChg>
        <pc:picChg chg="add mod">
          <ac:chgData name="Sujoy Sikdar" userId="461f446da299a2d6" providerId="LiveId" clId="{20C16614-9797-44F9-BE82-AC88C30D6BE4}" dt="2022-02-16T17:37:46.799" v="2106" actId="1035"/>
          <ac:picMkLst>
            <pc:docMk/>
            <pc:sldMk cId="836890902" sldId="432"/>
            <ac:picMk id="12" creationId="{57993E3C-8F2E-48C8-94A4-9F55AFF5002B}"/>
          </ac:picMkLst>
        </pc:picChg>
        <pc:picChg chg="add mod">
          <ac:chgData name="Sujoy Sikdar" userId="461f446da299a2d6" providerId="LiveId" clId="{20C16614-9797-44F9-BE82-AC88C30D6BE4}" dt="2022-02-16T17:37:46.799" v="2106" actId="1035"/>
          <ac:picMkLst>
            <pc:docMk/>
            <pc:sldMk cId="836890902" sldId="432"/>
            <ac:picMk id="14" creationId="{9558D14B-0207-4451-8487-84B92884C88D}"/>
          </ac:picMkLst>
        </pc:picChg>
        <pc:picChg chg="add mod">
          <ac:chgData name="Sujoy Sikdar" userId="461f446da299a2d6" providerId="LiveId" clId="{20C16614-9797-44F9-BE82-AC88C30D6BE4}" dt="2022-02-16T17:37:46.799" v="2106" actId="1035"/>
          <ac:picMkLst>
            <pc:docMk/>
            <pc:sldMk cId="836890902" sldId="432"/>
            <ac:picMk id="16" creationId="{235062EC-9768-47C5-87DA-EEDE790A6B59}"/>
          </ac:picMkLst>
        </pc:picChg>
        <pc:picChg chg="add mod">
          <ac:chgData name="Sujoy Sikdar" userId="461f446da299a2d6" providerId="LiveId" clId="{20C16614-9797-44F9-BE82-AC88C30D6BE4}" dt="2022-02-16T17:37:46.799" v="2106" actId="1035"/>
          <ac:picMkLst>
            <pc:docMk/>
            <pc:sldMk cId="836890902" sldId="432"/>
            <ac:picMk id="18" creationId="{7024FF19-B9ED-4409-A89D-8C7E16A3C026}"/>
          </ac:picMkLst>
        </pc:picChg>
        <pc:picChg chg="add mod">
          <ac:chgData name="Sujoy Sikdar" userId="461f446da299a2d6" providerId="LiveId" clId="{20C16614-9797-44F9-BE82-AC88C30D6BE4}" dt="2022-02-16T17:38:01.440" v="2121" actId="1076"/>
          <ac:picMkLst>
            <pc:docMk/>
            <pc:sldMk cId="836890902" sldId="432"/>
            <ac:picMk id="20" creationId="{6CC3F85C-632D-4530-9430-814064D178B1}"/>
          </ac:picMkLst>
        </pc:picChg>
        <pc:cxnChg chg="add mod">
          <ac:chgData name="Sujoy Sikdar" userId="461f446da299a2d6" providerId="LiveId" clId="{20C16614-9797-44F9-BE82-AC88C30D6BE4}" dt="2022-02-16T17:37:46.799" v="2106" actId="1035"/>
          <ac:cxnSpMkLst>
            <pc:docMk/>
            <pc:sldMk cId="836890902" sldId="432"/>
            <ac:cxnSpMk id="22" creationId="{1CA9E61A-879E-4D92-8F36-DE02B3E11BF2}"/>
          </ac:cxnSpMkLst>
        </pc:cxnChg>
        <pc:cxnChg chg="add mod">
          <ac:chgData name="Sujoy Sikdar" userId="461f446da299a2d6" providerId="LiveId" clId="{20C16614-9797-44F9-BE82-AC88C30D6BE4}" dt="2022-02-16T17:37:46.799" v="2106" actId="1035"/>
          <ac:cxnSpMkLst>
            <pc:docMk/>
            <pc:sldMk cId="836890902" sldId="432"/>
            <ac:cxnSpMk id="23" creationId="{2A3D6670-8AB6-4587-8D75-C12C9529B15C}"/>
          </ac:cxnSpMkLst>
        </pc:cxnChg>
      </pc:sldChg>
      <pc:sldChg chg="addSp delSp modSp new mod modAnim">
        <pc:chgData name="Sujoy Sikdar" userId="461f446da299a2d6" providerId="LiveId" clId="{20C16614-9797-44F9-BE82-AC88C30D6BE4}" dt="2022-02-16T17:42:55.196" v="2374"/>
        <pc:sldMkLst>
          <pc:docMk/>
          <pc:sldMk cId="2268575436" sldId="433"/>
        </pc:sldMkLst>
        <pc:spChg chg="mod">
          <ac:chgData name="Sujoy Sikdar" userId="461f446da299a2d6" providerId="LiveId" clId="{20C16614-9797-44F9-BE82-AC88C30D6BE4}" dt="2022-02-16T17:40:14.905" v="2241" actId="1035"/>
          <ac:spMkLst>
            <pc:docMk/>
            <pc:sldMk cId="2268575436" sldId="433"/>
            <ac:spMk id="2" creationId="{713BA5E5-A474-4EC7-91BE-3CCF5C97A95F}"/>
          </ac:spMkLst>
        </pc:spChg>
        <pc:spChg chg="del">
          <ac:chgData name="Sujoy Sikdar" userId="461f446da299a2d6" providerId="LiveId" clId="{20C16614-9797-44F9-BE82-AC88C30D6BE4}" dt="2022-02-16T17:39:47.746" v="2205" actId="478"/>
          <ac:spMkLst>
            <pc:docMk/>
            <pc:sldMk cId="2268575436" sldId="433"/>
            <ac:spMk id="3" creationId="{80801F76-30DB-485E-ABD6-1FAC6C259B66}"/>
          </ac:spMkLst>
        </pc:spChg>
        <pc:spChg chg="add mod">
          <ac:chgData name="Sujoy Sikdar" userId="461f446da299a2d6" providerId="LiveId" clId="{20C16614-9797-44F9-BE82-AC88C30D6BE4}" dt="2022-02-16T17:42:24.145" v="2356" actId="1038"/>
          <ac:spMkLst>
            <pc:docMk/>
            <pc:sldMk cId="2268575436" sldId="433"/>
            <ac:spMk id="7" creationId="{A78E04D6-5B7E-49B0-84D3-1C21F4529B09}"/>
          </ac:spMkLst>
        </pc:spChg>
        <pc:spChg chg="add mod">
          <ac:chgData name="Sujoy Sikdar" userId="461f446da299a2d6" providerId="LiveId" clId="{20C16614-9797-44F9-BE82-AC88C30D6BE4}" dt="2022-02-16T17:42:43.163" v="2373" actId="1076"/>
          <ac:spMkLst>
            <pc:docMk/>
            <pc:sldMk cId="2268575436" sldId="433"/>
            <ac:spMk id="14" creationId="{8AB3FA7D-AC1F-4558-B42E-2A0FC5BABCC8}"/>
          </ac:spMkLst>
        </pc:spChg>
        <pc:picChg chg="add del mod">
          <ac:chgData name="Sujoy Sikdar" userId="461f446da299a2d6" providerId="LiveId" clId="{20C16614-9797-44F9-BE82-AC88C30D6BE4}" dt="2022-02-16T17:41:36.706" v="2250" actId="478"/>
          <ac:picMkLst>
            <pc:docMk/>
            <pc:sldMk cId="2268575436" sldId="433"/>
            <ac:picMk id="6" creationId="{9253A299-C9F9-4704-8428-2B9BDE39B15B}"/>
          </ac:picMkLst>
        </pc:picChg>
        <pc:picChg chg="add del mod">
          <ac:chgData name="Sujoy Sikdar" userId="461f446da299a2d6" providerId="LiveId" clId="{20C16614-9797-44F9-BE82-AC88C30D6BE4}" dt="2022-02-16T17:40:56.129" v="2249" actId="478"/>
          <ac:picMkLst>
            <pc:docMk/>
            <pc:sldMk cId="2268575436" sldId="433"/>
            <ac:picMk id="9" creationId="{B5AB0D5D-CDE1-4755-BC02-5D442F830927}"/>
          </ac:picMkLst>
        </pc:picChg>
        <pc:picChg chg="add mod ord">
          <ac:chgData name="Sujoy Sikdar" userId="461f446da299a2d6" providerId="LiveId" clId="{20C16614-9797-44F9-BE82-AC88C30D6BE4}" dt="2022-02-16T17:42:24.145" v="2356" actId="1038"/>
          <ac:picMkLst>
            <pc:docMk/>
            <pc:sldMk cId="2268575436" sldId="433"/>
            <ac:picMk id="11" creationId="{7E181FF7-AD1C-4B2F-9010-B1B3DC912C49}"/>
          </ac:picMkLst>
        </pc:picChg>
        <pc:picChg chg="add mod">
          <ac:chgData name="Sujoy Sikdar" userId="461f446da299a2d6" providerId="LiveId" clId="{20C16614-9797-44F9-BE82-AC88C30D6BE4}" dt="2022-02-16T17:42:18.985" v="2318" actId="1038"/>
          <ac:picMkLst>
            <pc:docMk/>
            <pc:sldMk cId="2268575436" sldId="433"/>
            <ac:picMk id="13" creationId="{62FDDD55-1851-459B-8825-5CB0F77411C4}"/>
          </ac:picMkLst>
        </pc:picChg>
      </pc:sldChg>
      <pc:sldChg chg="modSp new mod modAnim">
        <pc:chgData name="Sujoy Sikdar" userId="461f446da299a2d6" providerId="LiveId" clId="{20C16614-9797-44F9-BE82-AC88C30D6BE4}" dt="2022-02-16T17:57:28.824" v="3040"/>
        <pc:sldMkLst>
          <pc:docMk/>
          <pc:sldMk cId="2480216038" sldId="434"/>
        </pc:sldMkLst>
        <pc:spChg chg="mod">
          <ac:chgData name="Sujoy Sikdar" userId="461f446da299a2d6" providerId="LiveId" clId="{20C16614-9797-44F9-BE82-AC88C30D6BE4}" dt="2022-02-16T17:50:27.909" v="2753" actId="1035"/>
          <ac:spMkLst>
            <pc:docMk/>
            <pc:sldMk cId="2480216038" sldId="434"/>
            <ac:spMk id="2" creationId="{25B258E6-B259-4C30-8DA2-0357A133FE91}"/>
          </ac:spMkLst>
        </pc:spChg>
        <pc:spChg chg="mod">
          <ac:chgData name="Sujoy Sikdar" userId="461f446da299a2d6" providerId="LiveId" clId="{20C16614-9797-44F9-BE82-AC88C30D6BE4}" dt="2022-02-16T17:57:17.020" v="3039" actId="20577"/>
          <ac:spMkLst>
            <pc:docMk/>
            <pc:sldMk cId="2480216038" sldId="434"/>
            <ac:spMk id="3" creationId="{9D0C5542-AA57-4F2B-8395-9D4CF111AB8A}"/>
          </ac:spMkLst>
        </pc:spChg>
      </pc:sldChg>
      <pc:sldChg chg="new del">
        <pc:chgData name="Sujoy Sikdar" userId="461f446da299a2d6" providerId="LiveId" clId="{20C16614-9797-44F9-BE82-AC88C30D6BE4}" dt="2022-02-16T17:44:10.115" v="2380" actId="680"/>
        <pc:sldMkLst>
          <pc:docMk/>
          <pc:sldMk cId="3695271649" sldId="434"/>
        </pc:sldMkLst>
      </pc:sldChg>
      <pc:sldChg chg="new del">
        <pc:chgData name="Sujoy Sikdar" userId="461f446da299a2d6" providerId="LiveId" clId="{20C16614-9797-44F9-BE82-AC88C30D6BE4}" dt="2022-02-16T17:43:28.195" v="2376" actId="47"/>
        <pc:sldMkLst>
          <pc:docMk/>
          <pc:sldMk cId="3942390659" sldId="434"/>
        </pc:sldMkLst>
      </pc:sldChg>
      <pc:sldChg chg="new del">
        <pc:chgData name="Sujoy Sikdar" userId="461f446da299a2d6" providerId="LiveId" clId="{20C16614-9797-44F9-BE82-AC88C30D6BE4}" dt="2022-02-16T17:57:32.931" v="3041" actId="47"/>
        <pc:sldMkLst>
          <pc:docMk/>
          <pc:sldMk cId="2346935518" sldId="435"/>
        </pc:sldMkLst>
      </pc:sldChg>
    </pc:docChg>
  </pc:docChgLst>
  <pc:docChgLst>
    <pc:chgData name="Sujoy Sikdar" userId="461f446da299a2d6" providerId="LiveId" clId="{B552E529-2037-4F5C-AA1B-ECF6445ECF5A}"/>
    <pc:docChg chg="undo redo custSel addSld delSld modSld sldOrd">
      <pc:chgData name="Sujoy Sikdar" userId="461f446da299a2d6" providerId="LiveId" clId="{B552E529-2037-4F5C-AA1B-ECF6445ECF5A}" dt="2022-02-19T04:17:57.761" v="8946" actId="20577"/>
      <pc:docMkLst>
        <pc:docMk/>
      </pc:docMkLst>
      <pc:sldChg chg="del">
        <pc:chgData name="Sujoy Sikdar" userId="461f446da299a2d6" providerId="LiveId" clId="{B552E529-2037-4F5C-AA1B-ECF6445ECF5A}" dt="2022-02-17T23:29:58.734" v="0" actId="47"/>
        <pc:sldMkLst>
          <pc:docMk/>
          <pc:sldMk cId="2241170565" sldId="276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2242323661" sldId="277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4215603128" sldId="278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3259632059" sldId="280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3455293715" sldId="284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173246126" sldId="353"/>
        </pc:sldMkLst>
      </pc:sldChg>
      <pc:sldChg chg="addSp delSp modSp add del mod modAnim">
        <pc:chgData name="Sujoy Sikdar" userId="461f446da299a2d6" providerId="LiveId" clId="{B552E529-2037-4F5C-AA1B-ECF6445ECF5A}" dt="2022-02-18T13:13:50.977" v="5604" actId="1038"/>
        <pc:sldMkLst>
          <pc:docMk/>
          <pc:sldMk cId="3899050996" sldId="354"/>
        </pc:sldMkLst>
        <pc:spChg chg="mod">
          <ac:chgData name="Sujoy Sikdar" userId="461f446da299a2d6" providerId="LiveId" clId="{B552E529-2037-4F5C-AA1B-ECF6445ECF5A}" dt="2022-02-18T13:11:59.628" v="5403" actId="108"/>
          <ac:spMkLst>
            <pc:docMk/>
            <pc:sldMk cId="3899050996" sldId="354"/>
            <ac:spMk id="5" creationId="{545B5B54-1D9A-486A-8BF9-A80BAF25F0DB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6" creationId="{AD3CFDC8-096B-4A42-BD76-7E7A092C2D16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9" creationId="{B6043865-8227-457E-8303-F603443C7E4B}"/>
          </ac:spMkLst>
        </pc:spChg>
        <pc:spChg chg="mod">
          <ac:chgData name="Sujoy Sikdar" userId="461f446da299a2d6" providerId="LiveId" clId="{B552E529-2037-4F5C-AA1B-ECF6445ECF5A}" dt="2022-02-18T13:11:21.462" v="5400" actId="1036"/>
          <ac:spMkLst>
            <pc:docMk/>
            <pc:sldMk cId="3899050996" sldId="354"/>
            <ac:spMk id="10" creationId="{E01745D8-5109-4738-8BAA-0582663CF7B3}"/>
          </ac:spMkLst>
        </pc:spChg>
        <pc:spChg chg="add mod">
          <ac:chgData name="Sujoy Sikdar" userId="461f446da299a2d6" providerId="LiveId" clId="{B552E529-2037-4F5C-AA1B-ECF6445ECF5A}" dt="2022-02-18T13:13:50.977" v="5604" actId="1038"/>
          <ac:spMkLst>
            <pc:docMk/>
            <pc:sldMk cId="3899050996" sldId="354"/>
            <ac:spMk id="24" creationId="{1E346F4C-DB77-43A4-ABD4-85939B56E0FE}"/>
          </ac:spMkLst>
        </pc:spChg>
        <pc:spChg chg="add mod">
          <ac:chgData name="Sujoy Sikdar" userId="461f446da299a2d6" providerId="LiveId" clId="{B552E529-2037-4F5C-AA1B-ECF6445ECF5A}" dt="2022-02-18T13:13:50.977" v="5604" actId="1038"/>
          <ac:spMkLst>
            <pc:docMk/>
            <pc:sldMk cId="3899050996" sldId="354"/>
            <ac:spMk id="26" creationId="{DB45E308-D593-4243-BF0D-22AE8DF39D32}"/>
          </ac:spMkLst>
        </pc:spChg>
        <pc:spChg chg="add mod">
          <ac:chgData name="Sujoy Sikdar" userId="461f446da299a2d6" providerId="LiveId" clId="{B552E529-2037-4F5C-AA1B-ECF6445ECF5A}" dt="2022-02-18T13:13:50.977" v="5604" actId="1038"/>
          <ac:spMkLst>
            <pc:docMk/>
            <pc:sldMk cId="3899050996" sldId="354"/>
            <ac:spMk id="28" creationId="{44BA163F-315E-42D9-8912-767624084C6B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31" creationId="{A541CE1B-69A3-418B-A8AB-15911C84D20C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32" creationId="{249F1F73-94CB-48A0-A0BE-879E5FD5641C}"/>
          </ac:spMkLst>
        </pc:spChg>
        <pc:spChg chg="mod">
          <ac:chgData name="Sujoy Sikdar" userId="461f446da299a2d6" providerId="LiveId" clId="{B552E529-2037-4F5C-AA1B-ECF6445ECF5A}" dt="2022-02-18T13:11:21.462" v="5400" actId="1036"/>
          <ac:spMkLst>
            <pc:docMk/>
            <pc:sldMk cId="3899050996" sldId="354"/>
            <ac:spMk id="33" creationId="{944A1C03-1EBD-4C69-9E12-D42E57DCE0FC}"/>
          </ac:spMkLst>
        </pc:spChg>
        <pc:spChg chg="mod">
          <ac:chgData name="Sujoy Sikdar" userId="461f446da299a2d6" providerId="LiveId" clId="{B552E529-2037-4F5C-AA1B-ECF6445ECF5A}" dt="2022-02-18T13:13:02.027" v="5471"/>
          <ac:spMkLst>
            <pc:docMk/>
            <pc:sldMk cId="3899050996" sldId="354"/>
            <ac:spMk id="37" creationId="{502FAC6A-5EA8-4208-9954-84F6F517C5AC}"/>
          </ac:spMkLst>
        </pc:spChg>
        <pc:spChg chg="mod">
          <ac:chgData name="Sujoy Sikdar" userId="461f446da299a2d6" providerId="LiveId" clId="{B552E529-2037-4F5C-AA1B-ECF6445ECF5A}" dt="2022-02-18T13:13:02.027" v="5471"/>
          <ac:spMkLst>
            <pc:docMk/>
            <pc:sldMk cId="3899050996" sldId="354"/>
            <ac:spMk id="38" creationId="{7B759C7A-90CE-4807-9B37-3C39B6E8EDFD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42" creationId="{EF834D90-3F31-44A3-A070-25A25319616B}"/>
          </ac:spMkLst>
        </pc:spChg>
        <pc:spChg chg="mod">
          <ac:chgData name="Sujoy Sikdar" userId="461f446da299a2d6" providerId="LiveId" clId="{B552E529-2037-4F5C-AA1B-ECF6445ECF5A}" dt="2022-02-18T13:11:49.515" v="5402" actId="207"/>
          <ac:spMkLst>
            <pc:docMk/>
            <pc:sldMk cId="3899050996" sldId="354"/>
            <ac:spMk id="43" creationId="{B74D6AA3-DE6F-4250-B335-692C1C02939E}"/>
          </ac:spMkLst>
        </pc:spChg>
        <pc:spChg chg="mod">
          <ac:chgData name="Sujoy Sikdar" userId="461f446da299a2d6" providerId="LiveId" clId="{B552E529-2037-4F5C-AA1B-ECF6445ECF5A}" dt="2022-02-18T13:11:21.462" v="5400" actId="1036"/>
          <ac:spMkLst>
            <pc:docMk/>
            <pc:sldMk cId="3899050996" sldId="354"/>
            <ac:spMk id="44" creationId="{112ED973-593B-4CF5-99DF-83A374A513E8}"/>
          </ac:spMkLst>
        </pc:spChg>
        <pc:spChg chg="del">
          <ac:chgData name="Sujoy Sikdar" userId="461f446da299a2d6" providerId="LiveId" clId="{B552E529-2037-4F5C-AA1B-ECF6445ECF5A}" dt="2022-02-18T13:11:15.618" v="5371" actId="478"/>
          <ac:spMkLst>
            <pc:docMk/>
            <pc:sldMk cId="3899050996" sldId="354"/>
            <ac:spMk id="55" creationId="{102F9819-A5C1-477D-B01B-52F331286DFF}"/>
          </ac:spMkLst>
        </pc:spChg>
        <pc:grpChg chg="add del mod">
          <ac:chgData name="Sujoy Sikdar" userId="461f446da299a2d6" providerId="LiveId" clId="{B552E529-2037-4F5C-AA1B-ECF6445ECF5A}" dt="2022-02-18T13:13:25.983" v="5579" actId="478"/>
          <ac:grpSpMkLst>
            <pc:docMk/>
            <pc:sldMk cId="3899050996" sldId="354"/>
            <ac:grpSpMk id="34" creationId="{5EDF9A9C-57B0-4169-B98D-51AF74750048}"/>
          </ac:grpSpMkLst>
        </pc:grpChg>
        <pc:picChg chg="add mod">
          <ac:chgData name="Sujoy Sikdar" userId="461f446da299a2d6" providerId="LiveId" clId="{B552E529-2037-4F5C-AA1B-ECF6445ECF5A}" dt="2022-02-18T13:13:50.977" v="5604" actId="1038"/>
          <ac:picMkLst>
            <pc:docMk/>
            <pc:sldMk cId="3899050996" sldId="354"/>
            <ac:picMk id="25" creationId="{07967955-7857-4669-8FB3-7261BFF61E10}"/>
          </ac:picMkLst>
        </pc:pic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12" creationId="{750B143D-6E94-48A1-AD2E-B9B25108D227}"/>
          </ac:cxnSpMkLst>
        </pc:cxnChg>
        <pc:cxnChg chg="mod">
          <ac:chgData name="Sujoy Sikdar" userId="461f446da299a2d6" providerId="LiveId" clId="{B552E529-2037-4F5C-AA1B-ECF6445ECF5A}" dt="2022-02-18T13:11:21.462" v="5400" actId="1036"/>
          <ac:cxnSpMkLst>
            <pc:docMk/>
            <pc:sldMk cId="3899050996" sldId="354"/>
            <ac:cxnSpMk id="13" creationId="{CE625BCB-96D0-4D8A-A298-9FB8F5E3EF98}"/>
          </ac:cxnSpMkLst>
        </pc:cxn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18" creationId="{0E65DFDE-CB79-4A2A-85C4-1739D0F06273}"/>
          </ac:cxnSpMkLst>
        </pc:cxnChg>
        <pc:cxnChg chg="add mod">
          <ac:chgData name="Sujoy Sikdar" userId="461f446da299a2d6" providerId="LiveId" clId="{B552E529-2037-4F5C-AA1B-ECF6445ECF5A}" dt="2022-02-18T13:13:50.977" v="5604" actId="1038"/>
          <ac:cxnSpMkLst>
            <pc:docMk/>
            <pc:sldMk cId="3899050996" sldId="354"/>
            <ac:cxnSpMk id="27" creationId="{A500F128-586F-462F-9E68-CEDDD59E7C10}"/>
          </ac:cxnSpMkLst>
        </pc:cxnChg>
        <pc:cxnChg chg="add mod">
          <ac:chgData name="Sujoy Sikdar" userId="461f446da299a2d6" providerId="LiveId" clId="{B552E529-2037-4F5C-AA1B-ECF6445ECF5A}" dt="2022-02-18T13:13:50.977" v="5604" actId="1038"/>
          <ac:cxnSpMkLst>
            <pc:docMk/>
            <pc:sldMk cId="3899050996" sldId="354"/>
            <ac:cxnSpMk id="29" creationId="{BCC8D536-3DAB-45F6-884F-9310ED5B51EE}"/>
          </ac:cxnSpMkLst>
        </pc:cxnChg>
        <pc:cxnChg chg="add mod">
          <ac:chgData name="Sujoy Sikdar" userId="461f446da299a2d6" providerId="LiveId" clId="{B552E529-2037-4F5C-AA1B-ECF6445ECF5A}" dt="2022-02-18T13:13:50.977" v="5604" actId="1038"/>
          <ac:cxnSpMkLst>
            <pc:docMk/>
            <pc:sldMk cId="3899050996" sldId="354"/>
            <ac:cxnSpMk id="30" creationId="{5148BBB8-E500-4A2E-8307-4483DDE161FF}"/>
          </ac:cxnSpMkLst>
        </pc:cxn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35" creationId="{8470AEB1-8515-4AEA-969D-34C1F676C93C}"/>
          </ac:cxnSpMkLst>
        </pc:cxn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36" creationId="{10F3F5A7-4347-47A1-A394-2C6322E1099E}"/>
          </ac:cxnSpMkLst>
        </pc:cxnChg>
        <pc:cxnChg chg="mod">
          <ac:chgData name="Sujoy Sikdar" userId="461f446da299a2d6" providerId="LiveId" clId="{B552E529-2037-4F5C-AA1B-ECF6445ECF5A}" dt="2022-02-18T13:11:21.462" v="5400" actId="1036"/>
          <ac:cxnSpMkLst>
            <pc:docMk/>
            <pc:sldMk cId="3899050996" sldId="354"/>
            <ac:cxnSpMk id="39" creationId="{E95D9BA4-0E59-4B97-8701-9150804E228F}"/>
          </ac:cxnSpMkLst>
        </pc:cxn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45" creationId="{80637983-D148-4D79-9A53-7DF95324DDF3}"/>
          </ac:cxnSpMkLst>
        </pc:cxnChg>
        <pc:cxnChg chg="mod">
          <ac:chgData name="Sujoy Sikdar" userId="461f446da299a2d6" providerId="LiveId" clId="{B552E529-2037-4F5C-AA1B-ECF6445ECF5A}" dt="2022-02-18T13:11:49.515" v="5402" actId="207"/>
          <ac:cxnSpMkLst>
            <pc:docMk/>
            <pc:sldMk cId="3899050996" sldId="354"/>
            <ac:cxnSpMk id="48" creationId="{61E94EF0-8AAC-4C24-B319-29153C362770}"/>
          </ac:cxnSpMkLst>
        </pc:cxnChg>
        <pc:cxnChg chg="mod">
          <ac:chgData name="Sujoy Sikdar" userId="461f446da299a2d6" providerId="LiveId" clId="{B552E529-2037-4F5C-AA1B-ECF6445ECF5A}" dt="2022-02-18T13:11:21.462" v="5400" actId="1036"/>
          <ac:cxnSpMkLst>
            <pc:docMk/>
            <pc:sldMk cId="3899050996" sldId="354"/>
            <ac:cxnSpMk id="51" creationId="{C1E4F5EA-DFD4-4232-A084-CCE131AA06B4}"/>
          </ac:cxnSpMkLst>
        </pc:cxnChg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874225715" sldId="355"/>
        </pc:sldMkLst>
      </pc:sldChg>
      <pc:sldChg chg="delSp modSp add del mod delAnim modAnim">
        <pc:chgData name="Sujoy Sikdar" userId="461f446da299a2d6" providerId="LiveId" clId="{B552E529-2037-4F5C-AA1B-ECF6445ECF5A}" dt="2022-02-18T13:13:56.685" v="5605" actId="47"/>
        <pc:sldMkLst>
          <pc:docMk/>
          <pc:sldMk cId="3434617843" sldId="356"/>
        </pc:sldMkLst>
        <pc:spChg chg="del mod">
          <ac:chgData name="Sujoy Sikdar" userId="461f446da299a2d6" providerId="LiveId" clId="{B552E529-2037-4F5C-AA1B-ECF6445ECF5A}" dt="2022-02-18T13:12:59.693" v="5470" actId="21"/>
          <ac:spMkLst>
            <pc:docMk/>
            <pc:sldMk cId="3434617843" sldId="356"/>
            <ac:spMk id="5" creationId="{EC278B3D-A9C8-4E00-9099-B0E249BD086F}"/>
          </ac:spMkLst>
        </pc:spChg>
        <pc:spChg chg="del">
          <ac:chgData name="Sujoy Sikdar" userId="461f446da299a2d6" providerId="LiveId" clId="{B552E529-2037-4F5C-AA1B-ECF6445ECF5A}" dt="2022-02-18T13:12:28.889" v="5407" actId="478"/>
          <ac:spMkLst>
            <pc:docMk/>
            <pc:sldMk cId="3434617843" sldId="356"/>
            <ac:spMk id="6" creationId="{983A985F-5E6F-402A-98CA-ED8647A06DEA}"/>
          </ac:spMkLst>
        </pc:spChg>
        <pc:spChg chg="del">
          <ac:chgData name="Sujoy Sikdar" userId="461f446da299a2d6" providerId="LiveId" clId="{B552E529-2037-4F5C-AA1B-ECF6445ECF5A}" dt="2022-02-18T13:12:18.904" v="5404" actId="478"/>
          <ac:spMkLst>
            <pc:docMk/>
            <pc:sldMk cId="3434617843" sldId="356"/>
            <ac:spMk id="7" creationId="{540BE278-E8F8-4CA9-BD9F-2EF9D2B7EABA}"/>
          </ac:spMkLst>
        </pc:spChg>
        <pc:spChg chg="del">
          <ac:chgData name="Sujoy Sikdar" userId="461f446da299a2d6" providerId="LiveId" clId="{B552E529-2037-4F5C-AA1B-ECF6445ECF5A}" dt="2022-02-18T13:12:18.904" v="5404" actId="478"/>
          <ac:spMkLst>
            <pc:docMk/>
            <pc:sldMk cId="3434617843" sldId="356"/>
            <ac:spMk id="16" creationId="{6DF98012-38FC-41A0-A49A-EE6537E94EB6}"/>
          </ac:spMkLst>
        </pc:spChg>
        <pc:spChg chg="del mod">
          <ac:chgData name="Sujoy Sikdar" userId="461f446da299a2d6" providerId="LiveId" clId="{B552E529-2037-4F5C-AA1B-ECF6445ECF5A}" dt="2022-02-18T13:12:59.693" v="5470" actId="21"/>
          <ac:spMkLst>
            <pc:docMk/>
            <pc:sldMk cId="3434617843" sldId="356"/>
            <ac:spMk id="17" creationId="{F2A45FCA-77FE-42D1-936D-B17622B33A58}"/>
          </ac:spMkLst>
        </pc:spChg>
        <pc:spChg chg="del">
          <ac:chgData name="Sujoy Sikdar" userId="461f446da299a2d6" providerId="LiveId" clId="{B552E529-2037-4F5C-AA1B-ECF6445ECF5A}" dt="2022-02-18T13:12:18.904" v="5404" actId="478"/>
          <ac:spMkLst>
            <pc:docMk/>
            <pc:sldMk cId="3434617843" sldId="356"/>
            <ac:spMk id="28" creationId="{CB18F85F-B0EF-4D94-A4C2-79FB8FEB1D45}"/>
          </ac:spMkLst>
        </pc:spChg>
        <pc:spChg chg="del">
          <ac:chgData name="Sujoy Sikdar" userId="461f446da299a2d6" providerId="LiveId" clId="{B552E529-2037-4F5C-AA1B-ECF6445ECF5A}" dt="2022-02-18T13:12:18.904" v="5404" actId="478"/>
          <ac:spMkLst>
            <pc:docMk/>
            <pc:sldMk cId="3434617843" sldId="356"/>
            <ac:spMk id="29" creationId="{EE387DC2-E526-4377-A9AA-3A8719E5AF8F}"/>
          </ac:spMkLst>
        </pc:spChg>
        <pc:spChg chg="del mod">
          <ac:chgData name="Sujoy Sikdar" userId="461f446da299a2d6" providerId="LiveId" clId="{B552E529-2037-4F5C-AA1B-ECF6445ECF5A}" dt="2022-02-18T13:12:59.693" v="5470" actId="21"/>
          <ac:spMkLst>
            <pc:docMk/>
            <pc:sldMk cId="3434617843" sldId="356"/>
            <ac:spMk id="30" creationId="{3982D19C-47F2-4492-8FCF-026C2D65D73C}"/>
          </ac:spMkLst>
        </pc:spChg>
        <pc:grpChg chg="del">
          <ac:chgData name="Sujoy Sikdar" userId="461f446da299a2d6" providerId="LiveId" clId="{B552E529-2037-4F5C-AA1B-ECF6445ECF5A}" dt="2022-02-18T13:12:18.904" v="5404" actId="478"/>
          <ac:grpSpMkLst>
            <pc:docMk/>
            <pc:sldMk cId="3434617843" sldId="356"/>
            <ac:grpSpMk id="50" creationId="{CBCC63F9-B915-42B7-AF35-07EA402F1771}"/>
          </ac:grpSpMkLst>
        </pc:grpChg>
        <pc:grpChg chg="del">
          <ac:chgData name="Sujoy Sikdar" userId="461f446da299a2d6" providerId="LiveId" clId="{B552E529-2037-4F5C-AA1B-ECF6445ECF5A}" dt="2022-02-18T13:12:18.904" v="5404" actId="478"/>
          <ac:grpSpMkLst>
            <pc:docMk/>
            <pc:sldMk cId="3434617843" sldId="356"/>
            <ac:grpSpMk id="53" creationId="{A61DFE00-CC32-49C0-899B-AF1AA989F4A7}"/>
          </ac:grpSpMkLst>
        </pc:grpChg>
        <pc:grpChg chg="del mod">
          <ac:chgData name="Sujoy Sikdar" userId="461f446da299a2d6" providerId="LiveId" clId="{B552E529-2037-4F5C-AA1B-ECF6445ECF5A}" dt="2022-02-18T13:12:59.693" v="5470" actId="21"/>
          <ac:grpSpMkLst>
            <pc:docMk/>
            <pc:sldMk cId="3434617843" sldId="356"/>
            <ac:grpSpMk id="56" creationId="{4C69574E-18F0-41DD-A6AA-B48BF99F1846}"/>
          </ac:grpSpMkLst>
        </pc:grpChg>
        <pc:picChg chg="del">
          <ac:chgData name="Sujoy Sikdar" userId="461f446da299a2d6" providerId="LiveId" clId="{B552E529-2037-4F5C-AA1B-ECF6445ECF5A}" dt="2022-02-18T13:12:18.904" v="5404" actId="478"/>
          <ac:picMkLst>
            <pc:docMk/>
            <pc:sldMk cId="3434617843" sldId="356"/>
            <ac:picMk id="11" creationId="{8FD41192-AEF2-470A-BE35-110EC3F22F86}"/>
          </ac:picMkLst>
        </pc:picChg>
        <pc:picChg chg="del">
          <ac:chgData name="Sujoy Sikdar" userId="461f446da299a2d6" providerId="LiveId" clId="{B552E529-2037-4F5C-AA1B-ECF6445ECF5A}" dt="2022-02-18T13:12:26.692" v="5406" actId="478"/>
          <ac:picMkLst>
            <pc:docMk/>
            <pc:sldMk cId="3434617843" sldId="356"/>
            <ac:picMk id="13" creationId="{77A73763-3BB8-412B-B598-B1DDE3154EB7}"/>
          </ac:picMkLst>
        </pc:picChg>
        <pc:picChg chg="del mod">
          <ac:chgData name="Sujoy Sikdar" userId="461f446da299a2d6" providerId="LiveId" clId="{B552E529-2037-4F5C-AA1B-ECF6445ECF5A}" dt="2022-02-18T13:12:59.693" v="5470" actId="21"/>
          <ac:picMkLst>
            <pc:docMk/>
            <pc:sldMk cId="3434617843" sldId="356"/>
            <ac:picMk id="15" creationId="{BDCFE02A-5EB7-4186-8450-FD8DD06CDDC3}"/>
          </ac:picMkLst>
        </pc:picChg>
        <pc:cxnChg chg="del mod">
          <ac:chgData name="Sujoy Sikdar" userId="461f446da299a2d6" providerId="LiveId" clId="{B552E529-2037-4F5C-AA1B-ECF6445ECF5A}" dt="2022-02-18T13:12:18.904" v="5404" actId="478"/>
          <ac:cxnSpMkLst>
            <pc:docMk/>
            <pc:sldMk cId="3434617843" sldId="356"/>
            <ac:cxnSpMk id="19" creationId="{C5692E80-0994-4ABD-A77B-6E992653EFF5}"/>
          </ac:cxnSpMkLst>
        </pc:cxnChg>
        <pc:cxnChg chg="del mod">
          <ac:chgData name="Sujoy Sikdar" userId="461f446da299a2d6" providerId="LiveId" clId="{B552E529-2037-4F5C-AA1B-ECF6445ECF5A}" dt="2022-02-18T13:12:18.904" v="5404" actId="478"/>
          <ac:cxnSpMkLst>
            <pc:docMk/>
            <pc:sldMk cId="3434617843" sldId="356"/>
            <ac:cxnSpMk id="20" creationId="{8C41AFFF-701A-4359-AB2C-06B8D76D1A52}"/>
          </ac:cxnSpMkLst>
        </pc:cxnChg>
        <pc:cxnChg chg="del mod">
          <ac:chgData name="Sujoy Sikdar" userId="461f446da299a2d6" providerId="LiveId" clId="{B552E529-2037-4F5C-AA1B-ECF6445ECF5A}" dt="2022-02-18T13:12:59.693" v="5470" actId="21"/>
          <ac:cxnSpMkLst>
            <pc:docMk/>
            <pc:sldMk cId="3434617843" sldId="356"/>
            <ac:cxnSpMk id="23" creationId="{4AE43168-9771-453E-887E-2C5652953241}"/>
          </ac:cxnSpMkLst>
        </pc:cxnChg>
        <pc:cxnChg chg="del mod">
          <ac:chgData name="Sujoy Sikdar" userId="461f446da299a2d6" providerId="LiveId" clId="{B552E529-2037-4F5C-AA1B-ECF6445ECF5A}" dt="2022-02-18T13:12:18.904" v="5404" actId="478"/>
          <ac:cxnSpMkLst>
            <pc:docMk/>
            <pc:sldMk cId="3434617843" sldId="356"/>
            <ac:cxnSpMk id="31" creationId="{FA01C36D-473D-45A3-94C3-7BD2B32D060A}"/>
          </ac:cxnSpMkLst>
        </pc:cxnChg>
        <pc:cxnChg chg="del mod">
          <ac:chgData name="Sujoy Sikdar" userId="461f446da299a2d6" providerId="LiveId" clId="{B552E529-2037-4F5C-AA1B-ECF6445ECF5A}" dt="2022-02-18T13:12:18.904" v="5404" actId="478"/>
          <ac:cxnSpMkLst>
            <pc:docMk/>
            <pc:sldMk cId="3434617843" sldId="356"/>
            <ac:cxnSpMk id="35" creationId="{B958289D-B42F-4C97-BE7D-517FCF0F22D3}"/>
          </ac:cxnSpMkLst>
        </pc:cxnChg>
        <pc:cxnChg chg="del mod">
          <ac:chgData name="Sujoy Sikdar" userId="461f446da299a2d6" providerId="LiveId" clId="{B552E529-2037-4F5C-AA1B-ECF6445ECF5A}" dt="2022-02-18T13:12:59.693" v="5470" actId="21"/>
          <ac:cxnSpMkLst>
            <pc:docMk/>
            <pc:sldMk cId="3434617843" sldId="356"/>
            <ac:cxnSpMk id="38" creationId="{2E93952A-C5E7-47F0-864D-189D00778EB6}"/>
          </ac:cxnSpMkLst>
        </pc:cxnChg>
        <pc:cxnChg chg="del mod">
          <ac:chgData name="Sujoy Sikdar" userId="461f446da299a2d6" providerId="LiveId" clId="{B552E529-2037-4F5C-AA1B-ECF6445ECF5A}" dt="2022-02-18T13:12:59.693" v="5470" actId="21"/>
          <ac:cxnSpMkLst>
            <pc:docMk/>
            <pc:sldMk cId="3434617843" sldId="356"/>
            <ac:cxnSpMk id="47" creationId="{C9C1B516-07ED-4C7B-86D5-F2BC2DB55517}"/>
          </ac:cxnSpMkLst>
        </pc:cxnChg>
      </pc:sldChg>
      <pc:sldChg chg="modSp mod modAnim">
        <pc:chgData name="Sujoy Sikdar" userId="461f446da299a2d6" providerId="LiveId" clId="{B552E529-2037-4F5C-AA1B-ECF6445ECF5A}" dt="2022-02-18T00:31:35.119" v="86" actId="1038"/>
        <pc:sldMkLst>
          <pc:docMk/>
          <pc:sldMk cId="2552069509" sldId="359"/>
        </pc:sldMkLst>
        <pc:spChg chg="mod">
          <ac:chgData name="Sujoy Sikdar" userId="461f446da299a2d6" providerId="LiveId" clId="{B552E529-2037-4F5C-AA1B-ECF6445ECF5A}" dt="2022-02-18T00:31:35.119" v="86" actId="1038"/>
          <ac:spMkLst>
            <pc:docMk/>
            <pc:sldMk cId="2552069509" sldId="359"/>
            <ac:spMk id="3" creationId="{0D01FE54-1F2D-4867-864E-55E5E9141AD2}"/>
          </ac:spMkLst>
        </pc:spChg>
        <pc:spChg chg="mod">
          <ac:chgData name="Sujoy Sikdar" userId="461f446da299a2d6" providerId="LiveId" clId="{B552E529-2037-4F5C-AA1B-ECF6445ECF5A}" dt="2022-02-18T00:31:33.354" v="84" actId="20577"/>
          <ac:spMkLst>
            <pc:docMk/>
            <pc:sldMk cId="2552069509" sldId="359"/>
            <ac:spMk id="9" creationId="{9CC79C4D-BB80-4F05-B5E2-7AD20D5366B2}"/>
          </ac:spMkLst>
        </pc:spChg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762782455" sldId="422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1941019250" sldId="423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1407259805" sldId="424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3466831985" sldId="425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3010844027" sldId="426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644825072" sldId="427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2592478618" sldId="428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912404365" sldId="429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4256372386" sldId="430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232839465" sldId="431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836890902" sldId="432"/>
        </pc:sldMkLst>
      </pc:sldChg>
      <pc:sldChg chg="del">
        <pc:chgData name="Sujoy Sikdar" userId="461f446da299a2d6" providerId="LiveId" clId="{B552E529-2037-4F5C-AA1B-ECF6445ECF5A}" dt="2022-02-17T23:29:58.734" v="0" actId="47"/>
        <pc:sldMkLst>
          <pc:docMk/>
          <pc:sldMk cId="2268575436" sldId="433"/>
        </pc:sldMkLst>
      </pc:sldChg>
      <pc:sldChg chg="addSp modSp mod modAnim">
        <pc:chgData name="Sujoy Sikdar" userId="461f446da299a2d6" providerId="LiveId" clId="{B552E529-2037-4F5C-AA1B-ECF6445ECF5A}" dt="2022-02-18T08:22:59.400" v="4312" actId="113"/>
        <pc:sldMkLst>
          <pc:docMk/>
          <pc:sldMk cId="2480216038" sldId="434"/>
        </pc:sldMkLst>
        <pc:spChg chg="mod">
          <ac:chgData name="Sujoy Sikdar" userId="461f446da299a2d6" providerId="LiveId" clId="{B552E529-2037-4F5C-AA1B-ECF6445ECF5A}" dt="2022-02-18T08:22:59.400" v="4312" actId="113"/>
          <ac:spMkLst>
            <pc:docMk/>
            <pc:sldMk cId="2480216038" sldId="434"/>
            <ac:spMk id="3" creationId="{9D0C5542-AA57-4F2B-8395-9D4CF111AB8A}"/>
          </ac:spMkLst>
        </pc:spChg>
        <pc:spChg chg="add mod">
          <ac:chgData name="Sujoy Sikdar" userId="461f446da299a2d6" providerId="LiveId" clId="{B552E529-2037-4F5C-AA1B-ECF6445ECF5A}" dt="2022-02-18T03:25:06.597" v="2560" actId="1037"/>
          <ac:spMkLst>
            <pc:docMk/>
            <pc:sldMk cId="2480216038" sldId="434"/>
            <ac:spMk id="5" creationId="{A01D121E-41D4-499C-93BB-21D5FB40951C}"/>
          </ac:spMkLst>
        </pc:spChg>
        <pc:spChg chg="add mod">
          <ac:chgData name="Sujoy Sikdar" userId="461f446da299a2d6" providerId="LiveId" clId="{B552E529-2037-4F5C-AA1B-ECF6445ECF5A}" dt="2022-02-18T03:41:49.606" v="2827" actId="20577"/>
          <ac:spMkLst>
            <pc:docMk/>
            <pc:sldMk cId="2480216038" sldId="434"/>
            <ac:spMk id="6" creationId="{8191F7D5-95E6-44BF-88AD-82347F9F1753}"/>
          </ac:spMkLst>
        </pc:spChg>
      </pc:sldChg>
      <pc:sldChg chg="modSp new mod modAnim">
        <pc:chgData name="Sujoy Sikdar" userId="461f446da299a2d6" providerId="LiveId" clId="{B552E529-2037-4F5C-AA1B-ECF6445ECF5A}" dt="2022-02-18T00:39:21.322" v="275" actId="20577"/>
        <pc:sldMkLst>
          <pc:docMk/>
          <pc:sldMk cId="371457458" sldId="435"/>
        </pc:sldMkLst>
        <pc:spChg chg="mod">
          <ac:chgData name="Sujoy Sikdar" userId="461f446da299a2d6" providerId="LiveId" clId="{B552E529-2037-4F5C-AA1B-ECF6445ECF5A}" dt="2022-02-18T00:30:41.868" v="54" actId="20577"/>
          <ac:spMkLst>
            <pc:docMk/>
            <pc:sldMk cId="371457458" sldId="435"/>
            <ac:spMk id="2" creationId="{F4D35F47-1E39-459B-81DD-1CB9F0D620CF}"/>
          </ac:spMkLst>
        </pc:spChg>
        <pc:spChg chg="mod">
          <ac:chgData name="Sujoy Sikdar" userId="461f446da299a2d6" providerId="LiveId" clId="{B552E529-2037-4F5C-AA1B-ECF6445ECF5A}" dt="2022-02-18T00:39:21.322" v="275" actId="20577"/>
          <ac:spMkLst>
            <pc:docMk/>
            <pc:sldMk cId="371457458" sldId="435"/>
            <ac:spMk id="3" creationId="{A1A51829-7540-4F08-A2E9-413439128D6F}"/>
          </ac:spMkLst>
        </pc:spChg>
      </pc:sldChg>
      <pc:sldChg chg="addSp delSp modSp new mod modAnim">
        <pc:chgData name="Sujoy Sikdar" userId="461f446da299a2d6" providerId="LiveId" clId="{B552E529-2037-4F5C-AA1B-ECF6445ECF5A}" dt="2022-02-18T03:37:47.477" v="2796" actId="1037"/>
        <pc:sldMkLst>
          <pc:docMk/>
          <pc:sldMk cId="691562172" sldId="436"/>
        </pc:sldMkLst>
        <pc:spChg chg="mod">
          <ac:chgData name="Sujoy Sikdar" userId="461f446da299a2d6" providerId="LiveId" clId="{B552E529-2037-4F5C-AA1B-ECF6445ECF5A}" dt="2022-02-18T01:37:50.527" v="1942" actId="1035"/>
          <ac:spMkLst>
            <pc:docMk/>
            <pc:sldMk cId="691562172" sldId="436"/>
            <ac:spMk id="2" creationId="{EE1E97E1-1DDC-43F1-8125-3558410E6E7F}"/>
          </ac:spMkLst>
        </pc:spChg>
        <pc:spChg chg="mod">
          <ac:chgData name="Sujoy Sikdar" userId="461f446da299a2d6" providerId="LiveId" clId="{B552E529-2037-4F5C-AA1B-ECF6445ECF5A}" dt="2022-02-18T01:37:44.646" v="1924" actId="1036"/>
          <ac:spMkLst>
            <pc:docMk/>
            <pc:sldMk cId="691562172" sldId="436"/>
            <ac:spMk id="3" creationId="{28185B03-8CFD-4F6D-8029-18F6FAF6D75F}"/>
          </ac:spMkLst>
        </pc:spChg>
        <pc:spChg chg="add mod">
          <ac:chgData name="Sujoy Sikdar" userId="461f446da299a2d6" providerId="LiveId" clId="{B552E529-2037-4F5C-AA1B-ECF6445ECF5A}" dt="2022-02-18T03:37:47.477" v="2796" actId="1037"/>
          <ac:spMkLst>
            <pc:docMk/>
            <pc:sldMk cId="691562172" sldId="436"/>
            <ac:spMk id="5" creationId="{91592B2C-9ACB-4DEC-9DA0-177A03673B9E}"/>
          </ac:spMkLst>
        </pc:spChg>
        <pc:spChg chg="add mod">
          <ac:chgData name="Sujoy Sikdar" userId="461f446da299a2d6" providerId="LiveId" clId="{B552E529-2037-4F5C-AA1B-ECF6445ECF5A}" dt="2022-02-18T03:37:44.317" v="2794" actId="1035"/>
          <ac:spMkLst>
            <pc:docMk/>
            <pc:sldMk cId="691562172" sldId="436"/>
            <ac:spMk id="6" creationId="{FE33F87F-1B85-40AE-9515-D42F1E41AF33}"/>
          </ac:spMkLst>
        </pc:spChg>
        <pc:spChg chg="add del mod">
          <ac:chgData name="Sujoy Sikdar" userId="461f446da299a2d6" providerId="LiveId" clId="{B552E529-2037-4F5C-AA1B-ECF6445ECF5A}" dt="2022-02-18T01:55:28.849" v="2468" actId="478"/>
          <ac:spMkLst>
            <pc:docMk/>
            <pc:sldMk cId="691562172" sldId="436"/>
            <ac:spMk id="7" creationId="{B871B201-DA66-4201-9E5D-55B535146ED0}"/>
          </ac:spMkLst>
        </pc:spChg>
      </pc:sldChg>
      <pc:sldChg chg="addSp delSp modSp new mod">
        <pc:chgData name="Sujoy Sikdar" userId="461f446da299a2d6" providerId="LiveId" clId="{B552E529-2037-4F5C-AA1B-ECF6445ECF5A}" dt="2022-02-18T03:33:23.757" v="2650" actId="20577"/>
        <pc:sldMkLst>
          <pc:docMk/>
          <pc:sldMk cId="1376476921" sldId="437"/>
        </pc:sldMkLst>
        <pc:spChg chg="mod">
          <ac:chgData name="Sujoy Sikdar" userId="461f446da299a2d6" providerId="LiveId" clId="{B552E529-2037-4F5C-AA1B-ECF6445ECF5A}" dt="2022-02-18T00:45:40.165" v="458" actId="20577"/>
          <ac:spMkLst>
            <pc:docMk/>
            <pc:sldMk cId="1376476921" sldId="437"/>
            <ac:spMk id="2" creationId="{DE7896A2-A2D7-4BF3-90C2-4A8ED77B7C4D}"/>
          </ac:spMkLst>
        </pc:spChg>
        <pc:spChg chg="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3" creationId="{5D365C07-72B4-4CC7-9547-8911FD72F38C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5" creationId="{96993B98-8D5E-44F4-9DDC-A7D55687548B}"/>
          </ac:spMkLst>
        </pc:spChg>
        <pc:spChg chg="add mod">
          <ac:chgData name="Sujoy Sikdar" userId="461f446da299a2d6" providerId="LiveId" clId="{B552E529-2037-4F5C-AA1B-ECF6445ECF5A}" dt="2022-02-18T03:33:23.757" v="2650" actId="20577"/>
          <ac:spMkLst>
            <pc:docMk/>
            <pc:sldMk cId="1376476921" sldId="437"/>
            <ac:spMk id="6" creationId="{FFF98791-19AE-4149-81FD-5357A1AE7262}"/>
          </ac:spMkLst>
        </pc:spChg>
        <pc:spChg chg="add del mod">
          <ac:chgData name="Sujoy Sikdar" userId="461f446da299a2d6" providerId="LiveId" clId="{B552E529-2037-4F5C-AA1B-ECF6445ECF5A}" dt="2022-02-18T01:26:42.398" v="1459" actId="478"/>
          <ac:spMkLst>
            <pc:docMk/>
            <pc:sldMk cId="1376476921" sldId="437"/>
            <ac:spMk id="7" creationId="{7048531C-31D3-444C-8A69-B56A900A35FD}"/>
          </ac:spMkLst>
        </pc:spChg>
        <pc:spChg chg="add mod or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8" creationId="{09B86595-10E6-4723-B423-DFD06CE70285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9" creationId="{D0985639-F60B-4D00-97EC-CD7E80656015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0" creationId="{D3DBCDD9-3D22-4D4B-9CCC-180F5E848062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1" creationId="{2A97ED96-A7A1-44A3-A3FD-FCF7B65D6903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2" creationId="{66DC04BF-951B-4A65-AAD8-6570178A57CA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3" creationId="{A222B9D9-6177-4532-AC3F-0821C3D716FC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4" creationId="{5F0CF309-79E1-4FD8-AFAA-312E3AFC51F4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5" creationId="{3846ADE3-927F-450E-BD21-7F258FCA56E6}"/>
          </ac:spMkLst>
        </pc:spChg>
        <pc:spChg chg="add mod">
          <ac:chgData name="Sujoy Sikdar" userId="461f446da299a2d6" providerId="LiveId" clId="{B552E529-2037-4F5C-AA1B-ECF6445ECF5A}" dt="2022-02-18T01:29:57.026" v="1626" actId="1035"/>
          <ac:spMkLst>
            <pc:docMk/>
            <pc:sldMk cId="1376476921" sldId="437"/>
            <ac:spMk id="16" creationId="{1F081909-8D5B-43AA-ADC2-61A672BDBE20}"/>
          </ac:spMkLst>
        </pc:spChg>
      </pc:sldChg>
      <pc:sldChg chg="new del">
        <pc:chgData name="Sujoy Sikdar" userId="461f446da299a2d6" providerId="LiveId" clId="{B552E529-2037-4F5C-AA1B-ECF6445ECF5A}" dt="2022-02-18T01:44:54.362" v="2044" actId="47"/>
        <pc:sldMkLst>
          <pc:docMk/>
          <pc:sldMk cId="1782294407" sldId="438"/>
        </pc:sldMkLst>
      </pc:sldChg>
      <pc:sldChg chg="addSp delSp modSp new del mod">
        <pc:chgData name="Sujoy Sikdar" userId="461f446da299a2d6" providerId="LiveId" clId="{B552E529-2037-4F5C-AA1B-ECF6445ECF5A}" dt="2022-02-18T01:43:10.478" v="2023" actId="47"/>
        <pc:sldMkLst>
          <pc:docMk/>
          <pc:sldMk cId="2433484351" sldId="438"/>
        </pc:sldMkLst>
        <pc:spChg chg="mod">
          <ac:chgData name="Sujoy Sikdar" userId="461f446da299a2d6" providerId="LiveId" clId="{B552E529-2037-4F5C-AA1B-ECF6445ECF5A}" dt="2022-02-18T01:43:03.113" v="2021" actId="20577"/>
          <ac:spMkLst>
            <pc:docMk/>
            <pc:sldMk cId="2433484351" sldId="438"/>
            <ac:spMk id="2" creationId="{15BE7C65-D197-421F-8EF3-F2FCD712C848}"/>
          </ac:spMkLst>
        </pc:spChg>
        <pc:spChg chg="del mod">
          <ac:chgData name="Sujoy Sikdar" userId="461f446da299a2d6" providerId="LiveId" clId="{B552E529-2037-4F5C-AA1B-ECF6445ECF5A}" dt="2022-02-18T01:43:06.555" v="2022" actId="478"/>
          <ac:spMkLst>
            <pc:docMk/>
            <pc:sldMk cId="2433484351" sldId="438"/>
            <ac:spMk id="3" creationId="{C1546334-5AF8-4205-9EEB-6222CA1A7BA7}"/>
          </ac:spMkLst>
        </pc:spChg>
        <pc:spChg chg="add mod">
          <ac:chgData name="Sujoy Sikdar" userId="461f446da299a2d6" providerId="LiveId" clId="{B552E529-2037-4F5C-AA1B-ECF6445ECF5A}" dt="2022-02-18T01:43:06.555" v="2022" actId="478"/>
          <ac:spMkLst>
            <pc:docMk/>
            <pc:sldMk cId="2433484351" sldId="438"/>
            <ac:spMk id="6" creationId="{634CE730-C352-4E02-9B01-5242C507E46A}"/>
          </ac:spMkLst>
        </pc:spChg>
      </pc:sldChg>
      <pc:sldChg chg="addSp delSp modSp new mod">
        <pc:chgData name="Sujoy Sikdar" userId="461f446da299a2d6" providerId="LiveId" clId="{B552E529-2037-4F5C-AA1B-ECF6445ECF5A}" dt="2022-02-18T13:30:09.062" v="6062" actId="20577"/>
        <pc:sldMkLst>
          <pc:docMk/>
          <pc:sldMk cId="2911977908" sldId="438"/>
        </pc:sldMkLst>
        <pc:spChg chg="mod">
          <ac:chgData name="Sujoy Sikdar" userId="461f446da299a2d6" providerId="LiveId" clId="{B552E529-2037-4F5C-AA1B-ECF6445ECF5A}" dt="2022-02-18T13:10:42.849" v="5368" actId="20577"/>
          <ac:spMkLst>
            <pc:docMk/>
            <pc:sldMk cId="2911977908" sldId="438"/>
            <ac:spMk id="2" creationId="{10E54624-17A5-4A5F-B266-A90C7182708E}"/>
          </ac:spMkLst>
        </pc:spChg>
        <pc:spChg chg="del">
          <ac:chgData name="Sujoy Sikdar" userId="461f446da299a2d6" providerId="LiveId" clId="{B552E529-2037-4F5C-AA1B-ECF6445ECF5A}" dt="2022-02-18T13:14:22.778" v="5606"/>
          <ac:spMkLst>
            <pc:docMk/>
            <pc:sldMk cId="2911977908" sldId="438"/>
            <ac:spMk id="3" creationId="{9CDB38D3-52DB-4194-90AC-B28B2E5CF365}"/>
          </ac:spMkLst>
        </pc:spChg>
        <pc:spChg chg="add mod">
          <ac:chgData name="Sujoy Sikdar" userId="461f446da299a2d6" providerId="LiveId" clId="{B552E529-2037-4F5C-AA1B-ECF6445ECF5A}" dt="2022-02-18T13:25:30.441" v="5878" actId="1036"/>
          <ac:spMkLst>
            <pc:docMk/>
            <pc:sldMk cId="2911977908" sldId="438"/>
            <ac:spMk id="6" creationId="{8F9E564E-BB57-4DCB-9C19-3DCED1B1C92B}"/>
          </ac:spMkLst>
        </pc:spChg>
        <pc:spChg chg="add mod">
          <ac:chgData name="Sujoy Sikdar" userId="461f446da299a2d6" providerId="LiveId" clId="{B552E529-2037-4F5C-AA1B-ECF6445ECF5A}" dt="2022-02-18T13:25:22.081" v="5857" actId="1076"/>
          <ac:spMkLst>
            <pc:docMk/>
            <pc:sldMk cId="2911977908" sldId="438"/>
            <ac:spMk id="7" creationId="{32E13F05-E86E-4BC5-A71D-16EFFB02FBDD}"/>
          </ac:spMkLst>
        </pc:spChg>
        <pc:spChg chg="add mod">
          <ac:chgData name="Sujoy Sikdar" userId="461f446da299a2d6" providerId="LiveId" clId="{B552E529-2037-4F5C-AA1B-ECF6445ECF5A}" dt="2022-02-18T13:30:09.062" v="6062" actId="20577"/>
          <ac:spMkLst>
            <pc:docMk/>
            <pc:sldMk cId="2911977908" sldId="438"/>
            <ac:spMk id="8" creationId="{50274D9A-418F-4269-A305-D367E53D3544}"/>
          </ac:spMkLst>
        </pc:spChg>
        <pc:graphicFrameChg chg="add mod modGraphic">
          <ac:chgData name="Sujoy Sikdar" userId="461f446da299a2d6" providerId="LiveId" clId="{B552E529-2037-4F5C-AA1B-ECF6445ECF5A}" dt="2022-02-18T13:25:30.441" v="5878" actId="1036"/>
          <ac:graphicFrameMkLst>
            <pc:docMk/>
            <pc:sldMk cId="2911977908" sldId="438"/>
            <ac:graphicFrameMk id="5" creationId="{71D0D399-238F-4B62-8F13-A358111C025C}"/>
          </ac:graphicFrameMkLst>
        </pc:graphicFrameChg>
      </pc:sldChg>
      <pc:sldChg chg="modSp new del mod ord">
        <pc:chgData name="Sujoy Sikdar" userId="461f446da299a2d6" providerId="LiveId" clId="{B552E529-2037-4F5C-AA1B-ECF6445ECF5A}" dt="2022-02-18T13:09:36.353" v="5323" actId="47"/>
        <pc:sldMkLst>
          <pc:docMk/>
          <pc:sldMk cId="3506217437" sldId="439"/>
        </pc:sldMkLst>
        <pc:spChg chg="mod">
          <ac:chgData name="Sujoy Sikdar" userId="461f446da299a2d6" providerId="LiveId" clId="{B552E529-2037-4F5C-AA1B-ECF6445ECF5A}" dt="2022-02-18T01:55:46.686" v="2480" actId="20577"/>
          <ac:spMkLst>
            <pc:docMk/>
            <pc:sldMk cId="3506217437" sldId="439"/>
            <ac:spMk id="2" creationId="{85474425-C8BB-4B13-9079-11B9357636D4}"/>
          </ac:spMkLst>
        </pc:spChg>
        <pc:spChg chg="mod">
          <ac:chgData name="Sujoy Sikdar" userId="461f446da299a2d6" providerId="LiveId" clId="{B552E529-2037-4F5C-AA1B-ECF6445ECF5A}" dt="2022-02-18T01:56:54.960" v="2513" actId="20577"/>
          <ac:spMkLst>
            <pc:docMk/>
            <pc:sldMk cId="3506217437" sldId="439"/>
            <ac:spMk id="3" creationId="{1485EB95-0A59-47B1-84D1-0A130B3014DF}"/>
          </ac:spMkLst>
        </pc:spChg>
      </pc:sldChg>
      <pc:sldChg chg="modSp new del mod">
        <pc:chgData name="Sujoy Sikdar" userId="461f446da299a2d6" providerId="LiveId" clId="{B552E529-2037-4F5C-AA1B-ECF6445ECF5A}" dt="2022-02-18T01:56:41.782" v="2484" actId="47"/>
        <pc:sldMkLst>
          <pc:docMk/>
          <pc:sldMk cId="467518866" sldId="440"/>
        </pc:sldMkLst>
        <pc:spChg chg="mod">
          <ac:chgData name="Sujoy Sikdar" userId="461f446da299a2d6" providerId="LiveId" clId="{B552E529-2037-4F5C-AA1B-ECF6445ECF5A}" dt="2022-02-18T01:56:37.923" v="2483" actId="20577"/>
          <ac:spMkLst>
            <pc:docMk/>
            <pc:sldMk cId="467518866" sldId="440"/>
            <ac:spMk id="2" creationId="{F3C5F996-26D8-433C-8C75-777E4F58B7B4}"/>
          </ac:spMkLst>
        </pc:spChg>
      </pc:sldChg>
      <pc:sldChg chg="addSp modSp new mod modAnim">
        <pc:chgData name="Sujoy Sikdar" userId="461f446da299a2d6" providerId="LiveId" clId="{B552E529-2037-4F5C-AA1B-ECF6445ECF5A}" dt="2022-02-18T08:53:53.280" v="4708" actId="20577"/>
        <pc:sldMkLst>
          <pc:docMk/>
          <pc:sldMk cId="1709774111" sldId="440"/>
        </pc:sldMkLst>
        <pc:spChg chg="mod">
          <ac:chgData name="Sujoy Sikdar" userId="461f446da299a2d6" providerId="LiveId" clId="{B552E529-2037-4F5C-AA1B-ECF6445ECF5A}" dt="2022-02-18T03:44:01.708" v="2904" actId="1036"/>
          <ac:spMkLst>
            <pc:docMk/>
            <pc:sldMk cId="1709774111" sldId="440"/>
            <ac:spMk id="2" creationId="{48F2DF11-B8A9-4767-9E94-BE7554234476}"/>
          </ac:spMkLst>
        </pc:spChg>
        <pc:spChg chg="mod">
          <ac:chgData name="Sujoy Sikdar" userId="461f446da299a2d6" providerId="LiveId" clId="{B552E529-2037-4F5C-AA1B-ECF6445ECF5A}" dt="2022-02-18T08:53:53.280" v="4708" actId="20577"/>
          <ac:spMkLst>
            <pc:docMk/>
            <pc:sldMk cId="1709774111" sldId="440"/>
            <ac:spMk id="3" creationId="{C6D1D13A-894B-49B8-A7F5-97E5BB48A0DC}"/>
          </ac:spMkLst>
        </pc:spChg>
        <pc:spChg chg="add mod">
          <ac:chgData name="Sujoy Sikdar" userId="461f446da299a2d6" providerId="LiveId" clId="{B552E529-2037-4F5C-AA1B-ECF6445ECF5A}" dt="2022-02-18T07:49:28.481" v="4094" actId="1036"/>
          <ac:spMkLst>
            <pc:docMk/>
            <pc:sldMk cId="1709774111" sldId="440"/>
            <ac:spMk id="5" creationId="{7242ECF2-E165-4A1D-8234-0E55E2AAC73E}"/>
          </ac:spMkLst>
        </pc:spChg>
      </pc:sldChg>
      <pc:sldChg chg="addSp delSp modSp add mod delAnim">
        <pc:chgData name="Sujoy Sikdar" userId="461f446da299a2d6" providerId="LiveId" clId="{B552E529-2037-4F5C-AA1B-ECF6445ECF5A}" dt="2022-02-18T07:51:43.248" v="4142" actId="113"/>
        <pc:sldMkLst>
          <pc:docMk/>
          <pc:sldMk cId="862566703" sldId="441"/>
        </pc:sldMkLst>
        <pc:spChg chg="mod">
          <ac:chgData name="Sujoy Sikdar" userId="461f446da299a2d6" providerId="LiveId" clId="{B552E529-2037-4F5C-AA1B-ECF6445ECF5A}" dt="2022-02-18T07:51:43.248" v="4142" actId="113"/>
          <ac:spMkLst>
            <pc:docMk/>
            <pc:sldMk cId="862566703" sldId="441"/>
            <ac:spMk id="3" creationId="{C6D1D13A-894B-49B8-A7F5-97E5BB48A0DC}"/>
          </ac:spMkLst>
        </pc:spChg>
        <pc:spChg chg="del mod">
          <ac:chgData name="Sujoy Sikdar" userId="461f446da299a2d6" providerId="LiveId" clId="{B552E529-2037-4F5C-AA1B-ECF6445ECF5A}" dt="2022-02-18T07:35:03.070" v="3616" actId="478"/>
          <ac:spMkLst>
            <pc:docMk/>
            <pc:sldMk cId="862566703" sldId="441"/>
            <ac:spMk id="5" creationId="{7242ECF2-E165-4A1D-8234-0E55E2AAC73E}"/>
          </ac:spMkLst>
        </pc:spChg>
        <pc:spChg chg="add mod">
          <ac:chgData name="Sujoy Sikdar" userId="461f446da299a2d6" providerId="LiveId" clId="{B552E529-2037-4F5C-AA1B-ECF6445ECF5A}" dt="2022-02-18T07:43:43.902" v="3874" actId="1076"/>
          <ac:spMkLst>
            <pc:docMk/>
            <pc:sldMk cId="862566703" sldId="441"/>
            <ac:spMk id="6" creationId="{9E7279C2-BCD6-419C-B73E-91978CEF0D3B}"/>
          </ac:spMkLst>
        </pc:spChg>
      </pc:sldChg>
      <pc:sldChg chg="addSp delSp modSp add mod modAnim">
        <pc:chgData name="Sujoy Sikdar" userId="461f446da299a2d6" providerId="LiveId" clId="{B552E529-2037-4F5C-AA1B-ECF6445ECF5A}" dt="2022-02-18T09:01:37.502" v="4827" actId="1076"/>
        <pc:sldMkLst>
          <pc:docMk/>
          <pc:sldMk cId="2525728990" sldId="442"/>
        </pc:sldMkLst>
        <pc:spChg chg="mod">
          <ac:chgData name="Sujoy Sikdar" userId="461f446da299a2d6" providerId="LiveId" clId="{B552E529-2037-4F5C-AA1B-ECF6445ECF5A}" dt="2022-02-18T08:35:38.871" v="4574" actId="113"/>
          <ac:spMkLst>
            <pc:docMk/>
            <pc:sldMk cId="2525728990" sldId="442"/>
            <ac:spMk id="3" creationId="{C6D1D13A-894B-49B8-A7F5-97E5BB48A0DC}"/>
          </ac:spMkLst>
        </pc:spChg>
        <pc:spChg chg="add mod">
          <ac:chgData name="Sujoy Sikdar" userId="461f446da299a2d6" providerId="LiveId" clId="{B552E529-2037-4F5C-AA1B-ECF6445ECF5A}" dt="2022-02-18T09:01:37.502" v="4827" actId="1076"/>
          <ac:spMkLst>
            <pc:docMk/>
            <pc:sldMk cId="2525728990" sldId="442"/>
            <ac:spMk id="5" creationId="{B0C3844D-B432-42CA-A1EE-85DE1E46C2E6}"/>
          </ac:spMkLst>
        </pc:spChg>
        <pc:spChg chg="del">
          <ac:chgData name="Sujoy Sikdar" userId="461f446da299a2d6" providerId="LiveId" clId="{B552E529-2037-4F5C-AA1B-ECF6445ECF5A}" dt="2022-02-18T07:53:15.417" v="4145" actId="478"/>
          <ac:spMkLst>
            <pc:docMk/>
            <pc:sldMk cId="2525728990" sldId="442"/>
            <ac:spMk id="6" creationId="{9E7279C2-BCD6-419C-B73E-91978CEF0D3B}"/>
          </ac:spMkLst>
        </pc:spChg>
      </pc:sldChg>
      <pc:sldChg chg="modSp new mod">
        <pc:chgData name="Sujoy Sikdar" userId="461f446da299a2d6" providerId="LiveId" clId="{B552E529-2037-4F5C-AA1B-ECF6445ECF5A}" dt="2022-02-18T09:11:37.319" v="4993" actId="5793"/>
        <pc:sldMkLst>
          <pc:docMk/>
          <pc:sldMk cId="2813816208" sldId="443"/>
        </pc:sldMkLst>
        <pc:spChg chg="mod">
          <ac:chgData name="Sujoy Sikdar" userId="461f446da299a2d6" providerId="LiveId" clId="{B552E529-2037-4F5C-AA1B-ECF6445ECF5A}" dt="2022-02-18T08:58:16.950" v="4777" actId="1035"/>
          <ac:spMkLst>
            <pc:docMk/>
            <pc:sldMk cId="2813816208" sldId="443"/>
            <ac:spMk id="2" creationId="{21085E0B-963E-4A43-8B4A-9B88DEB970C4}"/>
          </ac:spMkLst>
        </pc:spChg>
        <pc:spChg chg="mod">
          <ac:chgData name="Sujoy Sikdar" userId="461f446da299a2d6" providerId="LiveId" clId="{B552E529-2037-4F5C-AA1B-ECF6445ECF5A}" dt="2022-02-18T09:11:37.319" v="4993" actId="5793"/>
          <ac:spMkLst>
            <pc:docMk/>
            <pc:sldMk cId="2813816208" sldId="443"/>
            <ac:spMk id="3" creationId="{5B45EC5E-A28D-4A0C-BA96-3224426A5D66}"/>
          </ac:spMkLst>
        </pc:spChg>
      </pc:sldChg>
      <pc:sldChg chg="modSp new mod">
        <pc:chgData name="Sujoy Sikdar" userId="461f446da299a2d6" providerId="LiveId" clId="{B552E529-2037-4F5C-AA1B-ECF6445ECF5A}" dt="2022-02-18T09:18:42.357" v="5322" actId="207"/>
        <pc:sldMkLst>
          <pc:docMk/>
          <pc:sldMk cId="138835996" sldId="444"/>
        </pc:sldMkLst>
        <pc:spChg chg="mod">
          <ac:chgData name="Sujoy Sikdar" userId="461f446da299a2d6" providerId="LiveId" clId="{B552E529-2037-4F5C-AA1B-ECF6445ECF5A}" dt="2022-02-18T09:15:49.378" v="5159" actId="20577"/>
          <ac:spMkLst>
            <pc:docMk/>
            <pc:sldMk cId="138835996" sldId="444"/>
            <ac:spMk id="2" creationId="{45FBEA1B-EFF1-43E2-B0DC-87623C7A4E2E}"/>
          </ac:spMkLst>
        </pc:spChg>
        <pc:spChg chg="mod">
          <ac:chgData name="Sujoy Sikdar" userId="461f446da299a2d6" providerId="LiveId" clId="{B552E529-2037-4F5C-AA1B-ECF6445ECF5A}" dt="2022-02-18T09:18:42.357" v="5322" actId="207"/>
          <ac:spMkLst>
            <pc:docMk/>
            <pc:sldMk cId="138835996" sldId="444"/>
            <ac:spMk id="3" creationId="{7B54BB85-7765-407C-BFFE-3F991BF3DC75}"/>
          </ac:spMkLst>
        </pc:spChg>
      </pc:sldChg>
      <pc:sldChg chg="addSp modSp new mod modAnim">
        <pc:chgData name="Sujoy Sikdar" userId="461f446da299a2d6" providerId="LiveId" clId="{B552E529-2037-4F5C-AA1B-ECF6445ECF5A}" dt="2022-02-18T13:49:23.002" v="6888"/>
        <pc:sldMkLst>
          <pc:docMk/>
          <pc:sldMk cId="3900538090" sldId="445"/>
        </pc:sldMkLst>
        <pc:spChg chg="mod">
          <ac:chgData name="Sujoy Sikdar" userId="461f446da299a2d6" providerId="LiveId" clId="{B552E529-2037-4F5C-AA1B-ECF6445ECF5A}" dt="2022-02-18T13:34:21.852" v="6136" actId="122"/>
          <ac:spMkLst>
            <pc:docMk/>
            <pc:sldMk cId="3900538090" sldId="445"/>
            <ac:spMk id="2" creationId="{9FC1BC56-C82C-4F4F-8E1D-11E42980277F}"/>
          </ac:spMkLst>
        </pc:spChg>
        <pc:spChg chg="mod">
          <ac:chgData name="Sujoy Sikdar" userId="461f446da299a2d6" providerId="LiveId" clId="{B552E529-2037-4F5C-AA1B-ECF6445ECF5A}" dt="2022-02-18T13:43:06.422" v="6334" actId="1076"/>
          <ac:spMkLst>
            <pc:docMk/>
            <pc:sldMk cId="3900538090" sldId="445"/>
            <ac:spMk id="3" creationId="{9E5C244A-875D-47CF-8F86-B134746EB739}"/>
          </ac:spMkLst>
        </pc:spChg>
        <pc:spChg chg="add mod">
          <ac:chgData name="Sujoy Sikdar" userId="461f446da299a2d6" providerId="LiveId" clId="{B552E529-2037-4F5C-AA1B-ECF6445ECF5A}" dt="2022-02-18T13:34:32.405" v="6138" actId="1076"/>
          <ac:spMkLst>
            <pc:docMk/>
            <pc:sldMk cId="3900538090" sldId="445"/>
            <ac:spMk id="5" creationId="{CD4E7952-6BE5-4575-9BFA-16E1D4540F5F}"/>
          </ac:spMkLst>
        </pc:spChg>
        <pc:spChg chg="add mod">
          <ac:chgData name="Sujoy Sikdar" userId="461f446da299a2d6" providerId="LiveId" clId="{B552E529-2037-4F5C-AA1B-ECF6445ECF5A}" dt="2022-02-18T13:34:32.405" v="6138" actId="1076"/>
          <ac:spMkLst>
            <pc:docMk/>
            <pc:sldMk cId="3900538090" sldId="445"/>
            <ac:spMk id="7" creationId="{C520FBFD-3A0A-4D72-BF9A-2E10C0BBEEEE}"/>
          </ac:spMkLst>
        </pc:spChg>
        <pc:spChg chg="add mod">
          <ac:chgData name="Sujoy Sikdar" userId="461f446da299a2d6" providerId="LiveId" clId="{B552E529-2037-4F5C-AA1B-ECF6445ECF5A}" dt="2022-02-18T13:34:32.405" v="6138" actId="1076"/>
          <ac:spMkLst>
            <pc:docMk/>
            <pc:sldMk cId="3900538090" sldId="445"/>
            <ac:spMk id="9" creationId="{4F8092F2-8D86-43D0-8D93-8B9C65FC35A7}"/>
          </ac:spMkLst>
        </pc:spChg>
        <pc:spChg chg="add mod">
          <ac:chgData name="Sujoy Sikdar" userId="461f446da299a2d6" providerId="LiveId" clId="{B552E529-2037-4F5C-AA1B-ECF6445ECF5A}" dt="2022-02-18T13:43:06.422" v="6334" actId="1076"/>
          <ac:spMkLst>
            <pc:docMk/>
            <pc:sldMk cId="3900538090" sldId="445"/>
            <ac:spMk id="14" creationId="{2669A2BE-24EB-4EA0-BBA9-026F4A915F18}"/>
          </ac:spMkLst>
        </pc:spChg>
        <pc:picChg chg="add mod">
          <ac:chgData name="Sujoy Sikdar" userId="461f446da299a2d6" providerId="LiveId" clId="{B552E529-2037-4F5C-AA1B-ECF6445ECF5A}" dt="2022-02-18T13:34:32.405" v="6138" actId="1076"/>
          <ac:picMkLst>
            <pc:docMk/>
            <pc:sldMk cId="3900538090" sldId="445"/>
            <ac:picMk id="6" creationId="{934CD06C-AD46-4839-99DC-3BB108B5E3E6}"/>
          </ac:picMkLst>
        </pc:picChg>
        <pc:picChg chg="add mod">
          <ac:chgData name="Sujoy Sikdar" userId="461f446da299a2d6" providerId="LiveId" clId="{B552E529-2037-4F5C-AA1B-ECF6445ECF5A}" dt="2022-02-18T13:43:06.422" v="6334" actId="1076"/>
          <ac:picMkLst>
            <pc:docMk/>
            <pc:sldMk cId="3900538090" sldId="445"/>
            <ac:picMk id="13" creationId="{6F44CAF7-3BE1-49A9-A95E-0E8CEC1C0262}"/>
          </ac:picMkLst>
        </pc:picChg>
        <pc:cxnChg chg="add mod">
          <ac:chgData name="Sujoy Sikdar" userId="461f446da299a2d6" providerId="LiveId" clId="{B552E529-2037-4F5C-AA1B-ECF6445ECF5A}" dt="2022-02-18T13:34:32.405" v="6138" actId="1076"/>
          <ac:cxnSpMkLst>
            <pc:docMk/>
            <pc:sldMk cId="3900538090" sldId="445"/>
            <ac:cxnSpMk id="8" creationId="{281D9A9D-DFA8-471A-A605-651BE7392DEF}"/>
          </ac:cxnSpMkLst>
        </pc:cxnChg>
        <pc:cxnChg chg="add mod">
          <ac:chgData name="Sujoy Sikdar" userId="461f446da299a2d6" providerId="LiveId" clId="{B552E529-2037-4F5C-AA1B-ECF6445ECF5A}" dt="2022-02-18T13:34:32.405" v="6138" actId="1076"/>
          <ac:cxnSpMkLst>
            <pc:docMk/>
            <pc:sldMk cId="3900538090" sldId="445"/>
            <ac:cxnSpMk id="10" creationId="{7F14D949-9490-49BC-B7B1-BE9F5B4311F7}"/>
          </ac:cxnSpMkLst>
        </pc:cxnChg>
        <pc:cxnChg chg="add mod">
          <ac:chgData name="Sujoy Sikdar" userId="461f446da299a2d6" providerId="LiveId" clId="{B552E529-2037-4F5C-AA1B-ECF6445ECF5A}" dt="2022-02-18T13:34:32.405" v="6138" actId="1076"/>
          <ac:cxnSpMkLst>
            <pc:docMk/>
            <pc:sldMk cId="3900538090" sldId="445"/>
            <ac:cxnSpMk id="11" creationId="{64D03F63-5C78-4A4E-86D0-9CCF52CBCA1D}"/>
          </ac:cxnSpMkLst>
        </pc:cxnChg>
      </pc:sldChg>
      <pc:sldChg chg="addSp delSp modSp new mod modAnim">
        <pc:chgData name="Sujoy Sikdar" userId="461f446da299a2d6" providerId="LiveId" clId="{B552E529-2037-4F5C-AA1B-ECF6445ECF5A}" dt="2022-02-18T13:51:08.967" v="6959" actId="1035"/>
        <pc:sldMkLst>
          <pc:docMk/>
          <pc:sldMk cId="1426184407" sldId="446"/>
        </pc:sldMkLst>
        <pc:spChg chg="mod">
          <ac:chgData name="Sujoy Sikdar" userId="461f446da299a2d6" providerId="LiveId" clId="{B552E529-2037-4F5C-AA1B-ECF6445ECF5A}" dt="2022-02-18T13:51:08.967" v="6959" actId="1035"/>
          <ac:spMkLst>
            <pc:docMk/>
            <pc:sldMk cId="1426184407" sldId="446"/>
            <ac:spMk id="2" creationId="{5D2F1A15-9441-48AD-9020-FAF4565E3CAA}"/>
          </ac:spMkLst>
        </pc:spChg>
        <pc:spChg chg="mod">
          <ac:chgData name="Sujoy Sikdar" userId="461f446da299a2d6" providerId="LiveId" clId="{B552E529-2037-4F5C-AA1B-ECF6445ECF5A}" dt="2022-02-18T13:48:55.660" v="6860" actId="27636"/>
          <ac:spMkLst>
            <pc:docMk/>
            <pc:sldMk cId="1426184407" sldId="446"/>
            <ac:spMk id="3" creationId="{A72C21A1-1FF4-4705-9554-85789F5DA2A7}"/>
          </ac:spMkLst>
        </pc:spChg>
        <pc:graphicFrameChg chg="add del mod">
          <ac:chgData name="Sujoy Sikdar" userId="461f446da299a2d6" providerId="LiveId" clId="{B552E529-2037-4F5C-AA1B-ECF6445ECF5A}" dt="2022-02-18T13:49:53.130" v="6893"/>
          <ac:graphicFrameMkLst>
            <pc:docMk/>
            <pc:sldMk cId="1426184407" sldId="446"/>
            <ac:graphicFrameMk id="5" creationId="{38A288B5-A2C2-4109-A452-EC5B625A1412}"/>
          </ac:graphicFrameMkLst>
        </pc:graphicFrameChg>
      </pc:sldChg>
      <pc:sldChg chg="addSp modSp new mod">
        <pc:chgData name="Sujoy Sikdar" userId="461f446da299a2d6" providerId="LiveId" clId="{B552E529-2037-4F5C-AA1B-ECF6445ECF5A}" dt="2022-02-18T13:57:05.781" v="7219" actId="27636"/>
        <pc:sldMkLst>
          <pc:docMk/>
          <pc:sldMk cId="3135468" sldId="447"/>
        </pc:sldMkLst>
        <pc:spChg chg="mod">
          <ac:chgData name="Sujoy Sikdar" userId="461f446da299a2d6" providerId="LiveId" clId="{B552E529-2037-4F5C-AA1B-ECF6445ECF5A}" dt="2022-02-18T13:51:51.315" v="6999" actId="20577"/>
          <ac:spMkLst>
            <pc:docMk/>
            <pc:sldMk cId="3135468" sldId="447"/>
            <ac:spMk id="2" creationId="{7BE8D25C-2209-4D20-9A85-AD155444C42C}"/>
          </ac:spMkLst>
        </pc:spChg>
        <pc:spChg chg="mod">
          <ac:chgData name="Sujoy Sikdar" userId="461f446da299a2d6" providerId="LiveId" clId="{B552E529-2037-4F5C-AA1B-ECF6445ECF5A}" dt="2022-02-18T13:57:05.781" v="7219" actId="27636"/>
          <ac:spMkLst>
            <pc:docMk/>
            <pc:sldMk cId="3135468" sldId="447"/>
            <ac:spMk id="3" creationId="{71BE2B27-6A72-4214-9B1B-C86E1CF63441}"/>
          </ac:spMkLst>
        </pc:spChg>
        <pc:cxnChg chg="add mod">
          <ac:chgData name="Sujoy Sikdar" userId="461f446da299a2d6" providerId="LiveId" clId="{B552E529-2037-4F5C-AA1B-ECF6445ECF5A}" dt="2022-02-18T13:53:14.339" v="7044"/>
          <ac:cxnSpMkLst>
            <pc:docMk/>
            <pc:sldMk cId="3135468" sldId="447"/>
            <ac:cxnSpMk id="6" creationId="{BBFBEE3E-D2D3-4F8F-8796-DA4E4B193D29}"/>
          </ac:cxnSpMkLst>
        </pc:cxnChg>
      </pc:sldChg>
      <pc:sldChg chg="modSp new add del mod modAnim">
        <pc:chgData name="Sujoy Sikdar" userId="461f446da299a2d6" providerId="LiveId" clId="{B552E529-2037-4F5C-AA1B-ECF6445ECF5A}" dt="2022-02-18T15:54:04.498" v="7653" actId="1036"/>
        <pc:sldMkLst>
          <pc:docMk/>
          <pc:sldMk cId="4103029906" sldId="448"/>
        </pc:sldMkLst>
        <pc:spChg chg="mod">
          <ac:chgData name="Sujoy Sikdar" userId="461f446da299a2d6" providerId="LiveId" clId="{B552E529-2037-4F5C-AA1B-ECF6445ECF5A}" dt="2022-02-18T15:54:04.498" v="7653" actId="1036"/>
          <ac:spMkLst>
            <pc:docMk/>
            <pc:sldMk cId="4103029906" sldId="448"/>
            <ac:spMk id="2" creationId="{635EE6A8-7CE7-47B1-BD9E-2A099E9DFA0E}"/>
          </ac:spMkLst>
        </pc:spChg>
        <pc:spChg chg="mod">
          <ac:chgData name="Sujoy Sikdar" userId="461f446da299a2d6" providerId="LiveId" clId="{B552E529-2037-4F5C-AA1B-ECF6445ECF5A}" dt="2022-02-18T15:53:59.308" v="7628" actId="14100"/>
          <ac:spMkLst>
            <pc:docMk/>
            <pc:sldMk cId="4103029906" sldId="448"/>
            <ac:spMk id="3" creationId="{F765E9DC-7BCA-48D6-B6EB-E0ACDBA10E37}"/>
          </ac:spMkLst>
        </pc:spChg>
      </pc:sldChg>
      <pc:sldChg chg="modSp new mod">
        <pc:chgData name="Sujoy Sikdar" userId="461f446da299a2d6" providerId="LiveId" clId="{B552E529-2037-4F5C-AA1B-ECF6445ECF5A}" dt="2022-02-18T15:59:59.155" v="7749" actId="20577"/>
        <pc:sldMkLst>
          <pc:docMk/>
          <pc:sldMk cId="2881652362" sldId="449"/>
        </pc:sldMkLst>
        <pc:spChg chg="mod">
          <ac:chgData name="Sujoy Sikdar" userId="461f446da299a2d6" providerId="LiveId" clId="{B552E529-2037-4F5C-AA1B-ECF6445ECF5A}" dt="2022-02-18T15:55:45.236" v="7679" actId="20577"/>
          <ac:spMkLst>
            <pc:docMk/>
            <pc:sldMk cId="2881652362" sldId="449"/>
            <ac:spMk id="2" creationId="{636C7666-7A04-4737-86FC-5EA2B6789595}"/>
          </ac:spMkLst>
        </pc:spChg>
        <pc:spChg chg="mod">
          <ac:chgData name="Sujoy Sikdar" userId="461f446da299a2d6" providerId="LiveId" clId="{B552E529-2037-4F5C-AA1B-ECF6445ECF5A}" dt="2022-02-18T15:59:59.155" v="7749" actId="20577"/>
          <ac:spMkLst>
            <pc:docMk/>
            <pc:sldMk cId="2881652362" sldId="449"/>
            <ac:spMk id="3" creationId="{BB4AAA43-A8EF-400A-8968-7BB3A4B59F6B}"/>
          </ac:spMkLst>
        </pc:spChg>
      </pc:sldChg>
      <pc:sldChg chg="modSp new mod modAnim">
        <pc:chgData name="Sujoy Sikdar" userId="461f446da299a2d6" providerId="LiveId" clId="{B552E529-2037-4F5C-AA1B-ECF6445ECF5A}" dt="2022-02-18T17:53:20.721" v="8674"/>
        <pc:sldMkLst>
          <pc:docMk/>
          <pc:sldMk cId="4076794398" sldId="450"/>
        </pc:sldMkLst>
        <pc:spChg chg="mod">
          <ac:chgData name="Sujoy Sikdar" userId="461f446da299a2d6" providerId="LiveId" clId="{B552E529-2037-4F5C-AA1B-ECF6445ECF5A}" dt="2022-02-18T16:01:58.962" v="7871" actId="1035"/>
          <ac:spMkLst>
            <pc:docMk/>
            <pc:sldMk cId="4076794398" sldId="450"/>
            <ac:spMk id="2" creationId="{9C0A9CCD-9678-4E99-AF45-2C148C06088E}"/>
          </ac:spMkLst>
        </pc:spChg>
        <pc:spChg chg="mod">
          <ac:chgData name="Sujoy Sikdar" userId="461f446da299a2d6" providerId="LiveId" clId="{B552E529-2037-4F5C-AA1B-ECF6445ECF5A}" dt="2022-02-18T17:52:32.824" v="8640" actId="20577"/>
          <ac:spMkLst>
            <pc:docMk/>
            <pc:sldMk cId="4076794398" sldId="450"/>
            <ac:spMk id="3" creationId="{286746C4-68FA-4137-9B07-02EAD5F1BE6C}"/>
          </ac:spMkLst>
        </pc:spChg>
      </pc:sldChg>
      <pc:sldChg chg="addSp delSp modSp new mod modAnim">
        <pc:chgData name="Sujoy Sikdar" userId="461f446da299a2d6" providerId="LiveId" clId="{B552E529-2037-4F5C-AA1B-ECF6445ECF5A}" dt="2022-02-18T17:55:04.605" v="8715"/>
        <pc:sldMkLst>
          <pc:docMk/>
          <pc:sldMk cId="99968793" sldId="451"/>
        </pc:sldMkLst>
        <pc:spChg chg="mod">
          <ac:chgData name="Sujoy Sikdar" userId="461f446da299a2d6" providerId="LiveId" clId="{B552E529-2037-4F5C-AA1B-ECF6445ECF5A}" dt="2022-02-18T17:52:45.489" v="8669" actId="20577"/>
          <ac:spMkLst>
            <pc:docMk/>
            <pc:sldMk cId="99968793" sldId="451"/>
            <ac:spMk id="2" creationId="{D715EFDC-7B81-4322-924E-1888DED66D34}"/>
          </ac:spMkLst>
        </pc:spChg>
        <pc:spChg chg="add del mod">
          <ac:chgData name="Sujoy Sikdar" userId="461f446da299a2d6" providerId="LiveId" clId="{B552E529-2037-4F5C-AA1B-ECF6445ECF5A}" dt="2022-02-18T17:54:50.224" v="8713" actId="20577"/>
          <ac:spMkLst>
            <pc:docMk/>
            <pc:sldMk cId="99968793" sldId="451"/>
            <ac:spMk id="3" creationId="{1139A783-6B0C-41E3-B345-E15304278086}"/>
          </ac:spMkLst>
        </pc:spChg>
        <pc:spChg chg="add del mod">
          <ac:chgData name="Sujoy Sikdar" userId="461f446da299a2d6" providerId="LiveId" clId="{B552E529-2037-4F5C-AA1B-ECF6445ECF5A}" dt="2022-02-18T17:53:39.589" v="8676" actId="478"/>
          <ac:spMkLst>
            <pc:docMk/>
            <pc:sldMk cId="99968793" sldId="451"/>
            <ac:spMk id="6" creationId="{181ABC9C-C624-4F76-A27A-96B66F428069}"/>
          </ac:spMkLst>
        </pc:spChg>
      </pc:sldChg>
      <pc:sldChg chg="modSp new mod modAnim">
        <pc:chgData name="Sujoy Sikdar" userId="461f446da299a2d6" providerId="LiveId" clId="{B552E529-2037-4F5C-AA1B-ECF6445ECF5A}" dt="2022-02-18T18:09:02.337" v="8944"/>
        <pc:sldMkLst>
          <pc:docMk/>
          <pc:sldMk cId="3781168829" sldId="452"/>
        </pc:sldMkLst>
        <pc:spChg chg="mod">
          <ac:chgData name="Sujoy Sikdar" userId="461f446da299a2d6" providerId="LiveId" clId="{B552E529-2037-4F5C-AA1B-ECF6445ECF5A}" dt="2022-02-18T17:55:15.084" v="8743" actId="20577"/>
          <ac:spMkLst>
            <pc:docMk/>
            <pc:sldMk cId="3781168829" sldId="452"/>
            <ac:spMk id="2" creationId="{21676196-A6F1-4213-A11A-9F031B5AB4E2}"/>
          </ac:spMkLst>
        </pc:spChg>
        <pc:spChg chg="mod">
          <ac:chgData name="Sujoy Sikdar" userId="461f446da299a2d6" providerId="LiveId" clId="{B552E529-2037-4F5C-AA1B-ECF6445ECF5A}" dt="2022-02-18T18:08:45.073" v="8941" actId="27636"/>
          <ac:spMkLst>
            <pc:docMk/>
            <pc:sldMk cId="3781168829" sldId="452"/>
            <ac:spMk id="3" creationId="{850E3320-288A-4C8D-8571-0B4B95DF2EDC}"/>
          </ac:spMkLst>
        </pc:spChg>
      </pc:sldChg>
    </pc:docChg>
  </pc:docChgLst>
  <pc:docChgLst>
    <pc:chgData name="Sujoy Sikdar" userId="461f446da299a2d6" providerId="LiveId" clId="{964B923D-227B-484C-BBD9-090A732E18A9}"/>
    <pc:docChg chg="undo redo custSel addSld delSld modSld">
      <pc:chgData name="Sujoy Sikdar" userId="461f446da299a2d6" providerId="LiveId" clId="{964B923D-227B-484C-BBD9-090A732E18A9}" dt="2022-02-09T17:57:04.139" v="5884"/>
      <pc:docMkLst>
        <pc:docMk/>
      </pc:docMkLst>
      <pc:sldChg chg="del">
        <pc:chgData name="Sujoy Sikdar" userId="461f446da299a2d6" providerId="LiveId" clId="{964B923D-227B-484C-BBD9-090A732E18A9}" dt="2022-02-09T14:14:47.305" v="6" actId="47"/>
        <pc:sldMkLst>
          <pc:docMk/>
          <pc:sldMk cId="2363967789" sldId="332"/>
        </pc:sldMkLst>
      </pc:sldChg>
      <pc:sldChg chg="del">
        <pc:chgData name="Sujoy Sikdar" userId="461f446da299a2d6" providerId="LiveId" clId="{964B923D-227B-484C-BBD9-090A732E18A9}" dt="2022-02-09T14:14:47.305" v="6" actId="47"/>
        <pc:sldMkLst>
          <pc:docMk/>
          <pc:sldMk cId="173246126" sldId="353"/>
        </pc:sldMkLst>
      </pc:sldChg>
      <pc:sldChg chg="del">
        <pc:chgData name="Sujoy Sikdar" userId="461f446da299a2d6" providerId="LiveId" clId="{964B923D-227B-484C-BBD9-090A732E18A9}" dt="2022-02-09T14:10:25.904" v="2" actId="47"/>
        <pc:sldMkLst>
          <pc:docMk/>
          <pc:sldMk cId="1779733153" sldId="362"/>
        </pc:sldMkLst>
      </pc:sldChg>
      <pc:sldChg chg="modAnim">
        <pc:chgData name="Sujoy Sikdar" userId="461f446da299a2d6" providerId="LiveId" clId="{964B923D-227B-484C-BBD9-090A732E18A9}" dt="2022-02-09T17:56:30.393" v="5880"/>
        <pc:sldMkLst>
          <pc:docMk/>
          <pc:sldMk cId="1243076957" sldId="363"/>
        </pc:sldMkLst>
      </pc:sldChg>
      <pc:sldChg chg="del">
        <pc:chgData name="Sujoy Sikdar" userId="461f446da299a2d6" providerId="LiveId" clId="{964B923D-227B-484C-BBD9-090A732E18A9}" dt="2022-02-09T14:10:39.601" v="3" actId="47"/>
        <pc:sldMkLst>
          <pc:docMk/>
          <pc:sldMk cId="838892486" sldId="365"/>
        </pc:sldMkLst>
      </pc:sldChg>
      <pc:sldChg chg="modAnim">
        <pc:chgData name="Sujoy Sikdar" userId="461f446da299a2d6" providerId="LiveId" clId="{964B923D-227B-484C-BBD9-090A732E18A9}" dt="2022-02-09T17:56:47.782" v="5881"/>
        <pc:sldMkLst>
          <pc:docMk/>
          <pc:sldMk cId="3249232056" sldId="366"/>
        </pc:sldMkLst>
      </pc:sldChg>
      <pc:sldChg chg="modAnim">
        <pc:chgData name="Sujoy Sikdar" userId="461f446da299a2d6" providerId="LiveId" clId="{964B923D-227B-484C-BBD9-090A732E18A9}" dt="2022-02-09T17:56:52.696" v="5882"/>
        <pc:sldMkLst>
          <pc:docMk/>
          <pc:sldMk cId="1824180883" sldId="367"/>
        </pc:sldMkLst>
      </pc:sldChg>
      <pc:sldChg chg="modAnim">
        <pc:chgData name="Sujoy Sikdar" userId="461f446da299a2d6" providerId="LiveId" clId="{964B923D-227B-484C-BBD9-090A732E18A9}" dt="2022-02-09T17:56:56.835" v="5883"/>
        <pc:sldMkLst>
          <pc:docMk/>
          <pc:sldMk cId="1828791347" sldId="369"/>
        </pc:sldMkLst>
      </pc:sldChg>
      <pc:sldChg chg="del">
        <pc:chgData name="Sujoy Sikdar" userId="461f446da299a2d6" providerId="LiveId" clId="{964B923D-227B-484C-BBD9-090A732E18A9}" dt="2022-02-09T14:10:25.904" v="2" actId="47"/>
        <pc:sldMkLst>
          <pc:docMk/>
          <pc:sldMk cId="2654066107" sldId="370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2645112049" sldId="371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1259181080" sldId="372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222885384" sldId="373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11885222" sldId="374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3769433532" sldId="375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2191782214" sldId="376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2833829038" sldId="377"/>
        </pc:sldMkLst>
      </pc:sldChg>
      <pc:sldChg chg="add del">
        <pc:chgData name="Sujoy Sikdar" userId="461f446da299a2d6" providerId="LiveId" clId="{964B923D-227B-484C-BBD9-090A732E18A9}" dt="2022-02-09T14:14:10.264" v="5"/>
        <pc:sldMkLst>
          <pc:docMk/>
          <pc:sldMk cId="1217982948" sldId="379"/>
        </pc:sldMkLst>
      </pc:sldChg>
      <pc:sldChg chg="add del modAnim">
        <pc:chgData name="Sujoy Sikdar" userId="461f446da299a2d6" providerId="LiveId" clId="{964B923D-227B-484C-BBD9-090A732E18A9}" dt="2022-02-09T17:57:04.139" v="5884"/>
        <pc:sldMkLst>
          <pc:docMk/>
          <pc:sldMk cId="4167474984" sldId="380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4152560597" sldId="381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3803076653" sldId="382"/>
        </pc:sldMkLst>
      </pc:sldChg>
      <pc:sldChg chg="add del">
        <pc:chgData name="Sujoy Sikdar" userId="461f446da299a2d6" providerId="LiveId" clId="{964B923D-227B-484C-BBD9-090A732E18A9}" dt="2022-02-09T14:14:10.264" v="5"/>
        <pc:sldMkLst>
          <pc:docMk/>
          <pc:sldMk cId="1517759937" sldId="383"/>
        </pc:sldMkLst>
      </pc:sldChg>
      <pc:sldChg chg="add del">
        <pc:chgData name="Sujoy Sikdar" userId="461f446da299a2d6" providerId="LiveId" clId="{964B923D-227B-484C-BBD9-090A732E18A9}" dt="2022-02-09T14:14:10.264" v="5"/>
        <pc:sldMkLst>
          <pc:docMk/>
          <pc:sldMk cId="26044715" sldId="384"/>
        </pc:sldMkLst>
      </pc:sldChg>
      <pc:sldChg chg="del">
        <pc:chgData name="Sujoy Sikdar" userId="461f446da299a2d6" providerId="LiveId" clId="{964B923D-227B-484C-BBD9-090A732E18A9}" dt="2022-02-09T14:10:56.857" v="4" actId="47"/>
        <pc:sldMkLst>
          <pc:docMk/>
          <pc:sldMk cId="649824564" sldId="385"/>
        </pc:sldMkLst>
      </pc:sldChg>
      <pc:sldChg chg="addSp delSp modSp new mod modAnim">
        <pc:chgData name="Sujoy Sikdar" userId="461f446da299a2d6" providerId="LiveId" clId="{964B923D-227B-484C-BBD9-090A732E18A9}" dt="2022-02-09T17:56:17.145" v="5879"/>
        <pc:sldMkLst>
          <pc:docMk/>
          <pc:sldMk cId="3836377567" sldId="385"/>
        </pc:sldMkLst>
        <pc:spChg chg="mod">
          <ac:chgData name="Sujoy Sikdar" userId="461f446da299a2d6" providerId="LiveId" clId="{964B923D-227B-484C-BBD9-090A732E18A9}" dt="2022-02-09T14:53:14.521" v="396" actId="1036"/>
          <ac:spMkLst>
            <pc:docMk/>
            <pc:sldMk cId="3836377567" sldId="385"/>
            <ac:spMk id="2" creationId="{8BB0F5BB-E3C7-46E6-B2B5-3B5ECB4B7D08}"/>
          </ac:spMkLst>
        </pc:spChg>
        <pc:spChg chg="del">
          <ac:chgData name="Sujoy Sikdar" userId="461f446da299a2d6" providerId="LiveId" clId="{964B923D-227B-484C-BBD9-090A732E18A9}" dt="2022-02-09T14:39:53.170" v="32" actId="478"/>
          <ac:spMkLst>
            <pc:docMk/>
            <pc:sldMk cId="3836377567" sldId="385"/>
            <ac:spMk id="3" creationId="{F10CE99D-D4CF-4C5F-89AC-F857464EC191}"/>
          </ac:spMkLst>
        </pc:spChg>
        <pc:spChg chg="add mod">
          <ac:chgData name="Sujoy Sikdar" userId="461f446da299a2d6" providerId="LiveId" clId="{964B923D-227B-484C-BBD9-090A732E18A9}" dt="2022-02-09T14:54:14.319" v="517" actId="20577"/>
          <ac:spMkLst>
            <pc:docMk/>
            <pc:sldMk cId="3836377567" sldId="385"/>
            <ac:spMk id="6" creationId="{EF001E35-A0D3-485C-82F5-18DF12FE20FD}"/>
          </ac:spMkLst>
        </pc:spChg>
        <pc:spChg chg="add del mod">
          <ac:chgData name="Sujoy Sikdar" userId="461f446da299a2d6" providerId="LiveId" clId="{964B923D-227B-484C-BBD9-090A732E18A9}" dt="2022-02-09T14:53:36.597" v="427" actId="478"/>
          <ac:spMkLst>
            <pc:docMk/>
            <pc:sldMk cId="3836377567" sldId="385"/>
            <ac:spMk id="7" creationId="{14E030B0-03FB-4D5C-B6A0-76AFC2813D26}"/>
          </ac:spMkLst>
        </pc:spChg>
        <pc:graphicFrameChg chg="add mod modGraphic">
          <ac:chgData name="Sujoy Sikdar" userId="461f446da299a2d6" providerId="LiveId" clId="{964B923D-227B-484C-BBD9-090A732E18A9}" dt="2022-02-09T14:53:26.045" v="424" actId="1076"/>
          <ac:graphicFrameMkLst>
            <pc:docMk/>
            <pc:sldMk cId="3836377567" sldId="385"/>
            <ac:graphicFrameMk id="5" creationId="{EDFC3C7C-316C-4574-BC75-BF19142E4E15}"/>
          </ac:graphicFrameMkLst>
        </pc:graphicFrameChg>
      </pc:sldChg>
      <pc:sldChg chg="addSp delSp modSp new mod modAnim">
        <pc:chgData name="Sujoy Sikdar" userId="461f446da299a2d6" providerId="LiveId" clId="{964B923D-227B-484C-BBD9-090A732E18A9}" dt="2022-02-09T17:55:53.720" v="5876"/>
        <pc:sldMkLst>
          <pc:docMk/>
          <pc:sldMk cId="1503922349" sldId="386"/>
        </pc:sldMkLst>
        <pc:spChg chg="mod">
          <ac:chgData name="Sujoy Sikdar" userId="461f446da299a2d6" providerId="LiveId" clId="{964B923D-227B-484C-BBD9-090A732E18A9}" dt="2022-02-09T14:56:22.497" v="633" actId="20577"/>
          <ac:spMkLst>
            <pc:docMk/>
            <pc:sldMk cId="1503922349" sldId="386"/>
            <ac:spMk id="2" creationId="{BDCD3189-3256-4F55-ABAF-6AEB71048605}"/>
          </ac:spMkLst>
        </pc:spChg>
        <pc:spChg chg="mod">
          <ac:chgData name="Sujoy Sikdar" userId="461f446da299a2d6" providerId="LiveId" clId="{964B923D-227B-484C-BBD9-090A732E18A9}" dt="2022-02-09T15:44:33.683" v="2135" actId="1076"/>
          <ac:spMkLst>
            <pc:docMk/>
            <pc:sldMk cId="1503922349" sldId="386"/>
            <ac:spMk id="3" creationId="{CF032018-DBEB-4C70-A08B-10665621813B}"/>
          </ac:spMkLst>
        </pc:spChg>
        <pc:spChg chg="add del mod">
          <ac:chgData name="Sujoy Sikdar" userId="461f446da299a2d6" providerId="LiveId" clId="{964B923D-227B-484C-BBD9-090A732E18A9}" dt="2022-02-09T15:00:54.769" v="841" actId="478"/>
          <ac:spMkLst>
            <pc:docMk/>
            <pc:sldMk cId="1503922349" sldId="386"/>
            <ac:spMk id="5" creationId="{E2A96A65-24E1-40A7-9D89-AA3E1C865A2C}"/>
          </ac:spMkLst>
        </pc:spChg>
        <pc:spChg chg="mod">
          <ac:chgData name="Sujoy Sikdar" userId="461f446da299a2d6" providerId="LiveId" clId="{964B923D-227B-484C-BBD9-090A732E18A9}" dt="2022-02-09T15:03:04.021" v="888" actId="20577"/>
          <ac:spMkLst>
            <pc:docMk/>
            <pc:sldMk cId="1503922349" sldId="386"/>
            <ac:spMk id="7" creationId="{36504D7E-22A2-4EE4-A93D-FB8727529AF9}"/>
          </ac:spMkLst>
        </pc:spChg>
        <pc:spChg chg="mod">
          <ac:chgData name="Sujoy Sikdar" userId="461f446da299a2d6" providerId="LiveId" clId="{964B923D-227B-484C-BBD9-090A732E18A9}" dt="2022-02-09T15:02:45.772" v="876"/>
          <ac:spMkLst>
            <pc:docMk/>
            <pc:sldMk cId="1503922349" sldId="386"/>
            <ac:spMk id="8" creationId="{D066C1FC-A981-45E2-BED0-4E1D0FC821FD}"/>
          </ac:spMkLst>
        </pc:spChg>
        <pc:grpChg chg="add mod">
          <ac:chgData name="Sujoy Sikdar" userId="461f446da299a2d6" providerId="LiveId" clId="{964B923D-227B-484C-BBD9-090A732E18A9}" dt="2022-02-09T15:04:25.404" v="932" actId="1076"/>
          <ac:grpSpMkLst>
            <pc:docMk/>
            <pc:sldMk cId="1503922349" sldId="386"/>
            <ac:grpSpMk id="6" creationId="{6ACBBEA0-DFF1-4D35-B176-8031BE029302}"/>
          </ac:grpSpMkLst>
        </pc:grpChg>
      </pc:sldChg>
      <pc:sldChg chg="modSp new mod modAnim">
        <pc:chgData name="Sujoy Sikdar" userId="461f446da299a2d6" providerId="LiveId" clId="{964B923D-227B-484C-BBD9-090A732E18A9}" dt="2022-02-09T17:55:00.871" v="5873"/>
        <pc:sldMkLst>
          <pc:docMk/>
          <pc:sldMk cId="2802771632" sldId="387"/>
        </pc:sldMkLst>
        <pc:spChg chg="mod">
          <ac:chgData name="Sujoy Sikdar" userId="461f446da299a2d6" providerId="LiveId" clId="{964B923D-227B-484C-BBD9-090A732E18A9}" dt="2022-02-09T15:03:35.502" v="907" actId="20577"/>
          <ac:spMkLst>
            <pc:docMk/>
            <pc:sldMk cId="2802771632" sldId="387"/>
            <ac:spMk id="2" creationId="{EDD5A922-A7EA-431D-A210-E5D2A865F244}"/>
          </ac:spMkLst>
        </pc:spChg>
        <pc:spChg chg="mod">
          <ac:chgData name="Sujoy Sikdar" userId="461f446da299a2d6" providerId="LiveId" clId="{964B923D-227B-484C-BBD9-090A732E18A9}" dt="2022-02-09T15:51:18.043" v="2377" actId="20577"/>
          <ac:spMkLst>
            <pc:docMk/>
            <pc:sldMk cId="2802771632" sldId="387"/>
            <ac:spMk id="3" creationId="{06271AA5-9976-4958-8723-17495115DA47}"/>
          </ac:spMkLst>
        </pc:spChg>
      </pc:sldChg>
      <pc:sldChg chg="addSp delSp modSp new mod delAnim modAnim">
        <pc:chgData name="Sujoy Sikdar" userId="461f446da299a2d6" providerId="LiveId" clId="{964B923D-227B-484C-BBD9-090A732E18A9}" dt="2022-02-09T17:55:27.430" v="5875"/>
        <pc:sldMkLst>
          <pc:docMk/>
          <pc:sldMk cId="3232163308" sldId="388"/>
        </pc:sldMkLst>
        <pc:spChg chg="mod">
          <ac:chgData name="Sujoy Sikdar" userId="461f446da299a2d6" providerId="LiveId" clId="{964B923D-227B-484C-BBD9-090A732E18A9}" dt="2022-02-09T15:39:38.684" v="2051" actId="122"/>
          <ac:spMkLst>
            <pc:docMk/>
            <pc:sldMk cId="3232163308" sldId="388"/>
            <ac:spMk id="2" creationId="{1A42A14A-55E6-4C18-BA2B-432ACDDC355E}"/>
          </ac:spMkLst>
        </pc:spChg>
        <pc:spChg chg="del">
          <ac:chgData name="Sujoy Sikdar" userId="461f446da299a2d6" providerId="LiveId" clId="{964B923D-227B-484C-BBD9-090A732E18A9}" dt="2022-02-09T15:23:58.177" v="1309" actId="478"/>
          <ac:spMkLst>
            <pc:docMk/>
            <pc:sldMk cId="3232163308" sldId="388"/>
            <ac:spMk id="3" creationId="{D88CFB88-8ABD-4F11-9295-AEE965133461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7" creationId="{1FACE060-1652-4DF4-A164-26647376AD98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8" creationId="{208A4C21-2441-4D8F-8029-732F6999CAAC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10" creationId="{C72ED15F-73B8-4525-92A0-6D01B2998054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11" creationId="{45231C61-9F79-4370-B466-BACE5FA63B48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12" creationId="{DA5C5BF6-377D-4DA2-9912-499F28D7BA7A}"/>
          </ac:spMkLst>
        </pc:spChg>
        <pc:spChg chg="add del mod">
          <ac:chgData name="Sujoy Sikdar" userId="461f446da299a2d6" providerId="LiveId" clId="{964B923D-227B-484C-BBD9-090A732E18A9}" dt="2022-02-09T15:25:30.758" v="1386" actId="478"/>
          <ac:spMkLst>
            <pc:docMk/>
            <pc:sldMk cId="3232163308" sldId="388"/>
            <ac:spMk id="13" creationId="{58930BF9-03E9-4331-BFDE-F9173A5ABC99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14" creationId="{06108F82-EE08-4BF3-9795-070029F80992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15" creationId="{C6BBAC0A-9F01-473D-A748-74AB1C68C49B}"/>
          </ac:spMkLst>
        </pc:spChg>
        <pc:spChg chg="add del mod">
          <ac:chgData name="Sujoy Sikdar" userId="461f446da299a2d6" providerId="LiveId" clId="{964B923D-227B-484C-BBD9-090A732E18A9}" dt="2022-02-09T15:25:17.275" v="1383" actId="478"/>
          <ac:spMkLst>
            <pc:docMk/>
            <pc:sldMk cId="3232163308" sldId="388"/>
            <ac:spMk id="16" creationId="{3425904D-63FB-4DE1-BD4A-96A2367AAC92}"/>
          </ac:spMkLst>
        </pc:spChg>
        <pc:spChg chg="add del mod">
          <ac:chgData name="Sujoy Sikdar" userId="461f446da299a2d6" providerId="LiveId" clId="{964B923D-227B-484C-BBD9-090A732E18A9}" dt="2022-02-09T15:25:26.531" v="1385" actId="478"/>
          <ac:spMkLst>
            <pc:docMk/>
            <pc:sldMk cId="3232163308" sldId="388"/>
            <ac:spMk id="17" creationId="{7EA7E519-03C4-4B1D-90F7-F5E737094771}"/>
          </ac:spMkLst>
        </pc:spChg>
        <pc:spChg chg="add del">
          <ac:chgData name="Sujoy Sikdar" userId="461f446da299a2d6" providerId="LiveId" clId="{964B923D-227B-484C-BBD9-090A732E18A9}" dt="2022-02-09T15:27:20.807" v="1393" actId="478"/>
          <ac:spMkLst>
            <pc:docMk/>
            <pc:sldMk cId="3232163308" sldId="388"/>
            <ac:spMk id="20" creationId="{43176231-D2CF-4AC2-B934-01FB56A00A6E}"/>
          </ac:spMkLst>
        </pc:spChg>
        <pc:spChg chg="add del">
          <ac:chgData name="Sujoy Sikdar" userId="461f446da299a2d6" providerId="LiveId" clId="{964B923D-227B-484C-BBD9-090A732E18A9}" dt="2022-02-09T15:27:35.508" v="1395" actId="478"/>
          <ac:spMkLst>
            <pc:docMk/>
            <pc:sldMk cId="3232163308" sldId="388"/>
            <ac:spMk id="21" creationId="{C2556DEF-CDFA-4A5E-A50A-C5164BCE7AC7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22" creationId="{859881F7-20BD-425D-AA47-AAFF2CF5C169}"/>
          </ac:spMkLst>
        </pc:spChg>
        <pc:spChg chg="add mod">
          <ac:chgData name="Sujoy Sikdar" userId="461f446da299a2d6" providerId="LiveId" clId="{964B923D-227B-484C-BBD9-090A732E18A9}" dt="2022-02-09T15:42:37.338" v="2119" actId="1036"/>
          <ac:spMkLst>
            <pc:docMk/>
            <pc:sldMk cId="3232163308" sldId="388"/>
            <ac:spMk id="25" creationId="{571AE353-E3C9-43CF-964E-27E3459E02A6}"/>
          </ac:spMkLst>
        </pc:spChg>
        <pc:spChg chg="add mod">
          <ac:chgData name="Sujoy Sikdar" userId="461f446da299a2d6" providerId="LiveId" clId="{964B923D-227B-484C-BBD9-090A732E18A9}" dt="2022-02-09T15:42:42.115" v="2133" actId="1036"/>
          <ac:spMkLst>
            <pc:docMk/>
            <pc:sldMk cId="3232163308" sldId="388"/>
            <ac:spMk id="26" creationId="{C13525B3-F14F-48FC-88BC-83E839FCA329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27" creationId="{E3D51901-5C70-46B5-97E4-765DDFB967FE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28" creationId="{1765D833-A6BA-4ED2-A0D4-1D80A04F30DA}"/>
          </ac:spMkLst>
        </pc:spChg>
        <pc:spChg chg="add mod">
          <ac:chgData name="Sujoy Sikdar" userId="461f446da299a2d6" providerId="LiveId" clId="{964B923D-227B-484C-BBD9-090A732E18A9}" dt="2022-02-09T15:34:31.100" v="1744" actId="1076"/>
          <ac:spMkLst>
            <pc:docMk/>
            <pc:sldMk cId="3232163308" sldId="388"/>
            <ac:spMk id="29" creationId="{57184179-322C-4A83-9A4A-A5FCCF364AB8}"/>
          </ac:spMkLst>
        </pc:spChg>
        <pc:spChg chg="add del mod">
          <ac:chgData name="Sujoy Sikdar" userId="461f446da299a2d6" providerId="LiveId" clId="{964B923D-227B-484C-BBD9-090A732E18A9}" dt="2022-02-09T15:35:19.232" v="1748" actId="478"/>
          <ac:spMkLst>
            <pc:docMk/>
            <pc:sldMk cId="3232163308" sldId="388"/>
            <ac:spMk id="30" creationId="{B4824E9E-C49A-4CE6-92F0-9CE093E150C2}"/>
          </ac:spMkLst>
        </pc:spChg>
        <pc:spChg chg="add mod">
          <ac:chgData name="Sujoy Sikdar" userId="461f446da299a2d6" providerId="LiveId" clId="{964B923D-227B-484C-BBD9-090A732E18A9}" dt="2022-02-09T15:39:09.734" v="2018" actId="1036"/>
          <ac:spMkLst>
            <pc:docMk/>
            <pc:sldMk cId="3232163308" sldId="388"/>
            <ac:spMk id="31" creationId="{8CDECE52-F86E-42E0-9724-25076AB4BA49}"/>
          </ac:spMkLst>
        </pc:spChg>
        <pc:spChg chg="add mod">
          <ac:chgData name="Sujoy Sikdar" userId="461f446da299a2d6" providerId="LiveId" clId="{964B923D-227B-484C-BBD9-090A732E18A9}" dt="2022-02-09T15:40:55.075" v="2078" actId="20577"/>
          <ac:spMkLst>
            <pc:docMk/>
            <pc:sldMk cId="3232163308" sldId="388"/>
            <ac:spMk id="32" creationId="{5D3F1E4C-43CA-47F7-94D9-50E3181527BE}"/>
          </ac:spMkLst>
        </pc:spChg>
        <pc:cxnChg chg="add mod">
          <ac:chgData name="Sujoy Sikdar" userId="461f446da299a2d6" providerId="LiveId" clId="{964B923D-227B-484C-BBD9-090A732E18A9}" dt="2022-02-09T15:39:09.734" v="2018" actId="1036"/>
          <ac:cxnSpMkLst>
            <pc:docMk/>
            <pc:sldMk cId="3232163308" sldId="388"/>
            <ac:cxnSpMk id="5" creationId="{1FE8CD2D-32A3-4144-AD89-7F17800D34BA}"/>
          </ac:cxnSpMkLst>
        </pc:cxnChg>
        <pc:cxnChg chg="add mod">
          <ac:chgData name="Sujoy Sikdar" userId="461f446da299a2d6" providerId="LiveId" clId="{964B923D-227B-484C-BBD9-090A732E18A9}" dt="2022-02-09T15:39:09.734" v="2018" actId="1036"/>
          <ac:cxnSpMkLst>
            <pc:docMk/>
            <pc:sldMk cId="3232163308" sldId="388"/>
            <ac:cxnSpMk id="6" creationId="{8EC43E84-D24A-4A2F-BCCD-D2379DE4103C}"/>
          </ac:cxnSpMkLst>
        </pc:cxnChg>
        <pc:cxnChg chg="add del mod">
          <ac:chgData name="Sujoy Sikdar" userId="461f446da299a2d6" providerId="LiveId" clId="{964B923D-227B-484C-BBD9-090A732E18A9}" dt="2022-02-09T15:25:32.890" v="1387" actId="478"/>
          <ac:cxnSpMkLst>
            <pc:docMk/>
            <pc:sldMk cId="3232163308" sldId="388"/>
            <ac:cxnSpMk id="9" creationId="{F38AE7F5-CE2C-46A5-8C3D-F3FB1F99B690}"/>
          </ac:cxnSpMkLst>
        </pc:cxnChg>
        <pc:cxnChg chg="add mod ord">
          <ac:chgData name="Sujoy Sikdar" userId="461f446da299a2d6" providerId="LiveId" clId="{964B923D-227B-484C-BBD9-090A732E18A9}" dt="2022-02-09T15:39:09.734" v="2018" actId="1036"/>
          <ac:cxnSpMkLst>
            <pc:docMk/>
            <pc:sldMk cId="3232163308" sldId="388"/>
            <ac:cxnSpMk id="19" creationId="{18A8006D-1AA6-43B8-8420-814551912D87}"/>
          </ac:cxnSpMkLst>
        </pc:cxnChg>
      </pc:sldChg>
      <pc:sldChg chg="modSp new mod modAnim">
        <pc:chgData name="Sujoy Sikdar" userId="461f446da299a2d6" providerId="LiveId" clId="{964B923D-227B-484C-BBD9-090A732E18A9}" dt="2022-02-09T17:54:53.265" v="5872"/>
        <pc:sldMkLst>
          <pc:docMk/>
          <pc:sldMk cId="425986384" sldId="389"/>
        </pc:sldMkLst>
        <pc:spChg chg="mod">
          <ac:chgData name="Sujoy Sikdar" userId="461f446da299a2d6" providerId="LiveId" clId="{964B923D-227B-484C-BBD9-090A732E18A9}" dt="2022-02-09T15:44:56.584" v="2180" actId="20577"/>
          <ac:spMkLst>
            <pc:docMk/>
            <pc:sldMk cId="425986384" sldId="389"/>
            <ac:spMk id="2" creationId="{19BBA0F8-8DA7-483A-9799-4EE7D6671F4E}"/>
          </ac:spMkLst>
        </pc:spChg>
        <pc:spChg chg="mod">
          <ac:chgData name="Sujoy Sikdar" userId="461f446da299a2d6" providerId="LiveId" clId="{964B923D-227B-484C-BBD9-090A732E18A9}" dt="2022-02-09T15:50:38.582" v="2376" actId="20577"/>
          <ac:spMkLst>
            <pc:docMk/>
            <pc:sldMk cId="425986384" sldId="389"/>
            <ac:spMk id="3" creationId="{B6692306-D89D-43A4-A3F3-F541686D39D9}"/>
          </ac:spMkLst>
        </pc:spChg>
      </pc:sldChg>
      <pc:sldChg chg="modSp new mod">
        <pc:chgData name="Sujoy Sikdar" userId="461f446da299a2d6" providerId="LiveId" clId="{964B923D-227B-484C-BBD9-090A732E18A9}" dt="2022-02-09T17:39:18.510" v="5403" actId="20577"/>
        <pc:sldMkLst>
          <pc:docMk/>
          <pc:sldMk cId="904993165" sldId="390"/>
        </pc:sldMkLst>
        <pc:spChg chg="mod">
          <ac:chgData name="Sujoy Sikdar" userId="461f446da299a2d6" providerId="LiveId" clId="{964B923D-227B-484C-BBD9-090A732E18A9}" dt="2022-02-09T15:46:56.657" v="2240" actId="20577"/>
          <ac:spMkLst>
            <pc:docMk/>
            <pc:sldMk cId="904993165" sldId="390"/>
            <ac:spMk id="2" creationId="{23B6BA2E-96BB-4549-BED3-9B6C94C5A3A2}"/>
          </ac:spMkLst>
        </pc:spChg>
        <pc:spChg chg="mod">
          <ac:chgData name="Sujoy Sikdar" userId="461f446da299a2d6" providerId="LiveId" clId="{964B923D-227B-484C-BBD9-090A732E18A9}" dt="2022-02-09T17:39:18.510" v="5403" actId="20577"/>
          <ac:spMkLst>
            <pc:docMk/>
            <pc:sldMk cId="904993165" sldId="390"/>
            <ac:spMk id="3" creationId="{6FCBBD60-D919-4922-A705-70F8C2CDCB4F}"/>
          </ac:spMkLst>
        </pc:spChg>
      </pc:sldChg>
      <pc:sldChg chg="modSp new mod modAnim">
        <pc:chgData name="Sujoy Sikdar" userId="461f446da299a2d6" providerId="LiveId" clId="{964B923D-227B-484C-BBD9-090A732E18A9}" dt="2022-02-09T17:54:32.077" v="5870"/>
        <pc:sldMkLst>
          <pc:docMk/>
          <pc:sldMk cId="3168080854" sldId="391"/>
        </pc:sldMkLst>
        <pc:spChg chg="mod">
          <ac:chgData name="Sujoy Sikdar" userId="461f446da299a2d6" providerId="LiveId" clId="{964B923D-227B-484C-BBD9-090A732E18A9}" dt="2022-02-09T16:16:49.812" v="2809" actId="20577"/>
          <ac:spMkLst>
            <pc:docMk/>
            <pc:sldMk cId="3168080854" sldId="391"/>
            <ac:spMk id="2" creationId="{F9C75C8A-7B50-4A70-A638-4BA28D8851D0}"/>
          </ac:spMkLst>
        </pc:spChg>
        <pc:spChg chg="mod">
          <ac:chgData name="Sujoy Sikdar" userId="461f446da299a2d6" providerId="LiveId" clId="{964B923D-227B-484C-BBD9-090A732E18A9}" dt="2022-02-09T17:18:54.149" v="4244" actId="20577"/>
          <ac:spMkLst>
            <pc:docMk/>
            <pc:sldMk cId="3168080854" sldId="391"/>
            <ac:spMk id="3" creationId="{34D56700-A2B6-4C54-B290-2E6219D91605}"/>
          </ac:spMkLst>
        </pc:spChg>
      </pc:sldChg>
      <pc:sldChg chg="modSp new mod modAnim">
        <pc:chgData name="Sujoy Sikdar" userId="461f446da299a2d6" providerId="LiveId" clId="{964B923D-227B-484C-BBD9-090A732E18A9}" dt="2022-02-09T17:54:23.358" v="5869"/>
        <pc:sldMkLst>
          <pc:docMk/>
          <pc:sldMk cId="1505868959" sldId="392"/>
        </pc:sldMkLst>
        <pc:spChg chg="mod">
          <ac:chgData name="Sujoy Sikdar" userId="461f446da299a2d6" providerId="LiveId" clId="{964B923D-227B-484C-BBD9-090A732E18A9}" dt="2022-02-09T16:35:57.123" v="2838"/>
          <ac:spMkLst>
            <pc:docMk/>
            <pc:sldMk cId="1505868959" sldId="392"/>
            <ac:spMk id="2" creationId="{6277E169-A4FF-448E-AB8D-5CA2103C9C95}"/>
          </ac:spMkLst>
        </pc:spChg>
        <pc:spChg chg="mod">
          <ac:chgData name="Sujoy Sikdar" userId="461f446da299a2d6" providerId="LiveId" clId="{964B923D-227B-484C-BBD9-090A732E18A9}" dt="2022-02-09T16:39:00.159" v="3068" actId="20577"/>
          <ac:spMkLst>
            <pc:docMk/>
            <pc:sldMk cId="1505868959" sldId="392"/>
            <ac:spMk id="3" creationId="{23C42C89-833F-4258-AC26-DED290299C92}"/>
          </ac:spMkLst>
        </pc:spChg>
      </pc:sldChg>
      <pc:sldChg chg="modSp new mod modAnim">
        <pc:chgData name="Sujoy Sikdar" userId="461f446da299a2d6" providerId="LiveId" clId="{964B923D-227B-484C-BBD9-090A732E18A9}" dt="2022-02-09T17:53:50.545" v="5866"/>
        <pc:sldMkLst>
          <pc:docMk/>
          <pc:sldMk cId="1352827313" sldId="393"/>
        </pc:sldMkLst>
        <pc:spChg chg="mod">
          <ac:chgData name="Sujoy Sikdar" userId="461f446da299a2d6" providerId="LiveId" clId="{964B923D-227B-484C-BBD9-090A732E18A9}" dt="2022-02-09T16:49:35.702" v="3444" actId="1036"/>
          <ac:spMkLst>
            <pc:docMk/>
            <pc:sldMk cId="1352827313" sldId="393"/>
            <ac:spMk id="2" creationId="{71B9244B-1A66-49D3-B048-F42FD228A1C7}"/>
          </ac:spMkLst>
        </pc:spChg>
        <pc:spChg chg="mod">
          <ac:chgData name="Sujoy Sikdar" userId="461f446da299a2d6" providerId="LiveId" clId="{964B923D-227B-484C-BBD9-090A732E18A9}" dt="2022-02-09T16:52:44.252" v="3554" actId="207"/>
          <ac:spMkLst>
            <pc:docMk/>
            <pc:sldMk cId="1352827313" sldId="393"/>
            <ac:spMk id="3" creationId="{9B230B16-10B3-4D1A-9556-E4B4C47CAA4A}"/>
          </ac:spMkLst>
        </pc:spChg>
      </pc:sldChg>
      <pc:sldChg chg="addSp delSp modSp new mod delAnim modAnim">
        <pc:chgData name="Sujoy Sikdar" userId="461f446da299a2d6" providerId="LiveId" clId="{964B923D-227B-484C-BBD9-090A732E18A9}" dt="2022-02-09T17:53:29.577" v="5863"/>
        <pc:sldMkLst>
          <pc:docMk/>
          <pc:sldMk cId="1231244777" sldId="394"/>
        </pc:sldMkLst>
        <pc:spChg chg="del">
          <ac:chgData name="Sujoy Sikdar" userId="461f446da299a2d6" providerId="LiveId" clId="{964B923D-227B-484C-BBD9-090A732E18A9}" dt="2022-02-09T16:55:02.948" v="3555" actId="478"/>
          <ac:spMkLst>
            <pc:docMk/>
            <pc:sldMk cId="1231244777" sldId="394"/>
            <ac:spMk id="2" creationId="{C9D06275-0041-42C7-A440-9973756BBE42}"/>
          </ac:spMkLst>
        </pc:spChg>
        <pc:spChg chg="del">
          <ac:chgData name="Sujoy Sikdar" userId="461f446da299a2d6" providerId="LiveId" clId="{964B923D-227B-484C-BBD9-090A732E18A9}" dt="2022-02-09T16:55:02.948" v="3555" actId="478"/>
          <ac:spMkLst>
            <pc:docMk/>
            <pc:sldMk cId="1231244777" sldId="394"/>
            <ac:spMk id="3" creationId="{2B2D61C7-AF37-43AE-9DF3-48A480C5F760}"/>
          </ac:spMkLst>
        </pc:spChg>
        <pc:spChg chg="mod">
          <ac:chgData name="Sujoy Sikdar" userId="461f446da299a2d6" providerId="LiveId" clId="{964B923D-227B-484C-BBD9-090A732E18A9}" dt="2022-02-09T17:01:32.238" v="3989" actId="1038"/>
          <ac:spMkLst>
            <pc:docMk/>
            <pc:sldMk cId="1231244777" sldId="394"/>
            <ac:spMk id="4" creationId="{764CDB02-F17B-42C8-81EC-3EFBEC5EE5FA}"/>
          </ac:spMkLst>
        </pc:spChg>
        <pc:spChg chg="add mod">
          <ac:chgData name="Sujoy Sikdar" userId="461f446da299a2d6" providerId="LiveId" clId="{964B923D-227B-484C-BBD9-090A732E18A9}" dt="2022-02-09T17:02:21.724" v="4046" actId="14100"/>
          <ac:spMkLst>
            <pc:docMk/>
            <pc:sldMk cId="1231244777" sldId="394"/>
            <ac:spMk id="5" creationId="{B5A1358C-6D12-4F58-ACF5-F3EDAE918E00}"/>
          </ac:spMkLst>
        </pc:spChg>
        <pc:spChg chg="add mod">
          <ac:chgData name="Sujoy Sikdar" userId="461f446da299a2d6" providerId="LiveId" clId="{964B923D-227B-484C-BBD9-090A732E18A9}" dt="2022-02-09T17:05:11.767" v="4135" actId="20577"/>
          <ac:spMkLst>
            <pc:docMk/>
            <pc:sldMk cId="1231244777" sldId="394"/>
            <ac:spMk id="6" creationId="{FBBB2902-CAC2-426D-AAA5-2F54018C930C}"/>
          </ac:spMkLst>
        </pc:spChg>
        <pc:spChg chg="add mod">
          <ac:chgData name="Sujoy Sikdar" userId="461f446da299a2d6" providerId="LiveId" clId="{964B923D-227B-484C-BBD9-090A732E18A9}" dt="2022-02-09T16:59:19.569" v="3932" actId="1038"/>
          <ac:spMkLst>
            <pc:docMk/>
            <pc:sldMk cId="1231244777" sldId="394"/>
            <ac:spMk id="9" creationId="{CEB697EE-9541-4226-A184-F56300C18332}"/>
          </ac:spMkLst>
        </pc:spChg>
        <pc:spChg chg="add mod">
          <ac:chgData name="Sujoy Sikdar" userId="461f446da299a2d6" providerId="LiveId" clId="{964B923D-227B-484C-BBD9-090A732E18A9}" dt="2022-02-09T16:59:33.984" v="3934" actId="1076"/>
          <ac:spMkLst>
            <pc:docMk/>
            <pc:sldMk cId="1231244777" sldId="394"/>
            <ac:spMk id="10" creationId="{2DADA8A0-9903-402B-9F48-A81A7D6524DF}"/>
          </ac:spMkLst>
        </pc:spChg>
        <pc:spChg chg="add mod">
          <ac:chgData name="Sujoy Sikdar" userId="461f446da299a2d6" providerId="LiveId" clId="{964B923D-227B-484C-BBD9-090A732E18A9}" dt="2022-02-09T16:59:01.026" v="3925" actId="1038"/>
          <ac:spMkLst>
            <pc:docMk/>
            <pc:sldMk cId="1231244777" sldId="394"/>
            <ac:spMk id="12" creationId="{D5988E5D-E7C0-4F0A-9F3C-75DB8FE72CDB}"/>
          </ac:spMkLst>
        </pc:spChg>
        <pc:spChg chg="add mod">
          <ac:chgData name="Sujoy Sikdar" userId="461f446da299a2d6" providerId="LiveId" clId="{964B923D-227B-484C-BBD9-090A732E18A9}" dt="2022-02-09T16:58:52.300" v="3909" actId="1076"/>
          <ac:spMkLst>
            <pc:docMk/>
            <pc:sldMk cId="1231244777" sldId="394"/>
            <ac:spMk id="13" creationId="{0BAA3780-59AB-480F-BCE0-093FEA006086}"/>
          </ac:spMkLst>
        </pc:spChg>
        <pc:spChg chg="add mod">
          <ac:chgData name="Sujoy Sikdar" userId="461f446da299a2d6" providerId="LiveId" clId="{964B923D-227B-484C-BBD9-090A732E18A9}" dt="2022-02-09T16:59:12.341" v="3926" actId="688"/>
          <ac:spMkLst>
            <pc:docMk/>
            <pc:sldMk cId="1231244777" sldId="394"/>
            <ac:spMk id="14" creationId="{18ABB476-17B9-4FC1-B45A-CA198BE11B26}"/>
          </ac:spMkLst>
        </pc:spChg>
        <pc:spChg chg="add mod">
          <ac:chgData name="Sujoy Sikdar" userId="461f446da299a2d6" providerId="LiveId" clId="{964B923D-227B-484C-BBD9-090A732E18A9}" dt="2022-02-09T16:59:30.534" v="3933" actId="1076"/>
          <ac:spMkLst>
            <pc:docMk/>
            <pc:sldMk cId="1231244777" sldId="394"/>
            <ac:spMk id="15" creationId="{87D26CA3-2514-4BEC-9822-661B143BF746}"/>
          </ac:spMkLst>
        </pc:spChg>
        <pc:spChg chg="add mod">
          <ac:chgData name="Sujoy Sikdar" userId="461f446da299a2d6" providerId="LiveId" clId="{964B923D-227B-484C-BBD9-090A732E18A9}" dt="2022-02-09T16:59:45.318" v="3935" actId="1076"/>
          <ac:spMkLst>
            <pc:docMk/>
            <pc:sldMk cId="1231244777" sldId="394"/>
            <ac:spMk id="16" creationId="{8B43D1BE-395A-4248-B675-AE2803786537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0" creationId="{89400A75-C17A-4FD0-ACA0-247C75F47DB1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1" creationId="{A65A8564-574B-4E97-9D30-67FB66C4457B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3" creationId="{4DE62608-8546-4C62-9B9E-91FBF01C0CC7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4" creationId="{39127610-203D-40B8-9A5C-EBB40ACE5FF7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5" creationId="{252A176B-823D-4B02-AFB2-EB805D4C8562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6" creationId="{80B1E614-817D-457E-8407-D0F332FA580F}"/>
          </ac:spMkLst>
        </pc:spChg>
        <pc:spChg chg="add del mod">
          <ac:chgData name="Sujoy Sikdar" userId="461f446da299a2d6" providerId="LiveId" clId="{964B923D-227B-484C-BBD9-090A732E18A9}" dt="2022-02-09T17:00:57.590" v="3958" actId="478"/>
          <ac:spMkLst>
            <pc:docMk/>
            <pc:sldMk cId="1231244777" sldId="394"/>
            <ac:spMk id="27" creationId="{FD1B863B-40D2-4B1A-BD58-9EB25C0BA516}"/>
          </ac:spMkLst>
        </pc:spChg>
        <pc:spChg chg="add mod">
          <ac:chgData name="Sujoy Sikdar" userId="461f446da299a2d6" providerId="LiveId" clId="{964B923D-227B-484C-BBD9-090A732E18A9}" dt="2022-02-09T17:00:23.838" v="3952" actId="1076"/>
          <ac:spMkLst>
            <pc:docMk/>
            <pc:sldMk cId="1231244777" sldId="394"/>
            <ac:spMk id="34" creationId="{8635DBB1-31D3-4271-8238-30E51BDFA9FB}"/>
          </ac:spMkLst>
        </pc:spChg>
        <pc:spChg chg="add mod">
          <ac:chgData name="Sujoy Sikdar" userId="461f446da299a2d6" providerId="LiveId" clId="{964B923D-227B-484C-BBD9-090A732E18A9}" dt="2022-02-09T17:00:33.367" v="3957" actId="20577"/>
          <ac:spMkLst>
            <pc:docMk/>
            <pc:sldMk cId="1231244777" sldId="394"/>
            <ac:spMk id="35" creationId="{5683F080-99C1-47F4-BFA6-2D1650B57AB9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38" creationId="{1B83EADB-F63E-42CF-AAB9-949438051A1C}"/>
          </ac:spMkLst>
        </pc:spChg>
        <pc:spChg chg="add mod">
          <ac:chgData name="Sujoy Sikdar" userId="461f446da299a2d6" providerId="LiveId" clId="{964B923D-227B-484C-BBD9-090A732E18A9}" dt="2022-02-09T17:02:36.033" v="4062" actId="20577"/>
          <ac:spMkLst>
            <pc:docMk/>
            <pc:sldMk cId="1231244777" sldId="394"/>
            <ac:spMk id="39" creationId="{F49ED30F-FD05-4066-BF56-DE4204C205E7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41" creationId="{5521A142-334E-4736-8A38-2E0D9F28424F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42" creationId="{72ECA4BE-D72C-463A-A2E0-2ED0307AD974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43" creationId="{9EF9D193-F11C-4902-B342-CB79F84F78D5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44" creationId="{FF6DEF82-FA0F-45C8-B2FB-3AC117ABE1C4}"/>
          </ac:spMkLst>
        </pc:spChg>
        <pc:spChg chg="add mod">
          <ac:chgData name="Sujoy Sikdar" userId="461f446da299a2d6" providerId="LiveId" clId="{964B923D-227B-484C-BBD9-090A732E18A9}" dt="2022-02-09T17:01:08.217" v="3960" actId="1076"/>
          <ac:spMkLst>
            <pc:docMk/>
            <pc:sldMk cId="1231244777" sldId="394"/>
            <ac:spMk id="45" creationId="{C7036EAB-5055-4AA7-966F-4D7FF907C5E0}"/>
          </ac:spMkLst>
        </pc:spChg>
        <pc:spChg chg="add mod">
          <ac:chgData name="Sujoy Sikdar" userId="461f446da299a2d6" providerId="LiveId" clId="{964B923D-227B-484C-BBD9-090A732E18A9}" dt="2022-02-09T17:01:27.089" v="3973" actId="20577"/>
          <ac:spMkLst>
            <pc:docMk/>
            <pc:sldMk cId="1231244777" sldId="394"/>
            <ac:spMk id="46" creationId="{019D9786-A3B4-45F8-9B05-0173C3463B1B}"/>
          </ac:spMkLst>
        </pc:spChg>
        <pc:spChg chg="add mod">
          <ac:chgData name="Sujoy Sikdar" userId="461f446da299a2d6" providerId="LiveId" clId="{964B923D-227B-484C-BBD9-090A732E18A9}" dt="2022-02-09T17:01:22.800" v="3968" actId="20577"/>
          <ac:spMkLst>
            <pc:docMk/>
            <pc:sldMk cId="1231244777" sldId="394"/>
            <ac:spMk id="47" creationId="{5948C545-98E6-400E-900D-31EA8EB364B6}"/>
          </ac:spMkLst>
        </pc:spChg>
        <pc:cxnChg chg="add mod">
          <ac:chgData name="Sujoy Sikdar" userId="461f446da299a2d6" providerId="LiveId" clId="{964B923D-227B-484C-BBD9-090A732E18A9}" dt="2022-02-09T16:57:39.259" v="3770" actId="1038"/>
          <ac:cxnSpMkLst>
            <pc:docMk/>
            <pc:sldMk cId="1231244777" sldId="394"/>
            <ac:cxnSpMk id="7" creationId="{948E8EFD-F0EA-4EAF-8AE5-1B5AFE423E63}"/>
          </ac:cxnSpMkLst>
        </pc:cxnChg>
        <pc:cxnChg chg="add mod">
          <ac:chgData name="Sujoy Sikdar" userId="461f446da299a2d6" providerId="LiveId" clId="{964B923D-227B-484C-BBD9-090A732E18A9}" dt="2022-02-09T16:57:39.259" v="3770" actId="1038"/>
          <ac:cxnSpMkLst>
            <pc:docMk/>
            <pc:sldMk cId="1231244777" sldId="394"/>
            <ac:cxnSpMk id="8" creationId="{727C2F0F-6CC6-40A4-8920-281927EB2851}"/>
          </ac:cxnSpMkLst>
        </pc:cxnChg>
        <pc:cxnChg chg="add mod">
          <ac:chgData name="Sujoy Sikdar" userId="461f446da299a2d6" providerId="LiveId" clId="{964B923D-227B-484C-BBD9-090A732E18A9}" dt="2022-02-09T16:58:28.704" v="3903" actId="14100"/>
          <ac:cxnSpMkLst>
            <pc:docMk/>
            <pc:sldMk cId="1231244777" sldId="394"/>
            <ac:cxnSpMk id="11" creationId="{5D0B0356-A00B-4182-BFE4-D95C92D2C4BD}"/>
          </ac:cxnSpMkLst>
        </pc:cxnChg>
        <pc:cxnChg chg="add mod">
          <ac:chgData name="Sujoy Sikdar" userId="461f446da299a2d6" providerId="LiveId" clId="{964B923D-227B-484C-BBD9-090A732E18A9}" dt="2022-02-09T17:02:27.741" v="4060" actId="1036"/>
          <ac:cxnSpMkLst>
            <pc:docMk/>
            <pc:sldMk cId="1231244777" sldId="394"/>
            <ac:cxnSpMk id="17" creationId="{61D51BDE-A8D2-4341-92AF-5AAAB27B884F}"/>
          </ac:cxnSpMkLst>
        </pc:cxnChg>
        <pc:cxnChg chg="add del mod">
          <ac:chgData name="Sujoy Sikdar" userId="461f446da299a2d6" providerId="LiveId" clId="{964B923D-227B-484C-BBD9-090A732E18A9}" dt="2022-02-09T17:00:57.590" v="3958" actId="478"/>
          <ac:cxnSpMkLst>
            <pc:docMk/>
            <pc:sldMk cId="1231244777" sldId="394"/>
            <ac:cxnSpMk id="18" creationId="{1A5CD3BA-EFA9-4185-AC80-3B787D67A063}"/>
          </ac:cxnSpMkLst>
        </pc:cxnChg>
        <pc:cxnChg chg="add del mod">
          <ac:chgData name="Sujoy Sikdar" userId="461f446da299a2d6" providerId="LiveId" clId="{964B923D-227B-484C-BBD9-090A732E18A9}" dt="2022-02-09T17:00:57.590" v="3958" actId="478"/>
          <ac:cxnSpMkLst>
            <pc:docMk/>
            <pc:sldMk cId="1231244777" sldId="394"/>
            <ac:cxnSpMk id="19" creationId="{AC2B5E1B-3E15-473C-8D26-59D838B63799}"/>
          </ac:cxnSpMkLst>
        </pc:cxnChg>
        <pc:cxnChg chg="add del mod">
          <ac:chgData name="Sujoy Sikdar" userId="461f446da299a2d6" providerId="LiveId" clId="{964B923D-227B-484C-BBD9-090A732E18A9}" dt="2022-02-09T17:00:57.590" v="3958" actId="478"/>
          <ac:cxnSpMkLst>
            <pc:docMk/>
            <pc:sldMk cId="1231244777" sldId="394"/>
            <ac:cxnSpMk id="22" creationId="{8219D4F0-2249-4610-ADF8-338CC08F9BE1}"/>
          </ac:cxnSpMkLst>
        </pc:cxnChg>
        <pc:cxnChg chg="add mod">
          <ac:chgData name="Sujoy Sikdar" userId="461f446da299a2d6" providerId="LiveId" clId="{964B923D-227B-484C-BBD9-090A732E18A9}" dt="2022-02-09T17:01:08.217" v="3960" actId="1076"/>
          <ac:cxnSpMkLst>
            <pc:docMk/>
            <pc:sldMk cId="1231244777" sldId="394"/>
            <ac:cxnSpMk id="36" creationId="{5A4F2CC3-F5CE-4BA8-A397-0CFC4727B618}"/>
          </ac:cxnSpMkLst>
        </pc:cxnChg>
        <pc:cxnChg chg="add mod">
          <ac:chgData name="Sujoy Sikdar" userId="461f446da299a2d6" providerId="LiveId" clId="{964B923D-227B-484C-BBD9-090A732E18A9}" dt="2022-02-09T17:01:08.217" v="3960" actId="1076"/>
          <ac:cxnSpMkLst>
            <pc:docMk/>
            <pc:sldMk cId="1231244777" sldId="394"/>
            <ac:cxnSpMk id="37" creationId="{456441C2-B297-495F-B563-69FA9F5FFC7B}"/>
          </ac:cxnSpMkLst>
        </pc:cxnChg>
        <pc:cxnChg chg="add mod">
          <ac:chgData name="Sujoy Sikdar" userId="461f446da299a2d6" providerId="LiveId" clId="{964B923D-227B-484C-BBD9-090A732E18A9}" dt="2022-02-09T17:01:08.217" v="3960" actId="1076"/>
          <ac:cxnSpMkLst>
            <pc:docMk/>
            <pc:sldMk cId="1231244777" sldId="394"/>
            <ac:cxnSpMk id="40" creationId="{94FC9964-DF5F-4F43-9B18-6FEC7F82A090}"/>
          </ac:cxnSpMkLst>
        </pc:cxnChg>
      </pc:sldChg>
      <pc:sldChg chg="modSp new add del mod modAnim">
        <pc:chgData name="Sujoy Sikdar" userId="461f446da299a2d6" providerId="LiveId" clId="{964B923D-227B-484C-BBD9-090A732E18A9}" dt="2022-02-09T17:53:22.120" v="5862"/>
        <pc:sldMkLst>
          <pc:docMk/>
          <pc:sldMk cId="1612248097" sldId="395"/>
        </pc:sldMkLst>
        <pc:spChg chg="mod">
          <ac:chgData name="Sujoy Sikdar" userId="461f446da299a2d6" providerId="LiveId" clId="{964B923D-227B-484C-BBD9-090A732E18A9}" dt="2022-02-09T17:22:49.100" v="4565" actId="1035"/>
          <ac:spMkLst>
            <pc:docMk/>
            <pc:sldMk cId="1612248097" sldId="395"/>
            <ac:spMk id="2" creationId="{4E7D27CE-2330-447C-8814-5F8A41FE2AA5}"/>
          </ac:spMkLst>
        </pc:spChg>
        <pc:spChg chg="mod">
          <ac:chgData name="Sujoy Sikdar" userId="461f446da299a2d6" providerId="LiveId" clId="{964B923D-227B-484C-BBD9-090A732E18A9}" dt="2022-02-09T17:24:12.475" v="4640" actId="20577"/>
          <ac:spMkLst>
            <pc:docMk/>
            <pc:sldMk cId="1612248097" sldId="395"/>
            <ac:spMk id="3" creationId="{C7EFA671-550A-4391-B504-1ED397E6EE37}"/>
          </ac:spMkLst>
        </pc:spChg>
      </pc:sldChg>
      <pc:sldChg chg="modSp new mod modAnim">
        <pc:chgData name="Sujoy Sikdar" userId="461f446da299a2d6" providerId="LiveId" clId="{964B923D-227B-484C-BBD9-090A732E18A9}" dt="2022-02-09T17:53:06.680" v="5860"/>
        <pc:sldMkLst>
          <pc:docMk/>
          <pc:sldMk cId="3147337885" sldId="396"/>
        </pc:sldMkLst>
        <pc:spChg chg="mod">
          <ac:chgData name="Sujoy Sikdar" userId="461f446da299a2d6" providerId="LiveId" clId="{964B923D-227B-484C-BBD9-090A732E18A9}" dt="2022-02-09T17:31:48.817" v="5047" actId="1035"/>
          <ac:spMkLst>
            <pc:docMk/>
            <pc:sldMk cId="3147337885" sldId="396"/>
            <ac:spMk id="2" creationId="{05B27524-E9D2-4276-B834-6B42332C69D7}"/>
          </ac:spMkLst>
        </pc:spChg>
        <pc:spChg chg="mod">
          <ac:chgData name="Sujoy Sikdar" userId="461f446da299a2d6" providerId="LiveId" clId="{964B923D-227B-484C-BBD9-090A732E18A9}" dt="2022-02-09T17:52:44.485" v="5857" actId="207"/>
          <ac:spMkLst>
            <pc:docMk/>
            <pc:sldMk cId="3147337885" sldId="396"/>
            <ac:spMk id="3" creationId="{EB3129C8-DFB0-4194-9F67-0717B00207CB}"/>
          </ac:spMkLst>
        </pc:spChg>
      </pc:sldChg>
      <pc:sldChg chg="modSp new mod">
        <pc:chgData name="Sujoy Sikdar" userId="461f446da299a2d6" providerId="LiveId" clId="{964B923D-227B-484C-BBD9-090A732E18A9}" dt="2022-02-09T17:41:26.777" v="5457" actId="21"/>
        <pc:sldMkLst>
          <pc:docMk/>
          <pc:sldMk cId="1333297927" sldId="397"/>
        </pc:sldMkLst>
        <pc:spChg chg="mod">
          <ac:chgData name="Sujoy Sikdar" userId="461f446da299a2d6" providerId="LiveId" clId="{964B923D-227B-484C-BBD9-090A732E18A9}" dt="2022-02-09T17:33:40.716" v="5083" actId="20577"/>
          <ac:spMkLst>
            <pc:docMk/>
            <pc:sldMk cId="1333297927" sldId="397"/>
            <ac:spMk id="2" creationId="{AF535CF7-1301-4AE0-8EBF-4BA708E947B1}"/>
          </ac:spMkLst>
        </pc:spChg>
        <pc:spChg chg="mod">
          <ac:chgData name="Sujoy Sikdar" userId="461f446da299a2d6" providerId="LiveId" clId="{964B923D-227B-484C-BBD9-090A732E18A9}" dt="2022-02-09T17:41:26.777" v="5457" actId="21"/>
          <ac:spMkLst>
            <pc:docMk/>
            <pc:sldMk cId="1333297927" sldId="397"/>
            <ac:spMk id="3" creationId="{01A59A02-CF3A-4075-9804-0645CA572057}"/>
          </ac:spMkLst>
        </pc:spChg>
      </pc:sldChg>
      <pc:sldChg chg="modSp new mod modAnim">
        <pc:chgData name="Sujoy Sikdar" userId="461f446da299a2d6" providerId="LiveId" clId="{964B923D-227B-484C-BBD9-090A732E18A9}" dt="2022-02-09T17:52:30.842" v="5856"/>
        <pc:sldMkLst>
          <pc:docMk/>
          <pc:sldMk cId="2056374954" sldId="398"/>
        </pc:sldMkLst>
        <pc:spChg chg="mod">
          <ac:chgData name="Sujoy Sikdar" userId="461f446da299a2d6" providerId="LiveId" clId="{964B923D-227B-484C-BBD9-090A732E18A9}" dt="2022-02-09T17:46:18.010" v="5700" actId="1035"/>
          <ac:spMkLst>
            <pc:docMk/>
            <pc:sldMk cId="2056374954" sldId="398"/>
            <ac:spMk id="2" creationId="{5242057F-7520-4C66-8F2A-C2E1D1449D63}"/>
          </ac:spMkLst>
        </pc:spChg>
        <pc:spChg chg="mod">
          <ac:chgData name="Sujoy Sikdar" userId="461f446da299a2d6" providerId="LiveId" clId="{964B923D-227B-484C-BBD9-090A732E18A9}" dt="2022-02-09T17:48:28.563" v="5852" actId="20577"/>
          <ac:spMkLst>
            <pc:docMk/>
            <pc:sldMk cId="2056374954" sldId="398"/>
            <ac:spMk id="3" creationId="{492A8E2A-5E88-475F-BEE7-4A9C4D49C4F6}"/>
          </ac:spMkLst>
        </pc:spChg>
      </pc:sldChg>
    </pc:docChg>
  </pc:docChgLst>
  <pc:docChgLst>
    <pc:chgData name="Sujoy Sikdar" userId="461f446da299a2d6" providerId="LiveId" clId="{027F2E5F-2D36-4926-88DF-74133BE7F465}"/>
    <pc:docChg chg="undo custSel addSld delSld modSld sldOrd">
      <pc:chgData name="Sujoy Sikdar" userId="461f446da299a2d6" providerId="LiveId" clId="{027F2E5F-2D36-4926-88DF-74133BE7F465}" dt="2022-02-14T13:49:04.238" v="6210" actId="20577"/>
      <pc:docMkLst>
        <pc:docMk/>
      </pc:docMkLst>
      <pc:sldChg chg="addSp delSp modSp add mod ord delAnim modAnim">
        <pc:chgData name="Sujoy Sikdar" userId="461f446da299a2d6" providerId="LiveId" clId="{027F2E5F-2D36-4926-88DF-74133BE7F465}" dt="2022-02-14T13:49:04.238" v="6210" actId="20577"/>
        <pc:sldMkLst>
          <pc:docMk/>
          <pc:sldMk cId="3899050996" sldId="354"/>
        </pc:sldMkLst>
        <pc:spChg chg="mod">
          <ac:chgData name="Sujoy Sikdar" userId="461f446da299a2d6" providerId="LiveId" clId="{027F2E5F-2D36-4926-88DF-74133BE7F465}" dt="2022-02-14T13:49:04.238" v="6210" actId="20577"/>
          <ac:spMkLst>
            <pc:docMk/>
            <pc:sldMk cId="3899050996" sldId="354"/>
            <ac:spMk id="2" creationId="{FC7F80FF-BA32-4B10-BA72-BB95DA3E06B9}"/>
          </ac:spMkLst>
        </pc:spChg>
        <pc:spChg chg="mod">
          <ac:chgData name="Sujoy Sikdar" userId="461f446da299a2d6" providerId="LiveId" clId="{027F2E5F-2D36-4926-88DF-74133BE7F465}" dt="2022-02-14T13:47:33.173" v="6181" actId="208"/>
          <ac:spMkLst>
            <pc:docMk/>
            <pc:sldMk cId="3899050996" sldId="354"/>
            <ac:spMk id="6" creationId="{AD3CFDC8-096B-4A42-BD76-7E7A092C2D16}"/>
          </ac:spMkLst>
        </pc:spChg>
        <pc:spChg chg="mod">
          <ac:chgData name="Sujoy Sikdar" userId="461f446da299a2d6" providerId="LiveId" clId="{027F2E5F-2D36-4926-88DF-74133BE7F465}" dt="2022-02-14T13:47:59.767" v="6186" actId="207"/>
          <ac:spMkLst>
            <pc:docMk/>
            <pc:sldMk cId="3899050996" sldId="354"/>
            <ac:spMk id="10" creationId="{E01745D8-5109-4738-8BAA-0582663CF7B3}"/>
          </ac:spMkLst>
        </pc:spChg>
        <pc:spChg chg="add mod">
          <ac:chgData name="Sujoy Sikdar" userId="461f446da299a2d6" providerId="LiveId" clId="{027F2E5F-2D36-4926-88DF-74133BE7F465}" dt="2022-02-14T13:47:54.034" v="6184" actId="571"/>
          <ac:spMkLst>
            <pc:docMk/>
            <pc:sldMk cId="3899050996" sldId="354"/>
            <ac:spMk id="28" creationId="{80953AD3-2888-43BF-844B-93B57B28814A}"/>
          </ac:spMkLst>
        </pc:spChg>
        <pc:spChg chg="add mod">
          <ac:chgData name="Sujoy Sikdar" userId="461f446da299a2d6" providerId="LiveId" clId="{027F2E5F-2D36-4926-88DF-74133BE7F465}" dt="2022-02-14T13:47:54.034" v="6184" actId="571"/>
          <ac:spMkLst>
            <pc:docMk/>
            <pc:sldMk cId="3899050996" sldId="354"/>
            <ac:spMk id="29" creationId="{BBC243E4-409C-4E01-8D90-1E5B49DCBCE8}"/>
          </ac:spMkLst>
        </pc:spChg>
        <pc:spChg chg="mod">
          <ac:chgData name="Sujoy Sikdar" userId="461f446da299a2d6" providerId="LiveId" clId="{027F2E5F-2D36-4926-88DF-74133BE7F465}" dt="2022-02-14T13:47:33.173" v="6181" actId="208"/>
          <ac:spMkLst>
            <pc:docMk/>
            <pc:sldMk cId="3899050996" sldId="354"/>
            <ac:spMk id="31" creationId="{A541CE1B-69A3-418B-A8AB-15911C84D20C}"/>
          </ac:spMkLst>
        </pc:spChg>
        <pc:spChg chg="mod">
          <ac:chgData name="Sujoy Sikdar" userId="461f446da299a2d6" providerId="LiveId" clId="{027F2E5F-2D36-4926-88DF-74133BE7F465}" dt="2022-02-14T13:47:55.945" v="6185" actId="207"/>
          <ac:spMkLst>
            <pc:docMk/>
            <pc:sldMk cId="3899050996" sldId="354"/>
            <ac:spMk id="33" creationId="{944A1C03-1EBD-4C69-9E12-D42E57DCE0FC}"/>
          </ac:spMkLst>
        </pc:spChg>
        <pc:spChg chg="mod">
          <ac:chgData name="Sujoy Sikdar" userId="461f446da299a2d6" providerId="LiveId" clId="{027F2E5F-2D36-4926-88DF-74133BE7F465}" dt="2022-02-14T13:47:45.816" v="6182" actId="207"/>
          <ac:spMkLst>
            <pc:docMk/>
            <pc:sldMk cId="3899050996" sldId="354"/>
            <ac:spMk id="42" creationId="{EF834D90-3F31-44A3-A070-25A25319616B}"/>
          </ac:spMkLst>
        </pc:spChg>
        <pc:spChg chg="mod">
          <ac:chgData name="Sujoy Sikdar" userId="461f446da299a2d6" providerId="LiveId" clId="{027F2E5F-2D36-4926-88DF-74133BE7F465}" dt="2022-02-14T13:47:55.945" v="6185" actId="207"/>
          <ac:spMkLst>
            <pc:docMk/>
            <pc:sldMk cId="3899050996" sldId="354"/>
            <ac:spMk id="44" creationId="{112ED973-593B-4CF5-99DF-83A374A513E8}"/>
          </ac:spMkLst>
        </pc:spChg>
        <pc:spChg chg="del">
          <ac:chgData name="Sujoy Sikdar" userId="461f446da299a2d6" providerId="LiveId" clId="{027F2E5F-2D36-4926-88DF-74133BE7F465}" dt="2022-02-14T13:48:10.705" v="6187" actId="478"/>
          <ac:spMkLst>
            <pc:docMk/>
            <pc:sldMk cId="3899050996" sldId="354"/>
            <ac:spMk id="55" creationId="{102F9819-A5C1-477D-B01B-52F331286DFF}"/>
          </ac:spMkLst>
        </pc:sp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13" creationId="{CE625BCB-96D0-4D8A-A298-9FB8F5E3EF98}"/>
          </ac:cxnSpMkLst>
        </pc:cxn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18" creationId="{0E65DFDE-CB79-4A2A-85C4-1739D0F06273}"/>
          </ac:cxnSpMkLst>
        </pc:cxn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35" creationId="{8470AEB1-8515-4AEA-969D-34C1F676C93C}"/>
          </ac:cxnSpMkLst>
        </pc:cxn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39" creationId="{E95D9BA4-0E59-4B97-8701-9150804E228F}"/>
          </ac:cxnSpMkLst>
        </pc:cxn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45" creationId="{80637983-D148-4D79-9A53-7DF95324DDF3}"/>
          </ac:cxnSpMkLst>
        </pc:cxnChg>
        <pc:cxnChg chg="mod">
          <ac:chgData name="Sujoy Sikdar" userId="461f446da299a2d6" providerId="LiveId" clId="{027F2E5F-2D36-4926-88DF-74133BE7F465}" dt="2022-02-14T13:47:33.173" v="6181" actId="208"/>
          <ac:cxnSpMkLst>
            <pc:docMk/>
            <pc:sldMk cId="3899050996" sldId="354"/>
            <ac:cxnSpMk id="51" creationId="{C1E4F5EA-DFD4-4232-A084-CCE131AA06B4}"/>
          </ac:cxnSpMkLst>
        </pc:cxnChg>
      </pc:sldChg>
      <pc:sldChg chg="add del">
        <pc:chgData name="Sujoy Sikdar" userId="461f446da299a2d6" providerId="LiveId" clId="{027F2E5F-2D36-4926-88DF-74133BE7F465}" dt="2022-02-11T18:06:32.218" v="6144" actId="47"/>
        <pc:sldMkLst>
          <pc:docMk/>
          <pc:sldMk cId="2864674882" sldId="358"/>
        </pc:sldMkLst>
      </pc:sldChg>
      <pc:sldChg chg="addSp modSp add mod ord modAnim">
        <pc:chgData name="Sujoy Sikdar" userId="461f446da299a2d6" providerId="LiveId" clId="{027F2E5F-2D36-4926-88DF-74133BE7F465}" dt="2022-02-11T16:00:56.827" v="2132" actId="1076"/>
        <pc:sldMkLst>
          <pc:docMk/>
          <pc:sldMk cId="2552069509" sldId="359"/>
        </pc:sldMkLst>
        <pc:spChg chg="add mod">
          <ac:chgData name="Sujoy Sikdar" userId="461f446da299a2d6" providerId="LiveId" clId="{027F2E5F-2D36-4926-88DF-74133BE7F465}" dt="2022-02-11T16:00:56.827" v="2132" actId="1076"/>
          <ac:spMkLst>
            <pc:docMk/>
            <pc:sldMk cId="2552069509" sldId="359"/>
            <ac:spMk id="3" creationId="{A5A4A6FA-C0F6-448A-A36B-F8B9A58FE03C}"/>
          </ac:spMkLst>
        </pc:spChg>
        <pc:spChg chg="add mod">
          <ac:chgData name="Sujoy Sikdar" userId="461f446da299a2d6" providerId="LiveId" clId="{027F2E5F-2D36-4926-88DF-74133BE7F465}" dt="2022-02-11T16:00:56.827" v="2132" actId="1076"/>
          <ac:spMkLst>
            <pc:docMk/>
            <pc:sldMk cId="2552069509" sldId="359"/>
            <ac:spMk id="5" creationId="{99C7989D-D5EE-43C0-B72B-F0563AF5026B}"/>
          </ac:spMkLst>
        </pc:spChg>
        <pc:spChg chg="mod">
          <ac:chgData name="Sujoy Sikdar" userId="461f446da299a2d6" providerId="LiveId" clId="{027F2E5F-2D36-4926-88DF-74133BE7F465}" dt="2022-02-11T16:00:56.827" v="2132" actId="1076"/>
          <ac:spMkLst>
            <pc:docMk/>
            <pc:sldMk cId="2552069509" sldId="359"/>
            <ac:spMk id="9" creationId="{9CC79C4D-BB80-4F05-B5E2-7AD20D5366B2}"/>
          </ac:spMkLst>
        </pc:spChg>
        <pc:spChg chg="add mod">
          <ac:chgData name="Sujoy Sikdar" userId="461f446da299a2d6" providerId="LiveId" clId="{027F2E5F-2D36-4926-88DF-74133BE7F465}" dt="2022-02-11T16:00:56.827" v="2132" actId="1076"/>
          <ac:spMkLst>
            <pc:docMk/>
            <pc:sldMk cId="2552069509" sldId="359"/>
            <ac:spMk id="10" creationId="{751D87E2-ACF0-4BD8-946A-CE2D74BDC5F9}"/>
          </ac:spMkLst>
        </pc:spChg>
        <pc:spChg chg="add mod">
          <ac:chgData name="Sujoy Sikdar" userId="461f446da299a2d6" providerId="LiveId" clId="{027F2E5F-2D36-4926-88DF-74133BE7F465}" dt="2022-02-11T16:00:56.827" v="2132" actId="1076"/>
          <ac:spMkLst>
            <pc:docMk/>
            <pc:sldMk cId="2552069509" sldId="359"/>
            <ac:spMk id="11" creationId="{8BB28F89-2F80-4B03-AF84-4910575BF04E}"/>
          </ac:spMkLst>
        </pc:spChg>
      </pc:sldChg>
      <pc:sldChg chg="add ord">
        <pc:chgData name="Sujoy Sikdar" userId="461f446da299a2d6" providerId="LiveId" clId="{027F2E5F-2D36-4926-88DF-74133BE7F465}" dt="2022-02-11T17:20:21.458" v="4402"/>
        <pc:sldMkLst>
          <pc:docMk/>
          <pc:sldMk cId="911030162" sldId="360"/>
        </pc:sldMkLst>
      </pc:sldChg>
      <pc:sldChg chg="del">
        <pc:chgData name="Sujoy Sikdar" userId="461f446da299a2d6" providerId="LiveId" clId="{027F2E5F-2D36-4926-88DF-74133BE7F465}" dt="2022-02-11T15:01:10.594" v="6" actId="47"/>
        <pc:sldMkLst>
          <pc:docMk/>
          <pc:sldMk cId="1243076957" sldId="363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3249232056" sldId="366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824180883" sldId="367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828791347" sldId="369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217982948" sldId="379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4167474984" sldId="380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517759937" sldId="383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26044715" sldId="384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3836377567" sldId="385"/>
        </pc:sldMkLst>
      </pc:sldChg>
      <pc:sldChg chg="add del ord modAnim">
        <pc:chgData name="Sujoy Sikdar" userId="461f446da299a2d6" providerId="LiveId" clId="{027F2E5F-2D36-4926-88DF-74133BE7F465}" dt="2022-02-11T17:58:16.420" v="5978"/>
        <pc:sldMkLst>
          <pc:docMk/>
          <pc:sldMk cId="1503922349" sldId="386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2802771632" sldId="387"/>
        </pc:sldMkLst>
      </pc:sldChg>
      <pc:sldChg chg="add del ord modAnim">
        <pc:chgData name="Sujoy Sikdar" userId="461f446da299a2d6" providerId="LiveId" clId="{027F2E5F-2D36-4926-88DF-74133BE7F465}" dt="2022-02-11T17:58:20.959" v="5979"/>
        <pc:sldMkLst>
          <pc:docMk/>
          <pc:sldMk cId="3232163308" sldId="388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425986384" sldId="389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904993165" sldId="390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3168080854" sldId="391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505868959" sldId="392"/>
        </pc:sldMkLst>
      </pc:sldChg>
      <pc:sldChg chg="add del">
        <pc:chgData name="Sujoy Sikdar" userId="461f446da299a2d6" providerId="LiveId" clId="{027F2E5F-2D36-4926-88DF-74133BE7F465}" dt="2022-02-11T15:02:55.696" v="19" actId="47"/>
        <pc:sldMkLst>
          <pc:docMk/>
          <pc:sldMk cId="1352827313" sldId="393"/>
        </pc:sldMkLst>
      </pc:sldChg>
      <pc:sldChg chg="ord">
        <pc:chgData name="Sujoy Sikdar" userId="461f446da299a2d6" providerId="LiveId" clId="{027F2E5F-2D36-4926-88DF-74133BE7F465}" dt="2022-02-11T15:02:42.449" v="18"/>
        <pc:sldMkLst>
          <pc:docMk/>
          <pc:sldMk cId="1231244777" sldId="394"/>
        </pc:sldMkLst>
      </pc:sldChg>
      <pc:sldChg chg="del">
        <pc:chgData name="Sujoy Sikdar" userId="461f446da299a2d6" providerId="LiveId" clId="{027F2E5F-2D36-4926-88DF-74133BE7F465}" dt="2022-02-11T15:02:55.696" v="19" actId="47"/>
        <pc:sldMkLst>
          <pc:docMk/>
          <pc:sldMk cId="1612248097" sldId="395"/>
        </pc:sldMkLst>
      </pc:sldChg>
      <pc:sldChg chg="modSp mod ord modAnim">
        <pc:chgData name="Sujoy Sikdar" userId="461f446da299a2d6" providerId="LiveId" clId="{027F2E5F-2D36-4926-88DF-74133BE7F465}" dt="2022-02-11T15:32:20.588" v="754" actId="20577"/>
        <pc:sldMkLst>
          <pc:docMk/>
          <pc:sldMk cId="3147337885" sldId="396"/>
        </pc:sldMkLst>
        <pc:spChg chg="mod">
          <ac:chgData name="Sujoy Sikdar" userId="461f446da299a2d6" providerId="LiveId" clId="{027F2E5F-2D36-4926-88DF-74133BE7F465}" dt="2022-02-11T15:22:23.571" v="61" actId="5793"/>
          <ac:spMkLst>
            <pc:docMk/>
            <pc:sldMk cId="3147337885" sldId="396"/>
            <ac:spMk id="2" creationId="{05B27524-E9D2-4276-B834-6B42332C69D7}"/>
          </ac:spMkLst>
        </pc:spChg>
        <pc:spChg chg="mod">
          <ac:chgData name="Sujoy Sikdar" userId="461f446da299a2d6" providerId="LiveId" clId="{027F2E5F-2D36-4926-88DF-74133BE7F465}" dt="2022-02-11T15:32:20.588" v="754" actId="20577"/>
          <ac:spMkLst>
            <pc:docMk/>
            <pc:sldMk cId="3147337885" sldId="396"/>
            <ac:spMk id="3" creationId="{EB3129C8-DFB0-4194-9F67-0717B00207CB}"/>
          </ac:spMkLst>
        </pc:spChg>
      </pc:sldChg>
      <pc:sldChg chg="delSp new del mod">
        <pc:chgData name="Sujoy Sikdar" userId="461f446da299a2d6" providerId="LiveId" clId="{027F2E5F-2D36-4926-88DF-74133BE7F465}" dt="2022-02-11T15:52:37.918" v="1890" actId="47"/>
        <pc:sldMkLst>
          <pc:docMk/>
          <pc:sldMk cId="1291209142" sldId="397"/>
        </pc:sldMkLst>
        <pc:spChg chg="del">
          <ac:chgData name="Sujoy Sikdar" userId="461f446da299a2d6" providerId="LiveId" clId="{027F2E5F-2D36-4926-88DF-74133BE7F465}" dt="2022-02-11T15:03:25.957" v="21" actId="478"/>
          <ac:spMkLst>
            <pc:docMk/>
            <pc:sldMk cId="1291209142" sldId="397"/>
            <ac:spMk id="2" creationId="{4502590D-E51C-41E9-8841-1B0D562EC0A8}"/>
          </ac:spMkLst>
        </pc:spChg>
        <pc:spChg chg="del">
          <ac:chgData name="Sujoy Sikdar" userId="461f446da299a2d6" providerId="LiveId" clId="{027F2E5F-2D36-4926-88DF-74133BE7F465}" dt="2022-02-11T15:03:25.957" v="21" actId="478"/>
          <ac:spMkLst>
            <pc:docMk/>
            <pc:sldMk cId="1291209142" sldId="397"/>
            <ac:spMk id="3" creationId="{AFC76883-A7C9-46B8-A699-C0A62EA93527}"/>
          </ac:spMkLst>
        </pc:spChg>
      </pc:sldChg>
      <pc:sldChg chg="del">
        <pc:chgData name="Sujoy Sikdar" userId="461f446da299a2d6" providerId="LiveId" clId="{027F2E5F-2D36-4926-88DF-74133BE7F465}" dt="2022-02-11T15:02:55.696" v="19" actId="47"/>
        <pc:sldMkLst>
          <pc:docMk/>
          <pc:sldMk cId="1333297927" sldId="397"/>
        </pc:sldMkLst>
      </pc:sldChg>
      <pc:sldChg chg="del">
        <pc:chgData name="Sujoy Sikdar" userId="461f446da299a2d6" providerId="LiveId" clId="{027F2E5F-2D36-4926-88DF-74133BE7F465}" dt="2022-02-11T15:02:55.696" v="19" actId="47"/>
        <pc:sldMkLst>
          <pc:docMk/>
          <pc:sldMk cId="2056374954" sldId="398"/>
        </pc:sldMkLst>
      </pc:sldChg>
      <pc:sldChg chg="modSp new mod modAnim">
        <pc:chgData name="Sujoy Sikdar" userId="461f446da299a2d6" providerId="LiveId" clId="{027F2E5F-2D36-4926-88DF-74133BE7F465}" dt="2022-02-11T17:59:37.199" v="5990"/>
        <pc:sldMkLst>
          <pc:docMk/>
          <pc:sldMk cId="2882488644" sldId="398"/>
        </pc:sldMkLst>
        <pc:spChg chg="mod">
          <ac:chgData name="Sujoy Sikdar" userId="461f446da299a2d6" providerId="LiveId" clId="{027F2E5F-2D36-4926-88DF-74133BE7F465}" dt="2022-02-11T15:40:24.858" v="1184" actId="20577"/>
          <ac:spMkLst>
            <pc:docMk/>
            <pc:sldMk cId="2882488644" sldId="398"/>
            <ac:spMk id="2" creationId="{EF8F41E2-D048-4D9E-9622-C41DEEC3E319}"/>
          </ac:spMkLst>
        </pc:spChg>
        <pc:spChg chg="mod">
          <ac:chgData name="Sujoy Sikdar" userId="461f446da299a2d6" providerId="LiveId" clId="{027F2E5F-2D36-4926-88DF-74133BE7F465}" dt="2022-02-11T15:55:17.240" v="2006" actId="20577"/>
          <ac:spMkLst>
            <pc:docMk/>
            <pc:sldMk cId="2882488644" sldId="398"/>
            <ac:spMk id="3" creationId="{BB8287E0-71C7-49A0-8337-F377631C1B2B}"/>
          </ac:spMkLst>
        </pc:spChg>
      </pc:sldChg>
      <pc:sldChg chg="new del">
        <pc:chgData name="Sujoy Sikdar" userId="461f446da299a2d6" providerId="LiveId" clId="{027F2E5F-2D36-4926-88DF-74133BE7F465}" dt="2022-02-11T15:03:56.103" v="24" actId="47"/>
        <pc:sldMkLst>
          <pc:docMk/>
          <pc:sldMk cId="4092224674" sldId="398"/>
        </pc:sldMkLst>
      </pc:sldChg>
      <pc:sldChg chg="modSp new mod modAnim">
        <pc:chgData name="Sujoy Sikdar" userId="461f446da299a2d6" providerId="LiveId" clId="{027F2E5F-2D36-4926-88DF-74133BE7F465}" dt="2022-02-11T17:59:08.052" v="5985"/>
        <pc:sldMkLst>
          <pc:docMk/>
          <pc:sldMk cId="4068494258" sldId="399"/>
        </pc:sldMkLst>
        <pc:spChg chg="mod">
          <ac:chgData name="Sujoy Sikdar" userId="461f446da299a2d6" providerId="LiveId" clId="{027F2E5F-2D36-4926-88DF-74133BE7F465}" dt="2022-02-11T15:23:06.607" v="80" actId="20577"/>
          <ac:spMkLst>
            <pc:docMk/>
            <pc:sldMk cId="4068494258" sldId="399"/>
            <ac:spMk id="2" creationId="{9D5DE568-CD1C-477D-A7CD-39B50F688ADA}"/>
          </ac:spMkLst>
        </pc:spChg>
        <pc:spChg chg="mod">
          <ac:chgData name="Sujoy Sikdar" userId="461f446da299a2d6" providerId="LiveId" clId="{027F2E5F-2D36-4926-88DF-74133BE7F465}" dt="2022-02-11T15:27:23.337" v="595" actId="255"/>
          <ac:spMkLst>
            <pc:docMk/>
            <pc:sldMk cId="4068494258" sldId="399"/>
            <ac:spMk id="3" creationId="{34D01D9C-DB84-4160-888C-9DF172BE3AF0}"/>
          </ac:spMkLst>
        </pc:spChg>
      </pc:sldChg>
      <pc:sldChg chg="addSp modSp new mod modAnim">
        <pc:chgData name="Sujoy Sikdar" userId="461f446da299a2d6" providerId="LiveId" clId="{027F2E5F-2D36-4926-88DF-74133BE7F465}" dt="2022-02-11T17:59:21.846" v="5988"/>
        <pc:sldMkLst>
          <pc:docMk/>
          <pc:sldMk cId="3350726657" sldId="400"/>
        </pc:sldMkLst>
        <pc:spChg chg="mod">
          <ac:chgData name="Sujoy Sikdar" userId="461f446da299a2d6" providerId="LiveId" clId="{027F2E5F-2D36-4926-88DF-74133BE7F465}" dt="2022-02-11T15:44:06.082" v="1427" actId="20577"/>
          <ac:spMkLst>
            <pc:docMk/>
            <pc:sldMk cId="3350726657" sldId="400"/>
            <ac:spMk id="2" creationId="{24781A2E-D9BA-4E4A-BC0F-745EF50D1EC4}"/>
          </ac:spMkLst>
        </pc:spChg>
        <pc:spChg chg="mod">
          <ac:chgData name="Sujoy Sikdar" userId="461f446da299a2d6" providerId="LiveId" clId="{027F2E5F-2D36-4926-88DF-74133BE7F465}" dt="2022-02-11T15:45:04.986" v="1547" actId="113"/>
          <ac:spMkLst>
            <pc:docMk/>
            <pc:sldMk cId="3350726657" sldId="400"/>
            <ac:spMk id="3" creationId="{5B755DA4-11A8-40A7-A26F-9F72E593D806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7" creationId="{8BCD2555-1680-4A54-AB02-5514E52A57A1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8" creationId="{2D0FF3CB-705B-445F-8EE7-3D6295529F18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0" creationId="{3FC00D5D-7A84-4470-810C-528A4F27FEB9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1" creationId="{BC134EE3-E2A7-46BA-9EB0-91DE5191FE8F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2" creationId="{B7699581-915C-4E05-9152-B0DFE5768B28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3" creationId="{09D09FC3-2B9D-46F3-A6CD-574E53E0B3EB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4" creationId="{9B1BC4A4-C48A-4365-818C-76CE7E249662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5" creationId="{2F57AA4E-9BD8-4603-83DE-35BEE34277BE}"/>
          </ac:spMkLst>
        </pc:spChg>
        <pc:spChg chg="add mod">
          <ac:chgData name="Sujoy Sikdar" userId="461f446da299a2d6" providerId="LiveId" clId="{027F2E5F-2D36-4926-88DF-74133BE7F465}" dt="2022-02-11T15:44:14.011" v="1442" actId="1036"/>
          <ac:spMkLst>
            <pc:docMk/>
            <pc:sldMk cId="3350726657" sldId="400"/>
            <ac:spMk id="16" creationId="{4AE83D07-BC2D-4DD2-B4F5-3E03D9C2D1FC}"/>
          </ac:spMkLst>
        </pc:spChg>
        <pc:cxnChg chg="add mod">
          <ac:chgData name="Sujoy Sikdar" userId="461f446da299a2d6" providerId="LiveId" clId="{027F2E5F-2D36-4926-88DF-74133BE7F465}" dt="2022-02-11T15:44:14.011" v="1442" actId="1036"/>
          <ac:cxnSpMkLst>
            <pc:docMk/>
            <pc:sldMk cId="3350726657" sldId="400"/>
            <ac:cxnSpMk id="5" creationId="{3A76EE07-FE24-4062-8DE2-A108FC13AB65}"/>
          </ac:cxnSpMkLst>
        </pc:cxnChg>
        <pc:cxnChg chg="add mod">
          <ac:chgData name="Sujoy Sikdar" userId="461f446da299a2d6" providerId="LiveId" clId="{027F2E5F-2D36-4926-88DF-74133BE7F465}" dt="2022-02-11T15:44:14.011" v="1442" actId="1036"/>
          <ac:cxnSpMkLst>
            <pc:docMk/>
            <pc:sldMk cId="3350726657" sldId="400"/>
            <ac:cxnSpMk id="6" creationId="{64F57609-EED1-4016-83F4-FB7DCA232C97}"/>
          </ac:cxnSpMkLst>
        </pc:cxnChg>
        <pc:cxnChg chg="add mod">
          <ac:chgData name="Sujoy Sikdar" userId="461f446da299a2d6" providerId="LiveId" clId="{027F2E5F-2D36-4926-88DF-74133BE7F465}" dt="2022-02-11T15:44:14.011" v="1442" actId="1036"/>
          <ac:cxnSpMkLst>
            <pc:docMk/>
            <pc:sldMk cId="3350726657" sldId="400"/>
            <ac:cxnSpMk id="9" creationId="{85E89501-E1B4-4968-AAD3-485A7CA28F39}"/>
          </ac:cxnSpMkLst>
        </pc:cxnChg>
      </pc:sldChg>
      <pc:sldChg chg="modSp new mod modAnim">
        <pc:chgData name="Sujoy Sikdar" userId="461f446da299a2d6" providerId="LiveId" clId="{027F2E5F-2D36-4926-88DF-74133BE7F465}" dt="2022-02-11T17:58:39.259" v="5981"/>
        <pc:sldMkLst>
          <pc:docMk/>
          <pc:sldMk cId="1046384011" sldId="401"/>
        </pc:sldMkLst>
        <pc:spChg chg="mod">
          <ac:chgData name="Sujoy Sikdar" userId="461f446da299a2d6" providerId="LiveId" clId="{027F2E5F-2D36-4926-88DF-74133BE7F465}" dt="2022-02-11T15:46:40.131" v="1563" actId="20577"/>
          <ac:spMkLst>
            <pc:docMk/>
            <pc:sldMk cId="1046384011" sldId="401"/>
            <ac:spMk id="2" creationId="{DD1810D6-BBB3-4F93-99F1-A6F8AF473607}"/>
          </ac:spMkLst>
        </pc:spChg>
        <pc:spChg chg="mod">
          <ac:chgData name="Sujoy Sikdar" userId="461f446da299a2d6" providerId="LiveId" clId="{027F2E5F-2D36-4926-88DF-74133BE7F465}" dt="2022-02-11T15:52:32.171" v="1889" actId="20577"/>
          <ac:spMkLst>
            <pc:docMk/>
            <pc:sldMk cId="1046384011" sldId="401"/>
            <ac:spMk id="3" creationId="{871A93C9-5ED2-47D2-9742-A1C5F111408C}"/>
          </ac:spMkLst>
        </pc:spChg>
      </pc:sldChg>
      <pc:sldChg chg="addSp delSp modSp new del mod">
        <pc:chgData name="Sujoy Sikdar" userId="461f446da299a2d6" providerId="LiveId" clId="{027F2E5F-2D36-4926-88DF-74133BE7F465}" dt="2022-02-11T18:06:32.218" v="6144" actId="47"/>
        <pc:sldMkLst>
          <pc:docMk/>
          <pc:sldMk cId="880788009" sldId="402"/>
        </pc:sldMkLst>
        <pc:spChg chg="del">
          <ac:chgData name="Sujoy Sikdar" userId="461f446da299a2d6" providerId="LiveId" clId="{027F2E5F-2D36-4926-88DF-74133BE7F465}" dt="2022-02-11T16:05:10.009" v="2203" actId="478"/>
          <ac:spMkLst>
            <pc:docMk/>
            <pc:sldMk cId="880788009" sldId="402"/>
            <ac:spMk id="2" creationId="{C1B71E80-9E8B-4560-9322-B61226F5ADD2}"/>
          </ac:spMkLst>
        </pc:spChg>
        <pc:spChg chg="del">
          <ac:chgData name="Sujoy Sikdar" userId="461f446da299a2d6" providerId="LiveId" clId="{027F2E5F-2D36-4926-88DF-74133BE7F465}" dt="2022-02-11T16:05:10.009" v="2203" actId="478"/>
          <ac:spMkLst>
            <pc:docMk/>
            <pc:sldMk cId="880788009" sldId="402"/>
            <ac:spMk id="3" creationId="{DCA40E47-3F72-4860-A2BE-F9DD353D6A24}"/>
          </ac:spMkLst>
        </pc:spChg>
        <pc:spChg chg="del">
          <ac:chgData name="Sujoy Sikdar" userId="461f446da299a2d6" providerId="LiveId" clId="{027F2E5F-2D36-4926-88DF-74133BE7F465}" dt="2022-02-11T16:05:10.009" v="2203" actId="478"/>
          <ac:spMkLst>
            <pc:docMk/>
            <pc:sldMk cId="880788009" sldId="402"/>
            <ac:spMk id="4" creationId="{83EC81BD-8B9B-4425-8263-1CA3A76EBCBE}"/>
          </ac:spMkLst>
        </pc:spChg>
        <pc:spChg chg="add del">
          <ac:chgData name="Sujoy Sikdar" userId="461f446da299a2d6" providerId="LiveId" clId="{027F2E5F-2D36-4926-88DF-74133BE7F465}" dt="2022-02-11T16:05:38.913" v="2209" actId="478"/>
          <ac:spMkLst>
            <pc:docMk/>
            <pc:sldMk cId="880788009" sldId="402"/>
            <ac:spMk id="11" creationId="{CB0A1E0C-C133-4AE2-9501-DEB19647D089}"/>
          </ac:spMkLst>
        </pc:spChg>
        <pc:spChg chg="add del mod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12" creationId="{8AF1B642-9FEA-4993-B1C7-F2E2A139D915}"/>
          </ac:spMkLst>
        </pc:spChg>
        <pc:spChg chg="add del mod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13" creationId="{234A7D93-ECAE-45ED-B138-8ED37E32E9DB}"/>
          </ac:spMkLst>
        </pc:spChg>
        <pc:spChg chg="add del mod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14" creationId="{3EE0E643-2B48-45AD-9204-3FCEC98F76ED}"/>
          </ac:spMkLst>
        </pc:spChg>
        <pc:spChg chg="add del mod topLvl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15" creationId="{B0319491-441A-41E0-805C-F63A431EC8E5}"/>
          </ac:spMkLst>
        </pc:spChg>
        <pc:spChg chg="add del mod topLvl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16" creationId="{382F431D-9ED6-41C0-B139-E9485A147D45}"/>
          </ac:spMkLst>
        </pc:spChg>
        <pc:spChg chg="add del">
          <ac:chgData name="Sujoy Sikdar" userId="461f446da299a2d6" providerId="LiveId" clId="{027F2E5F-2D36-4926-88DF-74133BE7F465}" dt="2022-02-11T16:08:06.202" v="2250" actId="478"/>
          <ac:spMkLst>
            <pc:docMk/>
            <pc:sldMk cId="880788009" sldId="402"/>
            <ac:spMk id="19" creationId="{B6DC3C7C-01B1-4776-9707-9A1D28EA2991}"/>
          </ac:spMkLst>
        </pc:spChg>
        <pc:spChg chg="add del mod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21" creationId="{91ACE333-071A-4F06-9E09-4EBEA854957A}"/>
          </ac:spMkLst>
        </pc:spChg>
        <pc:spChg chg="add del mod">
          <ac:chgData name="Sujoy Sikdar" userId="461f446da299a2d6" providerId="LiveId" clId="{027F2E5F-2D36-4926-88DF-74133BE7F465}" dt="2022-02-11T16:09:20.892" v="2261" actId="478"/>
          <ac:spMkLst>
            <pc:docMk/>
            <pc:sldMk cId="880788009" sldId="402"/>
            <ac:spMk id="23" creationId="{CD6FB637-9C10-42E5-BA24-51F7AFF5F3DC}"/>
          </ac:spMkLst>
        </pc:spChg>
        <pc:spChg chg="add del mod">
          <ac:chgData name="Sujoy Sikdar" userId="461f446da299a2d6" providerId="LiveId" clId="{027F2E5F-2D36-4926-88DF-74133BE7F465}" dt="2022-02-11T16:26:41.858" v="2375" actId="478"/>
          <ac:spMkLst>
            <pc:docMk/>
            <pc:sldMk cId="880788009" sldId="402"/>
            <ac:spMk id="24" creationId="{64C7F711-E13B-4069-83F3-E2A45FD2F525}"/>
          </ac:spMkLst>
        </pc:spChg>
        <pc:spChg chg="add del">
          <ac:chgData name="Sujoy Sikdar" userId="461f446da299a2d6" providerId="LiveId" clId="{027F2E5F-2D36-4926-88DF-74133BE7F465}" dt="2022-02-11T16:10:22.528" v="2266" actId="478"/>
          <ac:spMkLst>
            <pc:docMk/>
            <pc:sldMk cId="880788009" sldId="402"/>
            <ac:spMk id="26" creationId="{7F752B9C-416F-4CB4-B49D-E780FF6D70B1}"/>
          </ac:spMkLst>
        </pc:spChg>
        <pc:spChg chg="add del">
          <ac:chgData name="Sujoy Sikdar" userId="461f446da299a2d6" providerId="LiveId" clId="{027F2E5F-2D36-4926-88DF-74133BE7F465}" dt="2022-02-11T16:11:49.420" v="2289" actId="478"/>
          <ac:spMkLst>
            <pc:docMk/>
            <pc:sldMk cId="880788009" sldId="402"/>
            <ac:spMk id="34" creationId="{26B4B1A4-44EA-41F8-B604-F85CC81DA6F8}"/>
          </ac:spMkLst>
        </pc:spChg>
        <pc:spChg chg="mod">
          <ac:chgData name="Sujoy Sikdar" userId="461f446da299a2d6" providerId="LiveId" clId="{027F2E5F-2D36-4926-88DF-74133BE7F465}" dt="2022-02-11T16:27:46.048" v="2384" actId="208"/>
          <ac:spMkLst>
            <pc:docMk/>
            <pc:sldMk cId="880788009" sldId="402"/>
            <ac:spMk id="40" creationId="{0BA51AB5-1638-4216-8E27-21C6E32798F4}"/>
          </ac:spMkLst>
        </pc:spChg>
        <pc:spChg chg="mod">
          <ac:chgData name="Sujoy Sikdar" userId="461f446da299a2d6" providerId="LiveId" clId="{027F2E5F-2D36-4926-88DF-74133BE7F465}" dt="2022-02-11T16:27:46.048" v="2384" actId="208"/>
          <ac:spMkLst>
            <pc:docMk/>
            <pc:sldMk cId="880788009" sldId="402"/>
            <ac:spMk id="41" creationId="{8FF36862-DC20-4A52-8517-05122AA44972}"/>
          </ac:spMkLst>
        </pc:spChg>
        <pc:spChg chg="add mod">
          <ac:chgData name="Sujoy Sikdar" userId="461f446da299a2d6" providerId="LiveId" clId="{027F2E5F-2D36-4926-88DF-74133BE7F465}" dt="2022-02-11T16:29:32.147" v="2444" actId="1037"/>
          <ac:spMkLst>
            <pc:docMk/>
            <pc:sldMk cId="880788009" sldId="402"/>
            <ac:spMk id="42" creationId="{67974607-A23D-49F6-BCA5-B2998A3EE7FE}"/>
          </ac:spMkLst>
        </pc:spChg>
        <pc:spChg chg="add mod">
          <ac:chgData name="Sujoy Sikdar" userId="461f446da299a2d6" providerId="LiveId" clId="{027F2E5F-2D36-4926-88DF-74133BE7F465}" dt="2022-02-11T16:29:32.147" v="2444" actId="1037"/>
          <ac:spMkLst>
            <pc:docMk/>
            <pc:sldMk cId="880788009" sldId="402"/>
            <ac:spMk id="43" creationId="{501CA332-56AB-4501-BD88-4C815FD2F25F}"/>
          </ac:spMkLst>
        </pc:spChg>
        <pc:grpChg chg="add del mod">
          <ac:chgData name="Sujoy Sikdar" userId="461f446da299a2d6" providerId="LiveId" clId="{027F2E5F-2D36-4926-88DF-74133BE7F465}" dt="2022-02-11T16:09:09.683" v="2259" actId="165"/>
          <ac:grpSpMkLst>
            <pc:docMk/>
            <pc:sldMk cId="880788009" sldId="402"/>
            <ac:grpSpMk id="17" creationId="{4BBD6EEE-5DB8-4C83-B284-5F59AEF5124E}"/>
          </ac:grpSpMkLst>
        </pc:grpChg>
        <pc:grpChg chg="add mod">
          <ac:chgData name="Sujoy Sikdar" userId="461f446da299a2d6" providerId="LiveId" clId="{027F2E5F-2D36-4926-88DF-74133BE7F465}" dt="2022-02-11T16:29:32.147" v="2444" actId="1037"/>
          <ac:grpSpMkLst>
            <pc:docMk/>
            <pc:sldMk cId="880788009" sldId="402"/>
            <ac:grpSpMk id="39" creationId="{FBC60109-6484-403D-84C5-63AD7465F49A}"/>
          </ac:grpSpMkLst>
        </pc:grp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5" creationId="{66CF6B48-E7C4-428C-BB7E-BF9DF4C90B1B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6" creationId="{0ABEA23B-512B-4CF6-81D7-B9F5708CF6CE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27" creationId="{C5FD7107-6344-4530-991B-A75A18EC7DA2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28" creationId="{B2BD1009-3BB0-4921-B53D-E783FFD771E8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29" creationId="{4A8D15C4-F402-4136-9603-610804EAB295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30" creationId="{9C1D6B4C-3DAF-4F0F-B938-1C012AD1742F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31" creationId="{057FA630-38D3-4147-B975-369F6FDD2C91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32" creationId="{058055EC-A9C1-4D87-BB7F-3A735DB57E76}"/>
          </ac:cxnSpMkLst>
        </pc:cxnChg>
        <pc:cxnChg chg="add del mod">
          <ac:chgData name="Sujoy Sikdar" userId="461f446da299a2d6" providerId="LiveId" clId="{027F2E5F-2D36-4926-88DF-74133BE7F465}" dt="2022-02-11T16:26:41.858" v="2375" actId="478"/>
          <ac:cxnSpMkLst>
            <pc:docMk/>
            <pc:sldMk cId="880788009" sldId="402"/>
            <ac:cxnSpMk id="33" creationId="{6D468375-2981-49A7-BA8E-6834FD452FE9}"/>
          </ac:cxnSpMkLst>
        </pc:cxnChg>
        <pc:cxnChg chg="add mod">
          <ac:chgData name="Sujoy Sikdar" userId="461f446da299a2d6" providerId="LiveId" clId="{027F2E5F-2D36-4926-88DF-74133BE7F465}" dt="2022-02-11T16:29:32.147" v="2444" actId="1037"/>
          <ac:cxnSpMkLst>
            <pc:docMk/>
            <pc:sldMk cId="880788009" sldId="402"/>
            <ac:cxnSpMk id="35" creationId="{A4D6E08E-6B1D-4D41-8336-03EB82B71C18}"/>
          </ac:cxnSpMkLst>
        </pc:cxnChg>
        <pc:cxnChg chg="add mod">
          <ac:chgData name="Sujoy Sikdar" userId="461f446da299a2d6" providerId="LiveId" clId="{027F2E5F-2D36-4926-88DF-74133BE7F465}" dt="2022-02-11T16:29:32.147" v="2444" actId="1037"/>
          <ac:cxnSpMkLst>
            <pc:docMk/>
            <pc:sldMk cId="880788009" sldId="402"/>
            <ac:cxnSpMk id="36" creationId="{B6A57C25-DE27-48B5-9D23-BF592EF4999B}"/>
          </ac:cxnSpMkLst>
        </pc:cxnChg>
        <pc:cxnChg chg="add mod">
          <ac:chgData name="Sujoy Sikdar" userId="461f446da299a2d6" providerId="LiveId" clId="{027F2E5F-2D36-4926-88DF-74133BE7F465}" dt="2022-02-11T16:29:32.147" v="2444" actId="1037"/>
          <ac:cxnSpMkLst>
            <pc:docMk/>
            <pc:sldMk cId="880788009" sldId="402"/>
            <ac:cxnSpMk id="44" creationId="{EB7610C5-EE12-4A53-9309-F0D24A486239}"/>
          </ac:cxnSpMkLst>
        </pc:cxnChg>
      </pc:sldChg>
      <pc:sldChg chg="modSp add mod modAnim">
        <pc:chgData name="Sujoy Sikdar" userId="461f446da299a2d6" providerId="LiveId" clId="{027F2E5F-2D36-4926-88DF-74133BE7F465}" dt="2022-02-11T16:01:43.488" v="2201" actId="1038"/>
        <pc:sldMkLst>
          <pc:docMk/>
          <pc:sldMk cId="1466885640" sldId="403"/>
        </pc:sldMkLst>
        <pc:spChg chg="mod">
          <ac:chgData name="Sujoy Sikdar" userId="461f446da299a2d6" providerId="LiveId" clId="{027F2E5F-2D36-4926-88DF-74133BE7F465}" dt="2022-02-11T16:01:43.488" v="2201" actId="1038"/>
          <ac:spMkLst>
            <pc:docMk/>
            <pc:sldMk cId="1466885640" sldId="403"/>
            <ac:spMk id="9" creationId="{9CC79C4D-BB80-4F05-B5E2-7AD20D5366B2}"/>
          </ac:spMkLst>
        </pc:spChg>
      </pc:sldChg>
      <pc:sldChg chg="addSp delSp modSp new mod modAnim">
        <pc:chgData name="Sujoy Sikdar" userId="461f446da299a2d6" providerId="LiveId" clId="{027F2E5F-2D36-4926-88DF-74133BE7F465}" dt="2022-02-11T18:00:28.846" v="5996"/>
        <pc:sldMkLst>
          <pc:docMk/>
          <pc:sldMk cId="590444626" sldId="404"/>
        </pc:sldMkLst>
        <pc:spChg chg="mod">
          <ac:chgData name="Sujoy Sikdar" userId="461f446da299a2d6" providerId="LiveId" clId="{027F2E5F-2D36-4926-88DF-74133BE7F465}" dt="2022-02-11T16:35:35.390" v="2741" actId="20577"/>
          <ac:spMkLst>
            <pc:docMk/>
            <pc:sldMk cId="590444626" sldId="404"/>
            <ac:spMk id="2" creationId="{55C1FF86-EC68-4FD9-8ED8-C86B6E2CE9B5}"/>
          </ac:spMkLst>
        </pc:spChg>
        <pc:spChg chg="mod">
          <ac:chgData name="Sujoy Sikdar" userId="461f446da299a2d6" providerId="LiveId" clId="{027F2E5F-2D36-4926-88DF-74133BE7F465}" dt="2022-02-11T16:33:17.837" v="2709" actId="20577"/>
          <ac:spMkLst>
            <pc:docMk/>
            <pc:sldMk cId="590444626" sldId="404"/>
            <ac:spMk id="3" creationId="{74700F65-843C-45B1-9773-454A7926CBAD}"/>
          </ac:spMkLst>
        </pc:spChg>
        <pc:spChg chg="mod">
          <ac:chgData name="Sujoy Sikdar" userId="461f446da299a2d6" providerId="LiveId" clId="{027F2E5F-2D36-4926-88DF-74133BE7F465}" dt="2022-02-11T16:34:44.670" v="2722" actId="1582"/>
          <ac:spMkLst>
            <pc:docMk/>
            <pc:sldMk cId="590444626" sldId="404"/>
            <ac:spMk id="8" creationId="{192FE40A-66DA-41F6-9EB8-363AE5E82592}"/>
          </ac:spMkLst>
        </pc:spChg>
        <pc:spChg chg="mod">
          <ac:chgData name="Sujoy Sikdar" userId="461f446da299a2d6" providerId="LiveId" clId="{027F2E5F-2D36-4926-88DF-74133BE7F465}" dt="2022-02-11T16:34:44.670" v="2722" actId="1582"/>
          <ac:spMkLst>
            <pc:docMk/>
            <pc:sldMk cId="590444626" sldId="404"/>
            <ac:spMk id="9" creationId="{DFDFAEF5-22AE-4698-B1DB-6695C76A714D}"/>
          </ac:spMkLst>
        </pc:spChg>
        <pc:spChg chg="add mod">
          <ac:chgData name="Sujoy Sikdar" userId="461f446da299a2d6" providerId="LiveId" clId="{027F2E5F-2D36-4926-88DF-74133BE7F465}" dt="2022-02-11T16:33:28.411" v="2710" actId="1076"/>
          <ac:spMkLst>
            <pc:docMk/>
            <pc:sldMk cId="590444626" sldId="404"/>
            <ac:spMk id="10" creationId="{EAEC8A21-048B-404B-8A8F-8744F47C33DE}"/>
          </ac:spMkLst>
        </pc:spChg>
        <pc:spChg chg="add mod">
          <ac:chgData name="Sujoy Sikdar" userId="461f446da299a2d6" providerId="LiveId" clId="{027F2E5F-2D36-4926-88DF-74133BE7F465}" dt="2022-02-11T16:33:28.411" v="2710" actId="1076"/>
          <ac:spMkLst>
            <pc:docMk/>
            <pc:sldMk cId="590444626" sldId="404"/>
            <ac:spMk id="11" creationId="{474E5D8F-6497-44B2-8397-4B696A124FEC}"/>
          </ac:spMkLst>
        </pc:spChg>
        <pc:spChg chg="mod">
          <ac:chgData name="Sujoy Sikdar" userId="461f446da299a2d6" providerId="LiveId" clId="{027F2E5F-2D36-4926-88DF-74133BE7F465}" dt="2022-02-11T16:33:33.511" v="2711"/>
          <ac:spMkLst>
            <pc:docMk/>
            <pc:sldMk cId="590444626" sldId="404"/>
            <ac:spMk id="16" creationId="{1DA2D36E-454D-4454-B32C-9E15DF3D5F2B}"/>
          </ac:spMkLst>
        </pc:spChg>
        <pc:spChg chg="mod">
          <ac:chgData name="Sujoy Sikdar" userId="461f446da299a2d6" providerId="LiveId" clId="{027F2E5F-2D36-4926-88DF-74133BE7F465}" dt="2022-02-11T16:33:33.511" v="2711"/>
          <ac:spMkLst>
            <pc:docMk/>
            <pc:sldMk cId="590444626" sldId="404"/>
            <ac:spMk id="17" creationId="{80FF0C5C-8D96-4FAA-81C4-DA937DB770E3}"/>
          </ac:spMkLst>
        </pc:spChg>
        <pc:spChg chg="add del mod">
          <ac:chgData name="Sujoy Sikdar" userId="461f446da299a2d6" providerId="LiveId" clId="{027F2E5F-2D36-4926-88DF-74133BE7F465}" dt="2022-02-11T16:33:36.552" v="2712"/>
          <ac:spMkLst>
            <pc:docMk/>
            <pc:sldMk cId="590444626" sldId="404"/>
            <ac:spMk id="18" creationId="{08E9CCBE-5AC6-4274-A70D-908C030BD8FD}"/>
          </ac:spMkLst>
        </pc:spChg>
        <pc:spChg chg="add del mod">
          <ac:chgData name="Sujoy Sikdar" userId="461f446da299a2d6" providerId="LiveId" clId="{027F2E5F-2D36-4926-88DF-74133BE7F465}" dt="2022-02-11T16:33:36.552" v="2712"/>
          <ac:spMkLst>
            <pc:docMk/>
            <pc:sldMk cId="590444626" sldId="404"/>
            <ac:spMk id="19" creationId="{BAC75B7D-67A6-4C55-8466-187EC8B7380C}"/>
          </ac:spMkLst>
        </pc:spChg>
        <pc:spChg chg="mod">
          <ac:chgData name="Sujoy Sikdar" userId="461f446da299a2d6" providerId="LiveId" clId="{027F2E5F-2D36-4926-88DF-74133BE7F465}" dt="2022-02-11T16:34:44.670" v="2722" actId="1582"/>
          <ac:spMkLst>
            <pc:docMk/>
            <pc:sldMk cId="590444626" sldId="404"/>
            <ac:spMk id="24" creationId="{1ACA3716-FBB0-4D1C-90BF-A7F3B76C64AB}"/>
          </ac:spMkLst>
        </pc:spChg>
        <pc:spChg chg="mod">
          <ac:chgData name="Sujoy Sikdar" userId="461f446da299a2d6" providerId="LiveId" clId="{027F2E5F-2D36-4926-88DF-74133BE7F465}" dt="2022-02-11T16:34:44.670" v="2722" actId="1582"/>
          <ac:spMkLst>
            <pc:docMk/>
            <pc:sldMk cId="590444626" sldId="404"/>
            <ac:spMk id="25" creationId="{3634B948-F19E-4579-AF7B-A4FE5D814577}"/>
          </ac:spMkLst>
        </pc:spChg>
        <pc:spChg chg="add mod">
          <ac:chgData name="Sujoy Sikdar" userId="461f446da299a2d6" providerId="LiveId" clId="{027F2E5F-2D36-4926-88DF-74133BE7F465}" dt="2022-02-11T16:33:44.384" v="2714" actId="1076"/>
          <ac:spMkLst>
            <pc:docMk/>
            <pc:sldMk cId="590444626" sldId="404"/>
            <ac:spMk id="26" creationId="{C682AAED-867D-4B9D-BACD-92293DEE167A}"/>
          </ac:spMkLst>
        </pc:spChg>
        <pc:spChg chg="add mod">
          <ac:chgData name="Sujoy Sikdar" userId="461f446da299a2d6" providerId="LiveId" clId="{027F2E5F-2D36-4926-88DF-74133BE7F465}" dt="2022-02-11T16:33:44.384" v="2714" actId="1076"/>
          <ac:spMkLst>
            <pc:docMk/>
            <pc:sldMk cId="590444626" sldId="404"/>
            <ac:spMk id="27" creationId="{C1B3C0BC-ADD9-49C8-A94D-5CC20EEE5B6E}"/>
          </ac:spMkLst>
        </pc:spChg>
        <pc:spChg chg="add mod">
          <ac:chgData name="Sujoy Sikdar" userId="461f446da299a2d6" providerId="LiveId" clId="{027F2E5F-2D36-4926-88DF-74133BE7F465}" dt="2022-02-11T16:58:46.956" v="3395"/>
          <ac:spMkLst>
            <pc:docMk/>
            <pc:sldMk cId="590444626" sldId="404"/>
            <ac:spMk id="38" creationId="{585FC30C-9207-475F-B874-36EEDF4824A1}"/>
          </ac:spMkLst>
        </pc:spChg>
        <pc:spChg chg="add mod">
          <ac:chgData name="Sujoy Sikdar" userId="461f446da299a2d6" providerId="LiveId" clId="{027F2E5F-2D36-4926-88DF-74133BE7F465}" dt="2022-02-11T16:58:46.956" v="3395"/>
          <ac:spMkLst>
            <pc:docMk/>
            <pc:sldMk cId="590444626" sldId="404"/>
            <ac:spMk id="39" creationId="{CD8D5622-563E-4F73-BDA3-332A8AEEB6E5}"/>
          </ac:spMkLst>
        </pc:spChg>
        <pc:spChg chg="add mod">
          <ac:chgData name="Sujoy Sikdar" userId="461f446da299a2d6" providerId="LiveId" clId="{027F2E5F-2D36-4926-88DF-74133BE7F465}" dt="2022-02-11T16:58:46.956" v="3395"/>
          <ac:spMkLst>
            <pc:docMk/>
            <pc:sldMk cId="590444626" sldId="404"/>
            <ac:spMk id="40" creationId="{E9CF2C25-787E-4B94-847F-70763C810714}"/>
          </ac:spMkLst>
        </pc:spChg>
        <pc:spChg chg="add mod">
          <ac:chgData name="Sujoy Sikdar" userId="461f446da299a2d6" providerId="LiveId" clId="{027F2E5F-2D36-4926-88DF-74133BE7F465}" dt="2022-02-11T16:58:46.956" v="3395"/>
          <ac:spMkLst>
            <pc:docMk/>
            <pc:sldMk cId="590444626" sldId="404"/>
            <ac:spMk id="41" creationId="{E9266BB4-2F7F-410E-8374-00B98A237BA9}"/>
          </ac:spMkLst>
        </pc:spChg>
        <pc:grpChg chg="add mod">
          <ac:chgData name="Sujoy Sikdar" userId="461f446da299a2d6" providerId="LiveId" clId="{027F2E5F-2D36-4926-88DF-74133BE7F465}" dt="2022-02-11T16:33:28.411" v="2710" actId="1076"/>
          <ac:grpSpMkLst>
            <pc:docMk/>
            <pc:sldMk cId="590444626" sldId="404"/>
            <ac:grpSpMk id="7" creationId="{936AB2C5-C50B-4D05-AAD9-EBDD4163982C}"/>
          </ac:grpSpMkLst>
        </pc:grpChg>
        <pc:grpChg chg="add del mod">
          <ac:chgData name="Sujoy Sikdar" userId="461f446da299a2d6" providerId="LiveId" clId="{027F2E5F-2D36-4926-88DF-74133BE7F465}" dt="2022-02-11T16:33:36.552" v="2712"/>
          <ac:grpSpMkLst>
            <pc:docMk/>
            <pc:sldMk cId="590444626" sldId="404"/>
            <ac:grpSpMk id="15" creationId="{AAD4FBC3-DDC5-4AA3-9705-3A31B3715A16}"/>
          </ac:grpSpMkLst>
        </pc:grpChg>
        <pc:grpChg chg="add mod">
          <ac:chgData name="Sujoy Sikdar" userId="461f446da299a2d6" providerId="LiveId" clId="{027F2E5F-2D36-4926-88DF-74133BE7F465}" dt="2022-02-11T16:33:44.384" v="2714" actId="1076"/>
          <ac:grpSpMkLst>
            <pc:docMk/>
            <pc:sldMk cId="590444626" sldId="404"/>
            <ac:grpSpMk id="23" creationId="{72CFFB6A-7DDD-4BA5-9AEB-A87BF1565BB3}"/>
          </ac:grpSpMkLst>
        </pc:grpChg>
        <pc:cxnChg chg="add mod">
          <ac:chgData name="Sujoy Sikdar" userId="461f446da299a2d6" providerId="LiveId" clId="{027F2E5F-2D36-4926-88DF-74133BE7F465}" dt="2022-02-11T16:33:28.411" v="2710" actId="1076"/>
          <ac:cxnSpMkLst>
            <pc:docMk/>
            <pc:sldMk cId="590444626" sldId="404"/>
            <ac:cxnSpMk id="5" creationId="{A13F54F0-BC91-45AC-B911-FBE5114FE260}"/>
          </ac:cxnSpMkLst>
        </pc:cxnChg>
        <pc:cxnChg chg="add mod">
          <ac:chgData name="Sujoy Sikdar" userId="461f446da299a2d6" providerId="LiveId" clId="{027F2E5F-2D36-4926-88DF-74133BE7F465}" dt="2022-02-11T16:33:28.411" v="2710" actId="1076"/>
          <ac:cxnSpMkLst>
            <pc:docMk/>
            <pc:sldMk cId="590444626" sldId="404"/>
            <ac:cxnSpMk id="6" creationId="{871CF9A7-5314-435E-AA1B-D8E53AC9C0E2}"/>
          </ac:cxnSpMkLst>
        </pc:cxnChg>
        <pc:cxnChg chg="add mod">
          <ac:chgData name="Sujoy Sikdar" userId="461f446da299a2d6" providerId="LiveId" clId="{027F2E5F-2D36-4926-88DF-74133BE7F465}" dt="2022-02-11T16:34:44.670" v="2722" actId="1582"/>
          <ac:cxnSpMkLst>
            <pc:docMk/>
            <pc:sldMk cId="590444626" sldId="404"/>
            <ac:cxnSpMk id="12" creationId="{633290EF-36CD-4E06-AF44-A203137547F3}"/>
          </ac:cxnSpMkLst>
        </pc:cxnChg>
        <pc:cxnChg chg="add del mod">
          <ac:chgData name="Sujoy Sikdar" userId="461f446da299a2d6" providerId="LiveId" clId="{027F2E5F-2D36-4926-88DF-74133BE7F465}" dt="2022-02-11T16:33:36.552" v="2712"/>
          <ac:cxnSpMkLst>
            <pc:docMk/>
            <pc:sldMk cId="590444626" sldId="404"/>
            <ac:cxnSpMk id="13" creationId="{8BA25B0E-F5DD-4805-B9FE-390987E6A827}"/>
          </ac:cxnSpMkLst>
        </pc:cxnChg>
        <pc:cxnChg chg="add del mod">
          <ac:chgData name="Sujoy Sikdar" userId="461f446da299a2d6" providerId="LiveId" clId="{027F2E5F-2D36-4926-88DF-74133BE7F465}" dt="2022-02-11T16:33:36.552" v="2712"/>
          <ac:cxnSpMkLst>
            <pc:docMk/>
            <pc:sldMk cId="590444626" sldId="404"/>
            <ac:cxnSpMk id="14" creationId="{C9DD2E6A-540E-4235-B3DB-5367A802F68F}"/>
          </ac:cxnSpMkLst>
        </pc:cxnChg>
        <pc:cxnChg chg="add del mod">
          <ac:chgData name="Sujoy Sikdar" userId="461f446da299a2d6" providerId="LiveId" clId="{027F2E5F-2D36-4926-88DF-74133BE7F465}" dt="2022-02-11T16:33:36.552" v="2712"/>
          <ac:cxnSpMkLst>
            <pc:docMk/>
            <pc:sldMk cId="590444626" sldId="404"/>
            <ac:cxnSpMk id="20" creationId="{789961CD-2FB1-4862-B294-9466C85C1122}"/>
          </ac:cxnSpMkLst>
        </pc:cxnChg>
        <pc:cxnChg chg="add mod">
          <ac:chgData name="Sujoy Sikdar" userId="461f446da299a2d6" providerId="LiveId" clId="{027F2E5F-2D36-4926-88DF-74133BE7F465}" dt="2022-02-11T16:33:44.384" v="2714" actId="1076"/>
          <ac:cxnSpMkLst>
            <pc:docMk/>
            <pc:sldMk cId="590444626" sldId="404"/>
            <ac:cxnSpMk id="21" creationId="{81E18911-C647-4B01-8306-00DBB14C0021}"/>
          </ac:cxnSpMkLst>
        </pc:cxnChg>
        <pc:cxnChg chg="add mod">
          <ac:chgData name="Sujoy Sikdar" userId="461f446da299a2d6" providerId="LiveId" clId="{027F2E5F-2D36-4926-88DF-74133BE7F465}" dt="2022-02-11T16:33:44.384" v="2714" actId="1076"/>
          <ac:cxnSpMkLst>
            <pc:docMk/>
            <pc:sldMk cId="590444626" sldId="404"/>
            <ac:cxnSpMk id="22" creationId="{3AC285FB-E62E-488B-BD5B-1B50647AB37F}"/>
          </ac:cxnSpMkLst>
        </pc:cxnChg>
        <pc:cxnChg chg="add mod">
          <ac:chgData name="Sujoy Sikdar" userId="461f446da299a2d6" providerId="LiveId" clId="{027F2E5F-2D36-4926-88DF-74133BE7F465}" dt="2022-02-11T16:34:44.670" v="2722" actId="1582"/>
          <ac:cxnSpMkLst>
            <pc:docMk/>
            <pc:sldMk cId="590444626" sldId="404"/>
            <ac:cxnSpMk id="28" creationId="{80B1207E-2F7C-424E-9A0B-6E2178B46BD8}"/>
          </ac:cxnSpMkLst>
        </pc:cxnChg>
        <pc:cxnChg chg="add del mod">
          <ac:chgData name="Sujoy Sikdar" userId="461f446da299a2d6" providerId="LiveId" clId="{027F2E5F-2D36-4926-88DF-74133BE7F465}" dt="2022-02-11T16:48:49.466" v="3024" actId="478"/>
          <ac:cxnSpMkLst>
            <pc:docMk/>
            <pc:sldMk cId="590444626" sldId="404"/>
            <ac:cxnSpMk id="36" creationId="{D16A7617-5871-4FA4-9B8F-FA880FCA1D9C}"/>
          </ac:cxnSpMkLst>
        </pc:cxnChg>
        <pc:cxnChg chg="add del mod">
          <ac:chgData name="Sujoy Sikdar" userId="461f446da299a2d6" providerId="LiveId" clId="{027F2E5F-2D36-4926-88DF-74133BE7F465}" dt="2022-02-11T16:48:49.466" v="3024" actId="478"/>
          <ac:cxnSpMkLst>
            <pc:docMk/>
            <pc:sldMk cId="590444626" sldId="404"/>
            <ac:cxnSpMk id="37" creationId="{9162B79F-D61C-4CFD-B60F-7C602BC856A0}"/>
          </ac:cxnSpMkLst>
        </pc:cxnChg>
      </pc:sldChg>
      <pc:sldChg chg="addSp delSp modSp new del mod">
        <pc:chgData name="Sujoy Sikdar" userId="461f446da299a2d6" providerId="LiveId" clId="{027F2E5F-2D36-4926-88DF-74133BE7F465}" dt="2022-02-11T16:29:16.880" v="2406" actId="47"/>
        <pc:sldMkLst>
          <pc:docMk/>
          <pc:sldMk cId="3283680643" sldId="405"/>
        </pc:sldMkLst>
        <pc:spChg chg="del">
          <ac:chgData name="Sujoy Sikdar" userId="461f446da299a2d6" providerId="LiveId" clId="{027F2E5F-2D36-4926-88DF-74133BE7F465}" dt="2022-02-11T16:15:45.693" v="2291" actId="478"/>
          <ac:spMkLst>
            <pc:docMk/>
            <pc:sldMk cId="3283680643" sldId="405"/>
            <ac:spMk id="2" creationId="{54A1D23B-7F7F-483C-A616-4D7541042F11}"/>
          </ac:spMkLst>
        </pc:spChg>
        <pc:spChg chg="del">
          <ac:chgData name="Sujoy Sikdar" userId="461f446da299a2d6" providerId="LiveId" clId="{027F2E5F-2D36-4926-88DF-74133BE7F465}" dt="2022-02-11T16:15:45.693" v="2291" actId="478"/>
          <ac:spMkLst>
            <pc:docMk/>
            <pc:sldMk cId="3283680643" sldId="405"/>
            <ac:spMk id="3" creationId="{A177A00B-EA31-4B29-A98D-83C410C339E8}"/>
          </ac:spMkLst>
        </pc:spChg>
        <pc:spChg chg="del">
          <ac:chgData name="Sujoy Sikdar" userId="461f446da299a2d6" providerId="LiveId" clId="{027F2E5F-2D36-4926-88DF-74133BE7F465}" dt="2022-02-11T16:15:45.693" v="2291" actId="478"/>
          <ac:spMkLst>
            <pc:docMk/>
            <pc:sldMk cId="3283680643" sldId="405"/>
            <ac:spMk id="4" creationId="{0C0500D1-752C-4BF2-BB8B-F6888FBA7CA4}"/>
          </ac:spMkLst>
        </pc:spChg>
        <pc:spChg chg="add del">
          <ac:chgData name="Sujoy Sikdar" userId="461f446da299a2d6" providerId="LiveId" clId="{027F2E5F-2D36-4926-88DF-74133BE7F465}" dt="2022-02-11T16:23:24.255" v="2344" actId="478"/>
          <ac:spMkLst>
            <pc:docMk/>
            <pc:sldMk cId="3283680643" sldId="405"/>
            <ac:spMk id="8" creationId="{E4ECE7F8-3663-4444-B8ED-B6D4A48C94EA}"/>
          </ac:spMkLst>
        </pc:spChg>
        <pc:spChg chg="add del mod">
          <ac:chgData name="Sujoy Sikdar" userId="461f446da299a2d6" providerId="LiveId" clId="{027F2E5F-2D36-4926-88DF-74133BE7F465}" dt="2022-02-11T16:24:23.473" v="2352" actId="478"/>
          <ac:spMkLst>
            <pc:docMk/>
            <pc:sldMk cId="3283680643" sldId="405"/>
            <ac:spMk id="9" creationId="{EA79149B-7130-49E9-BA09-A62580BAF0C2}"/>
          </ac:spMkLst>
        </pc:spChg>
        <pc:spChg chg="add">
          <ac:chgData name="Sujoy Sikdar" userId="461f446da299a2d6" providerId="LiveId" clId="{027F2E5F-2D36-4926-88DF-74133BE7F465}" dt="2022-02-11T16:24:41.069" v="2353" actId="11529"/>
          <ac:spMkLst>
            <pc:docMk/>
            <pc:sldMk cId="3283680643" sldId="405"/>
            <ac:spMk id="10" creationId="{3425E7C8-DBA9-4597-A722-F1848A39734D}"/>
          </ac:spMkLst>
        </pc:spChg>
        <pc:spChg chg="add mod">
          <ac:chgData name="Sujoy Sikdar" userId="461f446da299a2d6" providerId="LiveId" clId="{027F2E5F-2D36-4926-88DF-74133BE7F465}" dt="2022-02-11T16:25:10.865" v="2357" actId="1038"/>
          <ac:spMkLst>
            <pc:docMk/>
            <pc:sldMk cId="3283680643" sldId="405"/>
            <ac:spMk id="11" creationId="{51DB16CC-2F72-40E6-B097-B0922E54467C}"/>
          </ac:spMkLst>
        </pc:spChg>
        <pc:spChg chg="add del mod">
          <ac:chgData name="Sujoy Sikdar" userId="461f446da299a2d6" providerId="LiveId" clId="{027F2E5F-2D36-4926-88DF-74133BE7F465}" dt="2022-02-11T16:25:22.992" v="2359" actId="478"/>
          <ac:spMkLst>
            <pc:docMk/>
            <pc:sldMk cId="3283680643" sldId="405"/>
            <ac:spMk id="12" creationId="{427EA781-5217-4E46-9455-A598F5D84C06}"/>
          </ac:spMkLst>
        </pc:spChg>
        <pc:spChg chg="add mod">
          <ac:chgData name="Sujoy Sikdar" userId="461f446da299a2d6" providerId="LiveId" clId="{027F2E5F-2D36-4926-88DF-74133BE7F465}" dt="2022-02-11T16:25:38.616" v="2364" actId="1035"/>
          <ac:spMkLst>
            <pc:docMk/>
            <pc:sldMk cId="3283680643" sldId="405"/>
            <ac:spMk id="13" creationId="{335797B4-3839-4566-BA29-CEC2B0D1F060}"/>
          </ac:spMkLst>
        </pc:spChg>
        <pc:graphicFrameChg chg="add del mod modGraphic">
          <ac:chgData name="Sujoy Sikdar" userId="461f446da299a2d6" providerId="LiveId" clId="{027F2E5F-2D36-4926-88DF-74133BE7F465}" dt="2022-02-11T16:24:18.441" v="2351" actId="478"/>
          <ac:graphicFrameMkLst>
            <pc:docMk/>
            <pc:sldMk cId="3283680643" sldId="405"/>
            <ac:graphicFrameMk id="7" creationId="{67A3CCF6-EBF9-474D-85E0-9A7A30A8E9BD}"/>
          </ac:graphicFrameMkLst>
        </pc:graphicFrameChg>
        <pc:picChg chg="add del mod">
          <ac:chgData name="Sujoy Sikdar" userId="461f446da299a2d6" providerId="LiveId" clId="{027F2E5F-2D36-4926-88DF-74133BE7F465}" dt="2022-02-11T16:19:38.107" v="2300" actId="478"/>
          <ac:picMkLst>
            <pc:docMk/>
            <pc:sldMk cId="3283680643" sldId="405"/>
            <ac:picMk id="6" creationId="{C7ECBBDB-DFE0-4A4E-9505-07CB1DC43399}"/>
          </ac:picMkLst>
        </pc:picChg>
      </pc:sldChg>
      <pc:sldChg chg="addSp delSp modSp new del mod">
        <pc:chgData name="Sujoy Sikdar" userId="461f446da299a2d6" providerId="LiveId" clId="{027F2E5F-2D36-4926-88DF-74133BE7F465}" dt="2022-02-11T18:06:32.218" v="6144" actId="47"/>
        <pc:sldMkLst>
          <pc:docMk/>
          <pc:sldMk cId="2117168928" sldId="406"/>
        </pc:sldMkLst>
        <pc:spChg chg="del">
          <ac:chgData name="Sujoy Sikdar" userId="461f446da299a2d6" providerId="LiveId" clId="{027F2E5F-2D36-4926-88DF-74133BE7F465}" dt="2022-02-11T16:25:53.120" v="2366" actId="478"/>
          <ac:spMkLst>
            <pc:docMk/>
            <pc:sldMk cId="2117168928" sldId="406"/>
            <ac:spMk id="2" creationId="{9DAF123B-3233-4B59-A5BD-181B5B15A61E}"/>
          </ac:spMkLst>
        </pc:spChg>
        <pc:spChg chg="del">
          <ac:chgData name="Sujoy Sikdar" userId="461f446da299a2d6" providerId="LiveId" clId="{027F2E5F-2D36-4926-88DF-74133BE7F465}" dt="2022-02-11T16:25:53.120" v="2366" actId="478"/>
          <ac:spMkLst>
            <pc:docMk/>
            <pc:sldMk cId="2117168928" sldId="406"/>
            <ac:spMk id="3" creationId="{4D4C074C-815A-4B42-96D7-35A6B332C74E}"/>
          </ac:spMkLst>
        </pc:spChg>
        <pc:spChg chg="del">
          <ac:chgData name="Sujoy Sikdar" userId="461f446da299a2d6" providerId="LiveId" clId="{027F2E5F-2D36-4926-88DF-74133BE7F465}" dt="2022-02-11T16:25:53.120" v="2366" actId="478"/>
          <ac:spMkLst>
            <pc:docMk/>
            <pc:sldMk cId="2117168928" sldId="406"/>
            <ac:spMk id="4" creationId="{2C86FF96-D7D0-45D3-83D8-8735ADE72A18}"/>
          </ac:spMkLst>
        </pc:spChg>
        <pc:spChg chg="add mod">
          <ac:chgData name="Sujoy Sikdar" userId="461f446da299a2d6" providerId="LiveId" clId="{027F2E5F-2D36-4926-88DF-74133BE7F465}" dt="2022-02-11T16:26:09.557" v="2371" actId="164"/>
          <ac:spMkLst>
            <pc:docMk/>
            <pc:sldMk cId="2117168928" sldId="406"/>
            <ac:spMk id="5" creationId="{4A53CBFA-DF3A-438E-ABCD-4905670F0103}"/>
          </ac:spMkLst>
        </pc:spChg>
        <pc:spChg chg="add mod">
          <ac:chgData name="Sujoy Sikdar" userId="461f446da299a2d6" providerId="LiveId" clId="{027F2E5F-2D36-4926-88DF-74133BE7F465}" dt="2022-02-11T16:26:09.557" v="2371" actId="164"/>
          <ac:spMkLst>
            <pc:docMk/>
            <pc:sldMk cId="2117168928" sldId="406"/>
            <ac:spMk id="6" creationId="{056E2AAB-5C71-4096-AADC-55A22D0E589C}"/>
          </ac:spMkLst>
        </pc:spChg>
        <pc:spChg chg="add del mod">
          <ac:chgData name="Sujoy Sikdar" userId="461f446da299a2d6" providerId="LiveId" clId="{027F2E5F-2D36-4926-88DF-74133BE7F465}" dt="2022-02-11T16:26:19.639" v="2373" actId="478"/>
          <ac:spMkLst>
            <pc:docMk/>
            <pc:sldMk cId="2117168928" sldId="406"/>
            <ac:spMk id="7" creationId="{393D99B6-7F46-4E54-A439-C6ECD7F8EA7A}"/>
          </ac:spMkLst>
        </pc:spChg>
        <pc:grpChg chg="add mod">
          <ac:chgData name="Sujoy Sikdar" userId="461f446da299a2d6" providerId="LiveId" clId="{027F2E5F-2D36-4926-88DF-74133BE7F465}" dt="2022-02-11T16:26:26.163" v="2374" actId="14100"/>
          <ac:grpSpMkLst>
            <pc:docMk/>
            <pc:sldMk cId="2117168928" sldId="406"/>
            <ac:grpSpMk id="8" creationId="{134B8962-44D6-46A8-8BEC-C2ED2F26BE5E}"/>
          </ac:grpSpMkLst>
        </pc:grpChg>
      </pc:sldChg>
      <pc:sldChg chg="addSp delSp modSp new del mod">
        <pc:chgData name="Sujoy Sikdar" userId="461f446da299a2d6" providerId="LiveId" clId="{027F2E5F-2D36-4926-88DF-74133BE7F465}" dt="2022-02-11T16:29:46.074" v="2445" actId="47"/>
        <pc:sldMkLst>
          <pc:docMk/>
          <pc:sldMk cId="2300616888" sldId="407"/>
        </pc:sldMkLst>
        <pc:spChg chg="del">
          <ac:chgData name="Sujoy Sikdar" userId="461f446da299a2d6" providerId="LiveId" clId="{027F2E5F-2D36-4926-88DF-74133BE7F465}" dt="2022-02-11T16:29:08.315" v="2404" actId="478"/>
          <ac:spMkLst>
            <pc:docMk/>
            <pc:sldMk cId="2300616888" sldId="407"/>
            <ac:spMk id="2" creationId="{F0741505-A8D3-43CE-9FAD-5FBA5DAA675D}"/>
          </ac:spMkLst>
        </pc:spChg>
        <pc:spChg chg="del">
          <ac:chgData name="Sujoy Sikdar" userId="461f446da299a2d6" providerId="LiveId" clId="{027F2E5F-2D36-4926-88DF-74133BE7F465}" dt="2022-02-11T16:29:08.315" v="2404" actId="478"/>
          <ac:spMkLst>
            <pc:docMk/>
            <pc:sldMk cId="2300616888" sldId="407"/>
            <ac:spMk id="3" creationId="{BFE5BD8A-EABC-4492-9305-D2715C9E659A}"/>
          </ac:spMkLst>
        </pc:spChg>
        <pc:spChg chg="del">
          <ac:chgData name="Sujoy Sikdar" userId="461f446da299a2d6" providerId="LiveId" clId="{027F2E5F-2D36-4926-88DF-74133BE7F465}" dt="2022-02-11T16:29:08.315" v="2404" actId="478"/>
          <ac:spMkLst>
            <pc:docMk/>
            <pc:sldMk cId="2300616888" sldId="407"/>
            <ac:spMk id="4" creationId="{412A16B7-1FFD-4DC5-BC49-0C74C0B6BF4A}"/>
          </ac:spMkLst>
        </pc:spChg>
        <pc:spChg chg="mod">
          <ac:chgData name="Sujoy Sikdar" userId="461f446da299a2d6" providerId="LiveId" clId="{027F2E5F-2D36-4926-88DF-74133BE7F465}" dt="2022-02-11T16:29:08.700" v="2405"/>
          <ac:spMkLst>
            <pc:docMk/>
            <pc:sldMk cId="2300616888" sldId="407"/>
            <ac:spMk id="7" creationId="{58681324-1C9B-42C6-8D17-D55EA8BFFFFB}"/>
          </ac:spMkLst>
        </pc:spChg>
        <pc:spChg chg="mod">
          <ac:chgData name="Sujoy Sikdar" userId="461f446da299a2d6" providerId="LiveId" clId="{027F2E5F-2D36-4926-88DF-74133BE7F465}" dt="2022-02-11T16:29:08.700" v="2405"/>
          <ac:spMkLst>
            <pc:docMk/>
            <pc:sldMk cId="2300616888" sldId="407"/>
            <ac:spMk id="8" creationId="{E813721B-6C78-4B35-938C-2DC489DB8D71}"/>
          </ac:spMkLst>
        </pc:spChg>
        <pc:spChg chg="add mod">
          <ac:chgData name="Sujoy Sikdar" userId="461f446da299a2d6" providerId="LiveId" clId="{027F2E5F-2D36-4926-88DF-74133BE7F465}" dt="2022-02-11T16:29:08.700" v="2405"/>
          <ac:spMkLst>
            <pc:docMk/>
            <pc:sldMk cId="2300616888" sldId="407"/>
            <ac:spMk id="9" creationId="{464F8E28-7733-478C-A2A0-393A23EDC3A5}"/>
          </ac:spMkLst>
        </pc:spChg>
        <pc:spChg chg="add mod">
          <ac:chgData name="Sujoy Sikdar" userId="461f446da299a2d6" providerId="LiveId" clId="{027F2E5F-2D36-4926-88DF-74133BE7F465}" dt="2022-02-11T16:29:08.700" v="2405"/>
          <ac:spMkLst>
            <pc:docMk/>
            <pc:sldMk cId="2300616888" sldId="407"/>
            <ac:spMk id="10" creationId="{B88335B6-5DC4-4C7B-AA5F-A3C05D82F015}"/>
          </ac:spMkLst>
        </pc:spChg>
        <pc:grpChg chg="add mod">
          <ac:chgData name="Sujoy Sikdar" userId="461f446da299a2d6" providerId="LiveId" clId="{027F2E5F-2D36-4926-88DF-74133BE7F465}" dt="2022-02-11T16:29:08.700" v="2405"/>
          <ac:grpSpMkLst>
            <pc:docMk/>
            <pc:sldMk cId="2300616888" sldId="407"/>
            <ac:grpSpMk id="6" creationId="{5C1FC570-67A3-4D27-B5EC-988480835095}"/>
          </ac:grpSpMkLst>
        </pc:grpChg>
        <pc:cxnChg chg="add mod">
          <ac:chgData name="Sujoy Sikdar" userId="461f446da299a2d6" providerId="LiveId" clId="{027F2E5F-2D36-4926-88DF-74133BE7F465}" dt="2022-02-11T16:29:08.700" v="2405"/>
          <ac:cxnSpMkLst>
            <pc:docMk/>
            <pc:sldMk cId="2300616888" sldId="407"/>
            <ac:cxnSpMk id="5" creationId="{134D5EC6-9EFF-41FF-AA37-AE747F33331C}"/>
          </ac:cxnSpMkLst>
        </pc:cxnChg>
      </pc:sldChg>
      <pc:sldChg chg="addSp delSp modSp new del mod">
        <pc:chgData name="Sujoy Sikdar" userId="461f446da299a2d6" providerId="LiveId" clId="{027F2E5F-2D36-4926-88DF-74133BE7F465}" dt="2022-02-11T18:06:32.218" v="6144" actId="47"/>
        <pc:sldMkLst>
          <pc:docMk/>
          <pc:sldMk cId="3373114804" sldId="407"/>
        </pc:sldMkLst>
        <pc:spChg chg="del">
          <ac:chgData name="Sujoy Sikdar" userId="461f446da299a2d6" providerId="LiveId" clId="{027F2E5F-2D36-4926-88DF-74133BE7F465}" dt="2022-02-11T16:29:56.941" v="2447" actId="478"/>
          <ac:spMkLst>
            <pc:docMk/>
            <pc:sldMk cId="3373114804" sldId="407"/>
            <ac:spMk id="2" creationId="{70E34379-B61E-4C29-8640-3A9BA4407694}"/>
          </ac:spMkLst>
        </pc:spChg>
        <pc:spChg chg="del">
          <ac:chgData name="Sujoy Sikdar" userId="461f446da299a2d6" providerId="LiveId" clId="{027F2E5F-2D36-4926-88DF-74133BE7F465}" dt="2022-02-11T16:29:56.941" v="2447" actId="478"/>
          <ac:spMkLst>
            <pc:docMk/>
            <pc:sldMk cId="3373114804" sldId="407"/>
            <ac:spMk id="3" creationId="{E8FA6DA8-06FA-4AC9-847C-B3627882BBA1}"/>
          </ac:spMkLst>
        </pc:spChg>
        <pc:spChg chg="del">
          <ac:chgData name="Sujoy Sikdar" userId="461f446da299a2d6" providerId="LiveId" clId="{027F2E5F-2D36-4926-88DF-74133BE7F465}" dt="2022-02-11T16:29:56.941" v="2447" actId="478"/>
          <ac:spMkLst>
            <pc:docMk/>
            <pc:sldMk cId="3373114804" sldId="407"/>
            <ac:spMk id="4" creationId="{0F545119-A3A8-4DF9-BA69-71A0F6A72271}"/>
          </ac:spMkLst>
        </pc:spChg>
        <pc:spChg chg="mod">
          <ac:chgData name="Sujoy Sikdar" userId="461f446da299a2d6" providerId="LiveId" clId="{027F2E5F-2D36-4926-88DF-74133BE7F465}" dt="2022-02-11T16:29:57.598" v="2448"/>
          <ac:spMkLst>
            <pc:docMk/>
            <pc:sldMk cId="3373114804" sldId="407"/>
            <ac:spMk id="8" creationId="{2C6C434D-1ED9-4141-B998-854B422DE70D}"/>
          </ac:spMkLst>
        </pc:spChg>
        <pc:spChg chg="mod">
          <ac:chgData name="Sujoy Sikdar" userId="461f446da299a2d6" providerId="LiveId" clId="{027F2E5F-2D36-4926-88DF-74133BE7F465}" dt="2022-02-11T16:29:57.598" v="2448"/>
          <ac:spMkLst>
            <pc:docMk/>
            <pc:sldMk cId="3373114804" sldId="407"/>
            <ac:spMk id="9" creationId="{3D150897-56AE-438B-AF7D-063E5BD5DAED}"/>
          </ac:spMkLst>
        </pc:spChg>
        <pc:spChg chg="add mod">
          <ac:chgData name="Sujoy Sikdar" userId="461f446da299a2d6" providerId="LiveId" clId="{027F2E5F-2D36-4926-88DF-74133BE7F465}" dt="2022-02-11T16:29:57.598" v="2448"/>
          <ac:spMkLst>
            <pc:docMk/>
            <pc:sldMk cId="3373114804" sldId="407"/>
            <ac:spMk id="10" creationId="{169E7314-D10F-42F7-A1FB-3B3BC01BA6A7}"/>
          </ac:spMkLst>
        </pc:spChg>
        <pc:spChg chg="add mod">
          <ac:chgData name="Sujoy Sikdar" userId="461f446da299a2d6" providerId="LiveId" clId="{027F2E5F-2D36-4926-88DF-74133BE7F465}" dt="2022-02-11T16:29:57.598" v="2448"/>
          <ac:spMkLst>
            <pc:docMk/>
            <pc:sldMk cId="3373114804" sldId="407"/>
            <ac:spMk id="11" creationId="{D5923AEF-D2F7-4B7B-BAB8-A3717D6D9274}"/>
          </ac:spMkLst>
        </pc:spChg>
        <pc:grpChg chg="add mod">
          <ac:chgData name="Sujoy Sikdar" userId="461f446da299a2d6" providerId="LiveId" clId="{027F2E5F-2D36-4926-88DF-74133BE7F465}" dt="2022-02-11T16:29:57.598" v="2448"/>
          <ac:grpSpMkLst>
            <pc:docMk/>
            <pc:sldMk cId="3373114804" sldId="407"/>
            <ac:grpSpMk id="7" creationId="{95159ADF-CF6B-4CBE-AB9F-28D22149C9A8}"/>
          </ac:grpSpMkLst>
        </pc:grpChg>
        <pc:cxnChg chg="add mod">
          <ac:chgData name="Sujoy Sikdar" userId="461f446da299a2d6" providerId="LiveId" clId="{027F2E5F-2D36-4926-88DF-74133BE7F465}" dt="2022-02-11T16:29:57.598" v="2448"/>
          <ac:cxnSpMkLst>
            <pc:docMk/>
            <pc:sldMk cId="3373114804" sldId="407"/>
            <ac:cxnSpMk id="5" creationId="{A8E6ED88-0229-4A8D-8716-E7B9BECA11FD}"/>
          </ac:cxnSpMkLst>
        </pc:cxnChg>
        <pc:cxnChg chg="add mod">
          <ac:chgData name="Sujoy Sikdar" userId="461f446da299a2d6" providerId="LiveId" clId="{027F2E5F-2D36-4926-88DF-74133BE7F465}" dt="2022-02-11T16:29:57.598" v="2448"/>
          <ac:cxnSpMkLst>
            <pc:docMk/>
            <pc:sldMk cId="3373114804" sldId="407"/>
            <ac:cxnSpMk id="6" creationId="{6288BC5D-D9B5-4EE1-A808-F1E0AFD6F975}"/>
          </ac:cxnSpMkLst>
        </pc:cxnChg>
        <pc:cxnChg chg="add del mod">
          <ac:chgData name="Sujoy Sikdar" userId="461f446da299a2d6" providerId="LiveId" clId="{027F2E5F-2D36-4926-88DF-74133BE7F465}" dt="2022-02-11T16:30:00.235" v="2449" actId="478"/>
          <ac:cxnSpMkLst>
            <pc:docMk/>
            <pc:sldMk cId="3373114804" sldId="407"/>
            <ac:cxnSpMk id="12" creationId="{F30EF93D-3AB1-4C6F-B95C-B10C30A00C97}"/>
          </ac:cxnSpMkLst>
        </pc:cxnChg>
      </pc:sldChg>
      <pc:sldChg chg="addSp modSp new mod ord modAnim">
        <pc:chgData name="Sujoy Sikdar" userId="461f446da299a2d6" providerId="LiveId" clId="{027F2E5F-2D36-4926-88DF-74133BE7F465}" dt="2022-02-11T18:01:51.423" v="6001"/>
        <pc:sldMkLst>
          <pc:docMk/>
          <pc:sldMk cId="3013849332" sldId="408"/>
        </pc:sldMkLst>
        <pc:spChg chg="mod">
          <ac:chgData name="Sujoy Sikdar" userId="461f446da299a2d6" providerId="LiveId" clId="{027F2E5F-2D36-4926-88DF-74133BE7F465}" dt="2022-02-11T16:51:01.666" v="3159" actId="20577"/>
          <ac:spMkLst>
            <pc:docMk/>
            <pc:sldMk cId="3013849332" sldId="408"/>
            <ac:spMk id="2" creationId="{647672CE-C71A-4E6C-AA28-4DE5F7575C2D}"/>
          </ac:spMkLst>
        </pc:spChg>
        <pc:spChg chg="mod">
          <ac:chgData name="Sujoy Sikdar" userId="461f446da299a2d6" providerId="LiveId" clId="{027F2E5F-2D36-4926-88DF-74133BE7F465}" dt="2022-02-11T16:52:16.907" v="3255" actId="20577"/>
          <ac:spMkLst>
            <pc:docMk/>
            <pc:sldMk cId="3013849332" sldId="408"/>
            <ac:spMk id="3" creationId="{38226D21-E5D8-4491-9B91-3C835CC1BD7D}"/>
          </ac:spMkLst>
        </pc:spChg>
        <pc:spChg chg="mod">
          <ac:chgData name="Sujoy Sikdar" userId="461f446da299a2d6" providerId="LiveId" clId="{027F2E5F-2D36-4926-88DF-74133BE7F465}" dt="2022-02-11T16:40:09.468" v="2970"/>
          <ac:spMkLst>
            <pc:docMk/>
            <pc:sldMk cId="3013849332" sldId="408"/>
            <ac:spMk id="8" creationId="{7CDC06F7-7564-478F-AA37-29A7A78F7F31}"/>
          </ac:spMkLst>
        </pc:spChg>
        <pc:spChg chg="mod">
          <ac:chgData name="Sujoy Sikdar" userId="461f446da299a2d6" providerId="LiveId" clId="{027F2E5F-2D36-4926-88DF-74133BE7F465}" dt="2022-02-11T16:40:09.468" v="2970"/>
          <ac:spMkLst>
            <pc:docMk/>
            <pc:sldMk cId="3013849332" sldId="408"/>
            <ac:spMk id="9" creationId="{5687DBD7-06E1-42C1-86EA-4A675353973D}"/>
          </ac:spMkLst>
        </pc:spChg>
        <pc:spChg chg="add mod">
          <ac:chgData name="Sujoy Sikdar" userId="461f446da299a2d6" providerId="LiveId" clId="{027F2E5F-2D36-4926-88DF-74133BE7F465}" dt="2022-02-11T16:41:45.361" v="2974" actId="1582"/>
          <ac:spMkLst>
            <pc:docMk/>
            <pc:sldMk cId="3013849332" sldId="408"/>
            <ac:spMk id="10" creationId="{D48F69E4-8571-4362-8DD9-0605B0822FCD}"/>
          </ac:spMkLst>
        </pc:spChg>
        <pc:spChg chg="add mod">
          <ac:chgData name="Sujoy Sikdar" userId="461f446da299a2d6" providerId="LiveId" clId="{027F2E5F-2D36-4926-88DF-74133BE7F465}" dt="2022-02-11T16:41:45.361" v="2974" actId="1582"/>
          <ac:spMkLst>
            <pc:docMk/>
            <pc:sldMk cId="3013849332" sldId="408"/>
            <ac:spMk id="11" creationId="{A8B3F0A2-1CE7-4A89-B034-E1BFC8497FE5}"/>
          </ac:spMkLst>
        </pc:spChg>
        <pc:spChg chg="mod">
          <ac:chgData name="Sujoy Sikdar" userId="461f446da299a2d6" providerId="LiveId" clId="{027F2E5F-2D36-4926-88DF-74133BE7F465}" dt="2022-02-11T16:40:09.468" v="2970"/>
          <ac:spMkLst>
            <pc:docMk/>
            <pc:sldMk cId="3013849332" sldId="408"/>
            <ac:spMk id="16" creationId="{B945C935-F531-4C69-AD4C-F8C9192243A9}"/>
          </ac:spMkLst>
        </pc:spChg>
        <pc:spChg chg="mod">
          <ac:chgData name="Sujoy Sikdar" userId="461f446da299a2d6" providerId="LiveId" clId="{027F2E5F-2D36-4926-88DF-74133BE7F465}" dt="2022-02-11T16:40:09.468" v="2970"/>
          <ac:spMkLst>
            <pc:docMk/>
            <pc:sldMk cId="3013849332" sldId="408"/>
            <ac:spMk id="17" creationId="{7CD49E51-727A-4A28-B7FA-A72971AFD5B8}"/>
          </ac:spMkLst>
        </pc:spChg>
        <pc:spChg chg="add mod">
          <ac:chgData name="Sujoy Sikdar" userId="461f446da299a2d6" providerId="LiveId" clId="{027F2E5F-2D36-4926-88DF-74133BE7F465}" dt="2022-02-11T16:41:57.447" v="2975" actId="1582"/>
          <ac:spMkLst>
            <pc:docMk/>
            <pc:sldMk cId="3013849332" sldId="408"/>
            <ac:spMk id="18" creationId="{07B3F341-43AD-4802-AD03-E89D9B0709AE}"/>
          </ac:spMkLst>
        </pc:spChg>
        <pc:spChg chg="add mod">
          <ac:chgData name="Sujoy Sikdar" userId="461f446da299a2d6" providerId="LiveId" clId="{027F2E5F-2D36-4926-88DF-74133BE7F465}" dt="2022-02-11T16:41:57.447" v="2975" actId="1582"/>
          <ac:spMkLst>
            <pc:docMk/>
            <pc:sldMk cId="3013849332" sldId="408"/>
            <ac:spMk id="19" creationId="{E87A64E1-84B4-40A6-9F9F-704BADD9F7DE}"/>
          </ac:spMkLst>
        </pc:spChg>
        <pc:spChg chg="mod">
          <ac:chgData name="Sujoy Sikdar" userId="461f446da299a2d6" providerId="LiveId" clId="{027F2E5F-2D36-4926-88DF-74133BE7F465}" dt="2022-02-11T16:40:21.573" v="2971"/>
          <ac:spMkLst>
            <pc:docMk/>
            <pc:sldMk cId="3013849332" sldId="408"/>
            <ac:spMk id="24" creationId="{A7FD10A0-674A-447A-B99C-C8AF892AFDED}"/>
          </ac:spMkLst>
        </pc:spChg>
        <pc:spChg chg="mod">
          <ac:chgData name="Sujoy Sikdar" userId="461f446da299a2d6" providerId="LiveId" clId="{027F2E5F-2D36-4926-88DF-74133BE7F465}" dt="2022-02-11T16:40:21.573" v="2971"/>
          <ac:spMkLst>
            <pc:docMk/>
            <pc:sldMk cId="3013849332" sldId="408"/>
            <ac:spMk id="25" creationId="{F1E40D0A-5880-4DC4-BBE0-769A10E514DB}"/>
          </ac:spMkLst>
        </pc:spChg>
        <pc:spChg chg="add mod">
          <ac:chgData name="Sujoy Sikdar" userId="461f446da299a2d6" providerId="LiveId" clId="{027F2E5F-2D36-4926-88DF-74133BE7F465}" dt="2022-02-11T16:43:36.204" v="2983" actId="1582"/>
          <ac:spMkLst>
            <pc:docMk/>
            <pc:sldMk cId="3013849332" sldId="408"/>
            <ac:spMk id="26" creationId="{A2EEA54C-BAF6-4D66-8AD5-F8088F2F32E3}"/>
          </ac:spMkLst>
        </pc:spChg>
        <pc:spChg chg="add mod">
          <ac:chgData name="Sujoy Sikdar" userId="461f446da299a2d6" providerId="LiveId" clId="{027F2E5F-2D36-4926-88DF-74133BE7F465}" dt="2022-02-11T16:43:36.204" v="2983" actId="1582"/>
          <ac:spMkLst>
            <pc:docMk/>
            <pc:sldMk cId="3013849332" sldId="408"/>
            <ac:spMk id="27" creationId="{977FBB2E-9D87-4118-9131-01BFDA75AB49}"/>
          </ac:spMkLst>
        </pc:spChg>
        <pc:spChg chg="mod">
          <ac:chgData name="Sujoy Sikdar" userId="461f446da299a2d6" providerId="LiveId" clId="{027F2E5F-2D36-4926-88DF-74133BE7F465}" dt="2022-02-11T16:40:21.573" v="2971"/>
          <ac:spMkLst>
            <pc:docMk/>
            <pc:sldMk cId="3013849332" sldId="408"/>
            <ac:spMk id="32" creationId="{F8B1EB07-6DFD-4E36-B5B0-D5486F99BEC7}"/>
          </ac:spMkLst>
        </pc:spChg>
        <pc:spChg chg="mod">
          <ac:chgData name="Sujoy Sikdar" userId="461f446da299a2d6" providerId="LiveId" clId="{027F2E5F-2D36-4926-88DF-74133BE7F465}" dt="2022-02-11T16:40:21.573" v="2971"/>
          <ac:spMkLst>
            <pc:docMk/>
            <pc:sldMk cId="3013849332" sldId="408"/>
            <ac:spMk id="33" creationId="{F5527BB7-835A-4AED-914A-5A76346238ED}"/>
          </ac:spMkLst>
        </pc:spChg>
        <pc:spChg chg="add mod">
          <ac:chgData name="Sujoy Sikdar" userId="461f446da299a2d6" providerId="LiveId" clId="{027F2E5F-2D36-4926-88DF-74133BE7F465}" dt="2022-02-11T16:43:50.094" v="2984" actId="693"/>
          <ac:spMkLst>
            <pc:docMk/>
            <pc:sldMk cId="3013849332" sldId="408"/>
            <ac:spMk id="34" creationId="{67BBEA20-0E56-4CDC-9AE9-B72254FC53D0}"/>
          </ac:spMkLst>
        </pc:spChg>
        <pc:spChg chg="add mod">
          <ac:chgData name="Sujoy Sikdar" userId="461f446da299a2d6" providerId="LiveId" clId="{027F2E5F-2D36-4926-88DF-74133BE7F465}" dt="2022-02-11T16:43:50.094" v="2984" actId="693"/>
          <ac:spMkLst>
            <pc:docMk/>
            <pc:sldMk cId="3013849332" sldId="408"/>
            <ac:spMk id="35" creationId="{D517C9CB-B28A-4868-A030-61EAE50635E8}"/>
          </ac:spMkLst>
        </pc:spChg>
        <pc:spChg chg="add mod">
          <ac:chgData name="Sujoy Sikdar" userId="461f446da299a2d6" providerId="LiveId" clId="{027F2E5F-2D36-4926-88DF-74133BE7F465}" dt="2022-02-11T16:51:30.587" v="3172"/>
          <ac:spMkLst>
            <pc:docMk/>
            <pc:sldMk cId="3013849332" sldId="408"/>
            <ac:spMk id="37" creationId="{E82F6E68-919A-4658-AE28-771A275197B6}"/>
          </ac:spMkLst>
        </pc:spChg>
        <pc:spChg chg="add mod">
          <ac:chgData name="Sujoy Sikdar" userId="461f446da299a2d6" providerId="LiveId" clId="{027F2E5F-2D36-4926-88DF-74133BE7F465}" dt="2022-02-11T16:51:30.587" v="3172"/>
          <ac:spMkLst>
            <pc:docMk/>
            <pc:sldMk cId="3013849332" sldId="408"/>
            <ac:spMk id="38" creationId="{1C17C591-A3B5-4A9C-860C-1389E3BF8758}"/>
          </ac:spMkLst>
        </pc:spChg>
        <pc:spChg chg="add mod">
          <ac:chgData name="Sujoy Sikdar" userId="461f446da299a2d6" providerId="LiveId" clId="{027F2E5F-2D36-4926-88DF-74133BE7F465}" dt="2022-02-11T16:58:56.580" v="3398"/>
          <ac:spMkLst>
            <pc:docMk/>
            <pc:sldMk cId="3013849332" sldId="408"/>
            <ac:spMk id="43" creationId="{1AFA2E92-3869-4C89-B51D-FC94514903A4}"/>
          </ac:spMkLst>
        </pc:spChg>
        <pc:spChg chg="add mod">
          <ac:chgData name="Sujoy Sikdar" userId="461f446da299a2d6" providerId="LiveId" clId="{027F2E5F-2D36-4926-88DF-74133BE7F465}" dt="2022-02-11T16:58:56.580" v="3398"/>
          <ac:spMkLst>
            <pc:docMk/>
            <pc:sldMk cId="3013849332" sldId="408"/>
            <ac:spMk id="44" creationId="{1743992A-0432-4E4D-87CF-79094F460BE8}"/>
          </ac:spMkLst>
        </pc:spChg>
        <pc:spChg chg="add mod">
          <ac:chgData name="Sujoy Sikdar" userId="461f446da299a2d6" providerId="LiveId" clId="{027F2E5F-2D36-4926-88DF-74133BE7F465}" dt="2022-02-11T16:58:56.580" v="3398"/>
          <ac:spMkLst>
            <pc:docMk/>
            <pc:sldMk cId="3013849332" sldId="408"/>
            <ac:spMk id="45" creationId="{47409B59-E98D-4D3E-BD04-C0CEF0593666}"/>
          </ac:spMkLst>
        </pc:spChg>
        <pc:spChg chg="add mod">
          <ac:chgData name="Sujoy Sikdar" userId="461f446da299a2d6" providerId="LiveId" clId="{027F2E5F-2D36-4926-88DF-74133BE7F465}" dt="2022-02-11T16:58:56.580" v="3398"/>
          <ac:spMkLst>
            <pc:docMk/>
            <pc:sldMk cId="3013849332" sldId="408"/>
            <ac:spMk id="46" creationId="{19C0D60A-5828-42A3-BC9F-D3F55FAA1C43}"/>
          </ac:spMkLst>
        </pc:spChg>
        <pc:grpChg chg="add mod">
          <ac:chgData name="Sujoy Sikdar" userId="461f446da299a2d6" providerId="LiveId" clId="{027F2E5F-2D36-4926-88DF-74133BE7F465}" dt="2022-02-11T16:40:09.468" v="2970"/>
          <ac:grpSpMkLst>
            <pc:docMk/>
            <pc:sldMk cId="3013849332" sldId="408"/>
            <ac:grpSpMk id="7" creationId="{33E9CCFC-F1DC-4CB6-87B5-7451EF3202BC}"/>
          </ac:grpSpMkLst>
        </pc:grpChg>
        <pc:grpChg chg="add mod">
          <ac:chgData name="Sujoy Sikdar" userId="461f446da299a2d6" providerId="LiveId" clId="{027F2E5F-2D36-4926-88DF-74133BE7F465}" dt="2022-02-11T16:40:09.468" v="2970"/>
          <ac:grpSpMkLst>
            <pc:docMk/>
            <pc:sldMk cId="3013849332" sldId="408"/>
            <ac:grpSpMk id="15" creationId="{7C2A1183-68F5-47CC-A15D-C272EB3D048E}"/>
          </ac:grpSpMkLst>
        </pc:grpChg>
        <pc:grpChg chg="add mod">
          <ac:chgData name="Sujoy Sikdar" userId="461f446da299a2d6" providerId="LiveId" clId="{027F2E5F-2D36-4926-88DF-74133BE7F465}" dt="2022-02-11T16:40:21.573" v="2971"/>
          <ac:grpSpMkLst>
            <pc:docMk/>
            <pc:sldMk cId="3013849332" sldId="408"/>
            <ac:grpSpMk id="23" creationId="{E2CEC1DB-33AA-4066-97B2-07DDCF7CE4A2}"/>
          </ac:grpSpMkLst>
        </pc:grpChg>
        <pc:grpChg chg="add mod">
          <ac:chgData name="Sujoy Sikdar" userId="461f446da299a2d6" providerId="LiveId" clId="{027F2E5F-2D36-4926-88DF-74133BE7F465}" dt="2022-02-11T16:40:21.573" v="2971"/>
          <ac:grpSpMkLst>
            <pc:docMk/>
            <pc:sldMk cId="3013849332" sldId="408"/>
            <ac:grpSpMk id="31" creationId="{43197E6A-F288-4197-A313-D2C66DD27843}"/>
          </ac:grpSpMkLst>
        </pc:grpChg>
        <pc:cxnChg chg="add mod">
          <ac:chgData name="Sujoy Sikdar" userId="461f446da299a2d6" providerId="LiveId" clId="{027F2E5F-2D36-4926-88DF-74133BE7F465}" dt="2022-02-11T16:43:36.204" v="2983" actId="1582"/>
          <ac:cxnSpMkLst>
            <pc:docMk/>
            <pc:sldMk cId="3013849332" sldId="408"/>
            <ac:cxnSpMk id="5" creationId="{0F8439D0-FBB5-4192-86B3-439C99C43A3E}"/>
          </ac:cxnSpMkLst>
        </pc:cxnChg>
        <pc:cxnChg chg="add mod">
          <ac:chgData name="Sujoy Sikdar" userId="461f446da299a2d6" providerId="LiveId" clId="{027F2E5F-2D36-4926-88DF-74133BE7F465}" dt="2022-02-11T16:40:09.468" v="2970"/>
          <ac:cxnSpMkLst>
            <pc:docMk/>
            <pc:sldMk cId="3013849332" sldId="408"/>
            <ac:cxnSpMk id="6" creationId="{28CA157A-8DFF-400E-B395-6E184AF239B1}"/>
          </ac:cxnSpMkLst>
        </pc:cxnChg>
        <pc:cxnChg chg="add mod">
          <ac:chgData name="Sujoy Sikdar" userId="461f446da299a2d6" providerId="LiveId" clId="{027F2E5F-2D36-4926-88DF-74133BE7F465}" dt="2022-02-11T16:41:45.361" v="2974" actId="1582"/>
          <ac:cxnSpMkLst>
            <pc:docMk/>
            <pc:sldMk cId="3013849332" sldId="408"/>
            <ac:cxnSpMk id="12" creationId="{A2766E8F-2452-40B0-A068-197929202BB4}"/>
          </ac:cxnSpMkLst>
        </pc:cxnChg>
        <pc:cxnChg chg="add mod">
          <ac:chgData name="Sujoy Sikdar" userId="461f446da299a2d6" providerId="LiveId" clId="{027F2E5F-2D36-4926-88DF-74133BE7F465}" dt="2022-02-11T16:40:09.468" v="2970"/>
          <ac:cxnSpMkLst>
            <pc:docMk/>
            <pc:sldMk cId="3013849332" sldId="408"/>
            <ac:cxnSpMk id="13" creationId="{C3815036-85F5-4BF8-BF22-4AF0CDF0E9F8}"/>
          </ac:cxnSpMkLst>
        </pc:cxnChg>
        <pc:cxnChg chg="add mod">
          <ac:chgData name="Sujoy Sikdar" userId="461f446da299a2d6" providerId="LiveId" clId="{027F2E5F-2D36-4926-88DF-74133BE7F465}" dt="2022-02-11T16:40:09.468" v="2970"/>
          <ac:cxnSpMkLst>
            <pc:docMk/>
            <pc:sldMk cId="3013849332" sldId="408"/>
            <ac:cxnSpMk id="14" creationId="{0DFA8526-B87F-4C49-A846-5DFF9CCDEF95}"/>
          </ac:cxnSpMkLst>
        </pc:cxnChg>
        <pc:cxnChg chg="add mod">
          <ac:chgData name="Sujoy Sikdar" userId="461f446da299a2d6" providerId="LiveId" clId="{027F2E5F-2D36-4926-88DF-74133BE7F465}" dt="2022-02-11T16:41:13.228" v="2972" actId="208"/>
          <ac:cxnSpMkLst>
            <pc:docMk/>
            <pc:sldMk cId="3013849332" sldId="408"/>
            <ac:cxnSpMk id="20" creationId="{D927F451-F34B-4BD4-9281-526586345979}"/>
          </ac:cxnSpMkLst>
        </pc:cxnChg>
        <pc:cxnChg chg="add mod">
          <ac:chgData name="Sujoy Sikdar" userId="461f446da299a2d6" providerId="LiveId" clId="{027F2E5F-2D36-4926-88DF-74133BE7F465}" dt="2022-02-11T16:43:36.204" v="2983" actId="1582"/>
          <ac:cxnSpMkLst>
            <pc:docMk/>
            <pc:sldMk cId="3013849332" sldId="408"/>
            <ac:cxnSpMk id="21" creationId="{730BBD47-A6D8-450F-AC5B-828ADF974CE6}"/>
          </ac:cxnSpMkLst>
        </pc:cxnChg>
        <pc:cxnChg chg="add mod">
          <ac:chgData name="Sujoy Sikdar" userId="461f446da299a2d6" providerId="LiveId" clId="{027F2E5F-2D36-4926-88DF-74133BE7F465}" dt="2022-02-11T16:40:21.573" v="2971"/>
          <ac:cxnSpMkLst>
            <pc:docMk/>
            <pc:sldMk cId="3013849332" sldId="408"/>
            <ac:cxnSpMk id="22" creationId="{3D383A83-BF7F-4A4F-9E7D-E4E19BFA8E21}"/>
          </ac:cxnSpMkLst>
        </pc:cxnChg>
        <pc:cxnChg chg="add mod">
          <ac:chgData name="Sujoy Sikdar" userId="461f446da299a2d6" providerId="LiveId" clId="{027F2E5F-2D36-4926-88DF-74133BE7F465}" dt="2022-02-11T16:43:36.204" v="2983" actId="1582"/>
          <ac:cxnSpMkLst>
            <pc:docMk/>
            <pc:sldMk cId="3013849332" sldId="408"/>
            <ac:cxnSpMk id="28" creationId="{31FEE6B1-0F3A-4186-BD12-DBF4B7C6EC9A}"/>
          </ac:cxnSpMkLst>
        </pc:cxnChg>
        <pc:cxnChg chg="add mod">
          <ac:chgData name="Sujoy Sikdar" userId="461f446da299a2d6" providerId="LiveId" clId="{027F2E5F-2D36-4926-88DF-74133BE7F465}" dt="2022-02-11T16:40:21.573" v="2971"/>
          <ac:cxnSpMkLst>
            <pc:docMk/>
            <pc:sldMk cId="3013849332" sldId="408"/>
            <ac:cxnSpMk id="29" creationId="{69776679-BA6F-4221-B7FE-6CB0BC3CFE0A}"/>
          </ac:cxnSpMkLst>
        </pc:cxnChg>
        <pc:cxnChg chg="add mod">
          <ac:chgData name="Sujoy Sikdar" userId="461f446da299a2d6" providerId="LiveId" clId="{027F2E5F-2D36-4926-88DF-74133BE7F465}" dt="2022-02-11T16:40:21.573" v="2971"/>
          <ac:cxnSpMkLst>
            <pc:docMk/>
            <pc:sldMk cId="3013849332" sldId="408"/>
            <ac:cxnSpMk id="30" creationId="{FB79F7FB-6109-49B8-9D3B-695CCE66A7F7}"/>
          </ac:cxnSpMkLst>
        </pc:cxnChg>
        <pc:cxnChg chg="add mod">
          <ac:chgData name="Sujoy Sikdar" userId="461f446da299a2d6" providerId="LiveId" clId="{027F2E5F-2D36-4926-88DF-74133BE7F465}" dt="2022-02-11T16:52:39.934" v="3259" actId="14100"/>
          <ac:cxnSpMkLst>
            <pc:docMk/>
            <pc:sldMk cId="3013849332" sldId="408"/>
            <ac:cxnSpMk id="36" creationId="{83A2551F-C70D-490F-8454-527619E9B494}"/>
          </ac:cxnSpMkLst>
        </pc:cxnChg>
        <pc:cxnChg chg="add mod">
          <ac:chgData name="Sujoy Sikdar" userId="461f446da299a2d6" providerId="LiveId" clId="{027F2E5F-2D36-4926-88DF-74133BE7F465}" dt="2022-02-11T16:51:30.587" v="3172"/>
          <ac:cxnSpMkLst>
            <pc:docMk/>
            <pc:sldMk cId="3013849332" sldId="408"/>
            <ac:cxnSpMk id="39" creationId="{39AA37B4-7D4D-4E55-8E55-9ABF7009681F}"/>
          </ac:cxnSpMkLst>
        </pc:cxnChg>
        <pc:cxnChg chg="add mod">
          <ac:chgData name="Sujoy Sikdar" userId="461f446da299a2d6" providerId="LiveId" clId="{027F2E5F-2D36-4926-88DF-74133BE7F465}" dt="2022-02-11T16:52:39.274" v="3258" actId="14100"/>
          <ac:cxnSpMkLst>
            <pc:docMk/>
            <pc:sldMk cId="3013849332" sldId="408"/>
            <ac:cxnSpMk id="40" creationId="{F2EABFF3-F9C0-4DCD-AF23-11D7E07C1C81}"/>
          </ac:cxnSpMkLst>
        </pc:cxnChg>
      </pc:sldChg>
      <pc:sldChg chg="addSp delSp modSp add mod modAnim">
        <pc:chgData name="Sujoy Sikdar" userId="461f446da299a2d6" providerId="LiveId" clId="{027F2E5F-2D36-4926-88DF-74133BE7F465}" dt="2022-02-11T18:01:10.459" v="5999"/>
        <pc:sldMkLst>
          <pc:docMk/>
          <pc:sldMk cId="3270211232" sldId="409"/>
        </pc:sldMkLst>
        <pc:spChg chg="mod">
          <ac:chgData name="Sujoy Sikdar" userId="461f446da299a2d6" providerId="LiveId" clId="{027F2E5F-2D36-4926-88DF-74133BE7F465}" dt="2022-02-11T16:38:18.183" v="2949" actId="1038"/>
          <ac:spMkLst>
            <pc:docMk/>
            <pc:sldMk cId="3270211232" sldId="409"/>
            <ac:spMk id="10" creationId="{EAEC8A21-048B-404B-8A8F-8744F47C33DE}"/>
          </ac:spMkLst>
        </pc:spChg>
        <pc:spChg chg="mod">
          <ac:chgData name="Sujoy Sikdar" userId="461f446da299a2d6" providerId="LiveId" clId="{027F2E5F-2D36-4926-88DF-74133BE7F465}" dt="2022-02-11T16:38:18.183" v="2949" actId="1038"/>
          <ac:spMkLst>
            <pc:docMk/>
            <pc:sldMk cId="3270211232" sldId="409"/>
            <ac:spMk id="11" creationId="{474E5D8F-6497-44B2-8397-4B696A124FEC}"/>
          </ac:spMkLst>
        </pc:spChg>
        <pc:spChg chg="del">
          <ac:chgData name="Sujoy Sikdar" userId="461f446da299a2d6" providerId="LiveId" clId="{027F2E5F-2D36-4926-88DF-74133BE7F465}" dt="2022-02-11T16:38:45.995" v="2954" actId="478"/>
          <ac:spMkLst>
            <pc:docMk/>
            <pc:sldMk cId="3270211232" sldId="409"/>
            <ac:spMk id="26" creationId="{C682AAED-867D-4B9D-BACD-92293DEE167A}"/>
          </ac:spMkLst>
        </pc:spChg>
        <pc:spChg chg="del">
          <ac:chgData name="Sujoy Sikdar" userId="461f446da299a2d6" providerId="LiveId" clId="{027F2E5F-2D36-4926-88DF-74133BE7F465}" dt="2022-02-11T16:38:41.037" v="2952" actId="478"/>
          <ac:spMkLst>
            <pc:docMk/>
            <pc:sldMk cId="3270211232" sldId="409"/>
            <ac:spMk id="27" creationId="{C1B3C0BC-ADD9-49C8-A94D-5CC20EEE5B6E}"/>
          </ac:spMkLst>
        </pc:spChg>
        <pc:spChg chg="add del mod">
          <ac:chgData name="Sujoy Sikdar" userId="461f446da299a2d6" providerId="LiveId" clId="{027F2E5F-2D36-4926-88DF-74133BE7F465}" dt="2022-02-11T16:37:56.280" v="2777" actId="478"/>
          <ac:spMkLst>
            <pc:docMk/>
            <pc:sldMk cId="3270211232" sldId="409"/>
            <ac:spMk id="29" creationId="{7DEFE6A4-D2EF-48C2-8916-B018D61E0021}"/>
          </ac:spMkLst>
        </pc:spChg>
        <pc:spChg chg="add del mod">
          <ac:chgData name="Sujoy Sikdar" userId="461f446da299a2d6" providerId="LiveId" clId="{027F2E5F-2D36-4926-88DF-74133BE7F465}" dt="2022-02-11T16:37:56.280" v="2777" actId="478"/>
          <ac:spMkLst>
            <pc:docMk/>
            <pc:sldMk cId="3270211232" sldId="409"/>
            <ac:spMk id="30" creationId="{1E277CF1-DC6F-4644-ABE5-78C21449DC85}"/>
          </ac:spMkLst>
        </pc:spChg>
        <pc:spChg chg="add mod">
          <ac:chgData name="Sujoy Sikdar" userId="461f446da299a2d6" providerId="LiveId" clId="{027F2E5F-2D36-4926-88DF-74133BE7F465}" dt="2022-02-11T16:39:05.179" v="2964" actId="1037"/>
          <ac:spMkLst>
            <pc:docMk/>
            <pc:sldMk cId="3270211232" sldId="409"/>
            <ac:spMk id="31" creationId="{9D679553-37F8-45F6-9A21-8930B44B40E8}"/>
          </ac:spMkLst>
        </pc:spChg>
        <pc:spChg chg="add mod">
          <ac:chgData name="Sujoy Sikdar" userId="461f446da299a2d6" providerId="LiveId" clId="{027F2E5F-2D36-4926-88DF-74133BE7F465}" dt="2022-02-11T16:39:05.179" v="2964" actId="1037"/>
          <ac:spMkLst>
            <pc:docMk/>
            <pc:sldMk cId="3270211232" sldId="409"/>
            <ac:spMk id="32" creationId="{00B44DD7-6213-4DD4-BE46-2DF8705F6509}"/>
          </ac:spMkLst>
        </pc:spChg>
        <pc:spChg chg="add mod">
          <ac:chgData name="Sujoy Sikdar" userId="461f446da299a2d6" providerId="LiveId" clId="{027F2E5F-2D36-4926-88DF-74133BE7F465}" dt="2022-02-11T16:58:50.547" v="3396"/>
          <ac:spMkLst>
            <pc:docMk/>
            <pc:sldMk cId="3270211232" sldId="409"/>
            <ac:spMk id="36" creationId="{C07B68AC-FA82-4B59-88F3-66186507A914}"/>
          </ac:spMkLst>
        </pc:spChg>
        <pc:spChg chg="add mod">
          <ac:chgData name="Sujoy Sikdar" userId="461f446da299a2d6" providerId="LiveId" clId="{027F2E5F-2D36-4926-88DF-74133BE7F465}" dt="2022-02-11T16:58:50.547" v="3396"/>
          <ac:spMkLst>
            <pc:docMk/>
            <pc:sldMk cId="3270211232" sldId="409"/>
            <ac:spMk id="37" creationId="{53C8C540-A02B-4ECA-80C3-3578B0D0A3EF}"/>
          </ac:spMkLst>
        </pc:spChg>
        <pc:spChg chg="add mod">
          <ac:chgData name="Sujoy Sikdar" userId="461f446da299a2d6" providerId="LiveId" clId="{027F2E5F-2D36-4926-88DF-74133BE7F465}" dt="2022-02-11T16:58:50.547" v="3396"/>
          <ac:spMkLst>
            <pc:docMk/>
            <pc:sldMk cId="3270211232" sldId="409"/>
            <ac:spMk id="38" creationId="{40685C0C-6933-4655-B125-8DA4237E7FC3}"/>
          </ac:spMkLst>
        </pc:spChg>
        <pc:spChg chg="add mod">
          <ac:chgData name="Sujoy Sikdar" userId="461f446da299a2d6" providerId="LiveId" clId="{027F2E5F-2D36-4926-88DF-74133BE7F465}" dt="2022-02-11T16:58:50.547" v="3396"/>
          <ac:spMkLst>
            <pc:docMk/>
            <pc:sldMk cId="3270211232" sldId="409"/>
            <ac:spMk id="39" creationId="{F18D5305-3B7F-4C51-8759-78251A53E1FD}"/>
          </ac:spMkLst>
        </pc:spChg>
        <pc:cxnChg chg="mod">
          <ac:chgData name="Sujoy Sikdar" userId="461f446da299a2d6" providerId="LiveId" clId="{027F2E5F-2D36-4926-88DF-74133BE7F465}" dt="2022-02-11T16:37:49.750" v="2776" actId="1036"/>
          <ac:cxnSpMkLst>
            <pc:docMk/>
            <pc:sldMk cId="3270211232" sldId="409"/>
            <ac:cxnSpMk id="12" creationId="{633290EF-36CD-4E06-AF44-A203137547F3}"/>
          </ac:cxnSpMkLst>
        </pc:cxnChg>
        <pc:cxnChg chg="del">
          <ac:chgData name="Sujoy Sikdar" userId="461f446da299a2d6" providerId="LiveId" clId="{027F2E5F-2D36-4926-88DF-74133BE7F465}" dt="2022-02-11T16:38:44.707" v="2953" actId="478"/>
          <ac:cxnSpMkLst>
            <pc:docMk/>
            <pc:sldMk cId="3270211232" sldId="409"/>
            <ac:cxnSpMk id="28" creationId="{80B1207E-2F7C-424E-9A0B-6E2178B46BD8}"/>
          </ac:cxnSpMkLst>
        </pc:cxnChg>
        <pc:cxnChg chg="add mod">
          <ac:chgData name="Sujoy Sikdar" userId="461f446da299a2d6" providerId="LiveId" clId="{027F2E5F-2D36-4926-88DF-74133BE7F465}" dt="2022-02-11T16:39:34.851" v="2968" actId="14100"/>
          <ac:cxnSpMkLst>
            <pc:docMk/>
            <pc:sldMk cId="3270211232" sldId="409"/>
            <ac:cxnSpMk id="33" creationId="{968CED1A-8FD4-40B4-8088-06A16A7A2994}"/>
          </ac:cxnSpMkLst>
        </pc:cxnChg>
        <pc:cxnChg chg="add del mod">
          <ac:chgData name="Sujoy Sikdar" userId="461f446da299a2d6" providerId="LiveId" clId="{027F2E5F-2D36-4926-88DF-74133BE7F465}" dt="2022-02-11T16:48:56.604" v="3025" actId="478"/>
          <ac:cxnSpMkLst>
            <pc:docMk/>
            <pc:sldMk cId="3270211232" sldId="409"/>
            <ac:cxnSpMk id="34" creationId="{2F3BF40B-5F68-400C-9B65-FCAB2B2C83C1}"/>
          </ac:cxnSpMkLst>
        </pc:cxnChg>
        <pc:cxnChg chg="add del mod">
          <ac:chgData name="Sujoy Sikdar" userId="461f446da299a2d6" providerId="LiveId" clId="{027F2E5F-2D36-4926-88DF-74133BE7F465}" dt="2022-02-11T16:48:56.604" v="3025" actId="478"/>
          <ac:cxnSpMkLst>
            <pc:docMk/>
            <pc:sldMk cId="3270211232" sldId="409"/>
            <ac:cxnSpMk id="35" creationId="{4DE64EB8-14C0-4BB1-9360-EC0D21316C18}"/>
          </ac:cxnSpMkLst>
        </pc:cxnChg>
      </pc:sldChg>
      <pc:sldChg chg="addSp delSp modSp add mod">
        <pc:chgData name="Sujoy Sikdar" userId="461f446da299a2d6" providerId="LiveId" clId="{027F2E5F-2D36-4926-88DF-74133BE7F465}" dt="2022-02-11T16:58:54.189" v="3397"/>
        <pc:sldMkLst>
          <pc:docMk/>
          <pc:sldMk cId="701857307" sldId="410"/>
        </pc:sldMkLst>
        <pc:spChg chg="mod">
          <ac:chgData name="Sujoy Sikdar" userId="461f446da299a2d6" providerId="LiveId" clId="{027F2E5F-2D36-4926-88DF-74133BE7F465}" dt="2022-02-11T16:56:33.208" v="3381" actId="20577"/>
          <ac:spMkLst>
            <pc:docMk/>
            <pc:sldMk cId="701857307" sldId="410"/>
            <ac:spMk id="3" creationId="{74700F65-843C-45B1-9773-454A7926CBAD}"/>
          </ac:spMkLst>
        </pc:spChg>
        <pc:spChg chg="add mod">
          <ac:chgData name="Sujoy Sikdar" userId="461f446da299a2d6" providerId="LiveId" clId="{027F2E5F-2D36-4926-88DF-74133BE7F465}" dt="2022-02-11T16:48:31.141" v="3022"/>
          <ac:spMkLst>
            <pc:docMk/>
            <pc:sldMk cId="701857307" sldId="410"/>
            <ac:spMk id="28" creationId="{309028B3-1154-4D6B-8A0F-547C8ABF9FF9}"/>
          </ac:spMkLst>
        </pc:spChg>
        <pc:spChg chg="add mod">
          <ac:chgData name="Sujoy Sikdar" userId="461f446da299a2d6" providerId="LiveId" clId="{027F2E5F-2D36-4926-88DF-74133BE7F465}" dt="2022-02-11T16:48:31.141" v="3022"/>
          <ac:spMkLst>
            <pc:docMk/>
            <pc:sldMk cId="701857307" sldId="410"/>
            <ac:spMk id="29" creationId="{B7087E52-AB34-43B5-B285-25D99EFEBCAB}"/>
          </ac:spMkLst>
        </pc:spChg>
        <pc:spChg chg="add mod">
          <ac:chgData name="Sujoy Sikdar" userId="461f446da299a2d6" providerId="LiveId" clId="{027F2E5F-2D36-4926-88DF-74133BE7F465}" dt="2022-02-11T16:56:15.347" v="3347"/>
          <ac:spMkLst>
            <pc:docMk/>
            <pc:sldMk cId="701857307" sldId="410"/>
            <ac:spMk id="35" creationId="{335E741F-DEAF-4A06-A69E-248BEBC2018E}"/>
          </ac:spMkLst>
        </pc:spChg>
        <pc:spChg chg="add mod">
          <ac:chgData name="Sujoy Sikdar" userId="461f446da299a2d6" providerId="LiveId" clId="{027F2E5F-2D36-4926-88DF-74133BE7F465}" dt="2022-02-11T16:56:15.347" v="3347"/>
          <ac:spMkLst>
            <pc:docMk/>
            <pc:sldMk cId="701857307" sldId="410"/>
            <ac:spMk id="36" creationId="{2C3110BD-4993-4D1E-8389-BD63D9282A22}"/>
          </ac:spMkLst>
        </pc:spChg>
        <pc:spChg chg="add mod">
          <ac:chgData name="Sujoy Sikdar" userId="461f446da299a2d6" providerId="LiveId" clId="{027F2E5F-2D36-4926-88DF-74133BE7F465}" dt="2022-02-11T16:56:15.347" v="3347"/>
          <ac:spMkLst>
            <pc:docMk/>
            <pc:sldMk cId="701857307" sldId="410"/>
            <ac:spMk id="37" creationId="{32C2AA56-52D9-4148-AA96-EA14549425F2}"/>
          </ac:spMkLst>
        </pc:spChg>
        <pc:spChg chg="add mod">
          <ac:chgData name="Sujoy Sikdar" userId="461f446da299a2d6" providerId="LiveId" clId="{027F2E5F-2D36-4926-88DF-74133BE7F465}" dt="2022-02-11T16:56:15.347" v="3347"/>
          <ac:spMkLst>
            <pc:docMk/>
            <pc:sldMk cId="701857307" sldId="410"/>
            <ac:spMk id="38" creationId="{DD8E6D66-922E-42DF-A9F7-7903470B415C}"/>
          </ac:spMkLst>
        </pc:spChg>
        <pc:spChg chg="add mod">
          <ac:chgData name="Sujoy Sikdar" userId="461f446da299a2d6" providerId="LiveId" clId="{027F2E5F-2D36-4926-88DF-74133BE7F465}" dt="2022-02-11T16:56:25.515" v="3377" actId="1035"/>
          <ac:spMkLst>
            <pc:docMk/>
            <pc:sldMk cId="701857307" sldId="410"/>
            <ac:spMk id="39" creationId="{FB3C6EC5-3D7D-4D8D-87FA-750138764288}"/>
          </ac:spMkLst>
        </pc:spChg>
        <pc:spChg chg="add mod">
          <ac:chgData name="Sujoy Sikdar" userId="461f446da299a2d6" providerId="LiveId" clId="{027F2E5F-2D36-4926-88DF-74133BE7F465}" dt="2022-02-11T16:56:25.515" v="3377" actId="1035"/>
          <ac:spMkLst>
            <pc:docMk/>
            <pc:sldMk cId="701857307" sldId="410"/>
            <ac:spMk id="40" creationId="{BEC209BD-E9DC-42DF-A31E-AB1E54BF1567}"/>
          </ac:spMkLst>
        </pc:spChg>
        <pc:spChg chg="add mod">
          <ac:chgData name="Sujoy Sikdar" userId="461f446da299a2d6" providerId="LiveId" clId="{027F2E5F-2D36-4926-88DF-74133BE7F465}" dt="2022-02-11T16:56:15.347" v="3347"/>
          <ac:spMkLst>
            <pc:docMk/>
            <pc:sldMk cId="701857307" sldId="410"/>
            <ac:spMk id="41" creationId="{44B8A8C2-C824-4444-9C77-CE8A21C073D5}"/>
          </ac:spMkLst>
        </pc:spChg>
        <pc:spChg chg="add mod">
          <ac:chgData name="Sujoy Sikdar" userId="461f446da299a2d6" providerId="LiveId" clId="{027F2E5F-2D36-4926-88DF-74133BE7F465}" dt="2022-02-11T16:58:54.189" v="3397"/>
          <ac:spMkLst>
            <pc:docMk/>
            <pc:sldMk cId="701857307" sldId="410"/>
            <ac:spMk id="42" creationId="{04DD88B7-0F0B-4AE6-8362-55F6CE70D7E6}"/>
          </ac:spMkLst>
        </pc:spChg>
        <pc:spChg chg="add mod">
          <ac:chgData name="Sujoy Sikdar" userId="461f446da299a2d6" providerId="LiveId" clId="{027F2E5F-2D36-4926-88DF-74133BE7F465}" dt="2022-02-11T16:58:54.189" v="3397"/>
          <ac:spMkLst>
            <pc:docMk/>
            <pc:sldMk cId="701857307" sldId="410"/>
            <ac:spMk id="43" creationId="{A82D30BB-100F-4FB5-9259-0B7A2784ABF2}"/>
          </ac:spMkLst>
        </pc:spChg>
        <pc:spChg chg="add mod">
          <ac:chgData name="Sujoy Sikdar" userId="461f446da299a2d6" providerId="LiveId" clId="{027F2E5F-2D36-4926-88DF-74133BE7F465}" dt="2022-02-11T16:58:54.189" v="3397"/>
          <ac:spMkLst>
            <pc:docMk/>
            <pc:sldMk cId="701857307" sldId="410"/>
            <ac:spMk id="44" creationId="{2A951464-752D-4BBF-8AF7-B9E922B9E040}"/>
          </ac:spMkLst>
        </pc:spChg>
        <pc:spChg chg="add mod">
          <ac:chgData name="Sujoy Sikdar" userId="461f446da299a2d6" providerId="LiveId" clId="{027F2E5F-2D36-4926-88DF-74133BE7F465}" dt="2022-02-11T16:58:54.189" v="3397"/>
          <ac:spMkLst>
            <pc:docMk/>
            <pc:sldMk cId="701857307" sldId="410"/>
            <ac:spMk id="45" creationId="{502E0BF1-C4DB-4E08-94E6-112BD502130A}"/>
          </ac:spMkLst>
        </pc:spChg>
        <pc:cxnChg chg="add del mod">
          <ac:chgData name="Sujoy Sikdar" userId="461f446da299a2d6" providerId="LiveId" clId="{027F2E5F-2D36-4926-88DF-74133BE7F465}" dt="2022-02-11T16:46:34.787" v="3005"/>
          <ac:cxnSpMkLst>
            <pc:docMk/>
            <pc:sldMk cId="701857307" sldId="410"/>
            <ac:cxnSpMk id="26" creationId="{28612A5F-B5DA-4172-9900-8C43210DEFBB}"/>
          </ac:cxnSpMkLst>
        </pc:cxnChg>
        <pc:cxnChg chg="add del mod">
          <ac:chgData name="Sujoy Sikdar" userId="461f446da299a2d6" providerId="LiveId" clId="{027F2E5F-2D36-4926-88DF-74133BE7F465}" dt="2022-02-11T16:46:34.787" v="3005"/>
          <ac:cxnSpMkLst>
            <pc:docMk/>
            <pc:sldMk cId="701857307" sldId="410"/>
            <ac:cxnSpMk id="27" creationId="{08CA4A26-D1E3-4521-BDF5-700E82376240}"/>
          </ac:cxnSpMkLst>
        </pc:cxnChg>
        <pc:cxnChg chg="add mod">
          <ac:chgData name="Sujoy Sikdar" userId="461f446da299a2d6" providerId="LiveId" clId="{027F2E5F-2D36-4926-88DF-74133BE7F465}" dt="2022-02-11T16:48:40.720" v="3023"/>
          <ac:cxnSpMkLst>
            <pc:docMk/>
            <pc:sldMk cId="701857307" sldId="410"/>
            <ac:cxnSpMk id="30" creationId="{88FAA0AF-4EC3-43FC-A169-32816E4AC520}"/>
          </ac:cxnSpMkLst>
        </pc:cxnChg>
        <pc:cxnChg chg="add mod">
          <ac:chgData name="Sujoy Sikdar" userId="461f446da299a2d6" providerId="LiveId" clId="{027F2E5F-2D36-4926-88DF-74133BE7F465}" dt="2022-02-11T16:48:40.720" v="3023"/>
          <ac:cxnSpMkLst>
            <pc:docMk/>
            <pc:sldMk cId="701857307" sldId="410"/>
            <ac:cxnSpMk id="34" creationId="{DA8A35DC-9B8F-4CC7-A46D-2F867ADC3D27}"/>
          </ac:cxnSpMkLst>
        </pc:cxnChg>
      </pc:sldChg>
      <pc:sldChg chg="addSp delSp modSp new del mod">
        <pc:chgData name="Sujoy Sikdar" userId="461f446da299a2d6" providerId="LiveId" clId="{027F2E5F-2D36-4926-88DF-74133BE7F465}" dt="2022-02-11T17:01:39.634" v="3669" actId="47"/>
        <pc:sldMkLst>
          <pc:docMk/>
          <pc:sldMk cId="4087868212" sldId="411"/>
        </pc:sldMkLst>
        <pc:spChg chg="del">
          <ac:chgData name="Sujoy Sikdar" userId="461f446da299a2d6" providerId="LiveId" clId="{027F2E5F-2D36-4926-88DF-74133BE7F465}" dt="2022-02-11T16:44:44.454" v="2987" actId="478"/>
          <ac:spMkLst>
            <pc:docMk/>
            <pc:sldMk cId="4087868212" sldId="411"/>
            <ac:spMk id="2" creationId="{E12749B5-44B7-46EE-BD7F-EC3FC3A857C2}"/>
          </ac:spMkLst>
        </pc:spChg>
        <pc:spChg chg="del">
          <ac:chgData name="Sujoy Sikdar" userId="461f446da299a2d6" providerId="LiveId" clId="{027F2E5F-2D36-4926-88DF-74133BE7F465}" dt="2022-02-11T16:44:44.454" v="2987" actId="478"/>
          <ac:spMkLst>
            <pc:docMk/>
            <pc:sldMk cId="4087868212" sldId="411"/>
            <ac:spMk id="3" creationId="{3C8DE475-52DB-479A-88AC-8756B4740E2B}"/>
          </ac:spMkLst>
        </pc:spChg>
        <pc:spChg chg="del">
          <ac:chgData name="Sujoy Sikdar" userId="461f446da299a2d6" providerId="LiveId" clId="{027F2E5F-2D36-4926-88DF-74133BE7F465}" dt="2022-02-11T16:44:44.454" v="2987" actId="478"/>
          <ac:spMkLst>
            <pc:docMk/>
            <pc:sldMk cId="4087868212" sldId="411"/>
            <ac:spMk id="4" creationId="{06B29454-3636-4BB4-995C-CD33D1324F16}"/>
          </ac:spMkLst>
        </pc:spChg>
        <pc:spChg chg="mod">
          <ac:chgData name="Sujoy Sikdar" userId="461f446da299a2d6" providerId="LiveId" clId="{027F2E5F-2D36-4926-88DF-74133BE7F465}" dt="2022-02-11T16:44:44.823" v="2988"/>
          <ac:spMkLst>
            <pc:docMk/>
            <pc:sldMk cId="4087868212" sldId="411"/>
            <ac:spMk id="8" creationId="{D017E05E-183D-4211-85A4-C7A439EB4BDA}"/>
          </ac:spMkLst>
        </pc:spChg>
        <pc:spChg chg="mod">
          <ac:chgData name="Sujoy Sikdar" userId="461f446da299a2d6" providerId="LiveId" clId="{027F2E5F-2D36-4926-88DF-74133BE7F465}" dt="2022-02-11T16:44:44.823" v="2988"/>
          <ac:spMkLst>
            <pc:docMk/>
            <pc:sldMk cId="4087868212" sldId="411"/>
            <ac:spMk id="9" creationId="{9F285F32-F968-4FE0-B126-97BB2F57D1F0}"/>
          </ac:spMkLst>
        </pc:spChg>
        <pc:spChg chg="add del mod">
          <ac:chgData name="Sujoy Sikdar" userId="461f446da299a2d6" providerId="LiveId" clId="{027F2E5F-2D36-4926-88DF-74133BE7F465}" dt="2022-02-11T16:45:40.824" v="2995" actId="478"/>
          <ac:spMkLst>
            <pc:docMk/>
            <pc:sldMk cId="4087868212" sldId="411"/>
            <ac:spMk id="10" creationId="{496E7116-023E-49A8-82AF-BEE9FF760915}"/>
          </ac:spMkLst>
        </pc:spChg>
        <pc:spChg chg="add del mod">
          <ac:chgData name="Sujoy Sikdar" userId="461f446da299a2d6" providerId="LiveId" clId="{027F2E5F-2D36-4926-88DF-74133BE7F465}" dt="2022-02-11T16:45:40.824" v="2995" actId="478"/>
          <ac:spMkLst>
            <pc:docMk/>
            <pc:sldMk cId="4087868212" sldId="411"/>
            <ac:spMk id="11" creationId="{154301B5-D915-416E-AC76-352730B5CB73}"/>
          </ac:spMkLst>
        </pc:spChg>
        <pc:spChg chg="mod">
          <ac:chgData name="Sujoy Sikdar" userId="461f446da299a2d6" providerId="LiveId" clId="{027F2E5F-2D36-4926-88DF-74133BE7F465}" dt="2022-02-11T16:44:44.823" v="2988"/>
          <ac:spMkLst>
            <pc:docMk/>
            <pc:sldMk cId="4087868212" sldId="411"/>
            <ac:spMk id="16" creationId="{651C9739-CD85-4F7A-950F-2196400B6B46}"/>
          </ac:spMkLst>
        </pc:spChg>
        <pc:spChg chg="mod">
          <ac:chgData name="Sujoy Sikdar" userId="461f446da299a2d6" providerId="LiveId" clId="{027F2E5F-2D36-4926-88DF-74133BE7F465}" dt="2022-02-11T16:44:44.823" v="2988"/>
          <ac:spMkLst>
            <pc:docMk/>
            <pc:sldMk cId="4087868212" sldId="411"/>
            <ac:spMk id="17" creationId="{1DD0E2C4-26B5-4C22-9044-060CC5723845}"/>
          </ac:spMkLst>
        </pc:spChg>
        <pc:spChg chg="add del mod">
          <ac:chgData name="Sujoy Sikdar" userId="461f446da299a2d6" providerId="LiveId" clId="{027F2E5F-2D36-4926-88DF-74133BE7F465}" dt="2022-02-11T16:45:44.502" v="2996" actId="478"/>
          <ac:spMkLst>
            <pc:docMk/>
            <pc:sldMk cId="4087868212" sldId="411"/>
            <ac:spMk id="18" creationId="{06EC2A0F-7819-4035-8899-120A4F3953C0}"/>
          </ac:spMkLst>
        </pc:spChg>
        <pc:spChg chg="add del mod">
          <ac:chgData name="Sujoy Sikdar" userId="461f446da299a2d6" providerId="LiveId" clId="{027F2E5F-2D36-4926-88DF-74133BE7F465}" dt="2022-02-11T16:45:44.502" v="2996" actId="478"/>
          <ac:spMkLst>
            <pc:docMk/>
            <pc:sldMk cId="4087868212" sldId="411"/>
            <ac:spMk id="19" creationId="{A2543424-CEA1-45CA-B8F3-89F697C8D0E8}"/>
          </ac:spMkLst>
        </pc:spChg>
        <pc:spChg chg="mod">
          <ac:chgData name="Sujoy Sikdar" userId="461f446da299a2d6" providerId="LiveId" clId="{027F2E5F-2D36-4926-88DF-74133BE7F465}" dt="2022-02-11T16:45:51.952" v="2997"/>
          <ac:spMkLst>
            <pc:docMk/>
            <pc:sldMk cId="4087868212" sldId="411"/>
            <ac:spMk id="29" creationId="{7FA85337-133B-421C-ADB3-DE74E29742D9}"/>
          </ac:spMkLst>
        </pc:spChg>
        <pc:spChg chg="mod">
          <ac:chgData name="Sujoy Sikdar" userId="461f446da299a2d6" providerId="LiveId" clId="{027F2E5F-2D36-4926-88DF-74133BE7F465}" dt="2022-02-11T16:45:51.952" v="2997"/>
          <ac:spMkLst>
            <pc:docMk/>
            <pc:sldMk cId="4087868212" sldId="411"/>
            <ac:spMk id="30" creationId="{E723CF27-BDFC-4CA0-8E52-179229EB9CE8}"/>
          </ac:spMkLst>
        </pc:spChg>
        <pc:grpChg chg="add mod">
          <ac:chgData name="Sujoy Sikdar" userId="461f446da299a2d6" providerId="LiveId" clId="{027F2E5F-2D36-4926-88DF-74133BE7F465}" dt="2022-02-11T16:44:44.823" v="2988"/>
          <ac:grpSpMkLst>
            <pc:docMk/>
            <pc:sldMk cId="4087868212" sldId="411"/>
            <ac:grpSpMk id="7" creationId="{E6F932F5-6263-4209-A5AF-7F9617C9E976}"/>
          </ac:grpSpMkLst>
        </pc:grpChg>
        <pc:grpChg chg="add mod">
          <ac:chgData name="Sujoy Sikdar" userId="461f446da299a2d6" providerId="LiveId" clId="{027F2E5F-2D36-4926-88DF-74133BE7F465}" dt="2022-02-11T16:44:44.823" v="2988"/>
          <ac:grpSpMkLst>
            <pc:docMk/>
            <pc:sldMk cId="4087868212" sldId="411"/>
            <ac:grpSpMk id="15" creationId="{957848F2-8E85-4711-9742-4F4AC4B70BA1}"/>
          </ac:grpSpMkLst>
        </pc:grpChg>
        <pc:grpChg chg="add del mod">
          <ac:chgData name="Sujoy Sikdar" userId="461f446da299a2d6" providerId="LiveId" clId="{027F2E5F-2D36-4926-88DF-74133BE7F465}" dt="2022-02-11T16:46:18.992" v="3001" actId="478"/>
          <ac:grpSpMkLst>
            <pc:docMk/>
            <pc:sldMk cId="4087868212" sldId="411"/>
            <ac:grpSpMk id="28" creationId="{4FCCA8F1-2650-485E-9438-2BAC9AE0F7A4}"/>
          </ac:grpSpMkLst>
        </pc:grpChg>
        <pc:cxnChg chg="add mod">
          <ac:chgData name="Sujoy Sikdar" userId="461f446da299a2d6" providerId="LiveId" clId="{027F2E5F-2D36-4926-88DF-74133BE7F465}" dt="2022-02-11T16:44:44.823" v="2988"/>
          <ac:cxnSpMkLst>
            <pc:docMk/>
            <pc:sldMk cId="4087868212" sldId="411"/>
            <ac:cxnSpMk id="5" creationId="{5CBE865C-AEE4-4040-9C58-153BC09BC86A}"/>
          </ac:cxnSpMkLst>
        </pc:cxnChg>
        <pc:cxnChg chg="add mod">
          <ac:chgData name="Sujoy Sikdar" userId="461f446da299a2d6" providerId="LiveId" clId="{027F2E5F-2D36-4926-88DF-74133BE7F465}" dt="2022-02-11T16:44:44.823" v="2988"/>
          <ac:cxnSpMkLst>
            <pc:docMk/>
            <pc:sldMk cId="4087868212" sldId="411"/>
            <ac:cxnSpMk id="6" creationId="{BB50A7BF-537A-46C1-B315-F5C9FF8D7FC5}"/>
          </ac:cxnSpMkLst>
        </pc:cxnChg>
        <pc:cxnChg chg="add del mod">
          <ac:chgData name="Sujoy Sikdar" userId="461f446da299a2d6" providerId="LiveId" clId="{027F2E5F-2D36-4926-88DF-74133BE7F465}" dt="2022-02-11T16:45:40.824" v="2995" actId="478"/>
          <ac:cxnSpMkLst>
            <pc:docMk/>
            <pc:sldMk cId="4087868212" sldId="411"/>
            <ac:cxnSpMk id="12" creationId="{A6109017-516F-4054-8418-868F620C8177}"/>
          </ac:cxnSpMkLst>
        </pc:cxnChg>
        <pc:cxnChg chg="add mod">
          <ac:chgData name="Sujoy Sikdar" userId="461f446da299a2d6" providerId="LiveId" clId="{027F2E5F-2D36-4926-88DF-74133BE7F465}" dt="2022-02-11T16:44:44.823" v="2988"/>
          <ac:cxnSpMkLst>
            <pc:docMk/>
            <pc:sldMk cId="4087868212" sldId="411"/>
            <ac:cxnSpMk id="13" creationId="{63484A5B-2595-494F-9063-D42817DF11E1}"/>
          </ac:cxnSpMkLst>
        </pc:cxnChg>
        <pc:cxnChg chg="add mod">
          <ac:chgData name="Sujoy Sikdar" userId="461f446da299a2d6" providerId="LiveId" clId="{027F2E5F-2D36-4926-88DF-74133BE7F465}" dt="2022-02-11T16:44:44.823" v="2988"/>
          <ac:cxnSpMkLst>
            <pc:docMk/>
            <pc:sldMk cId="4087868212" sldId="411"/>
            <ac:cxnSpMk id="14" creationId="{DD906149-312C-4ADE-8625-15870122E495}"/>
          </ac:cxnSpMkLst>
        </pc:cxnChg>
        <pc:cxnChg chg="add del mod">
          <ac:chgData name="Sujoy Sikdar" userId="461f446da299a2d6" providerId="LiveId" clId="{027F2E5F-2D36-4926-88DF-74133BE7F465}" dt="2022-02-11T16:45:44.502" v="2996" actId="478"/>
          <ac:cxnSpMkLst>
            <pc:docMk/>
            <pc:sldMk cId="4087868212" sldId="411"/>
            <ac:cxnSpMk id="20" creationId="{3B77A4B0-7031-46BE-B2A6-0B7B0A144995}"/>
          </ac:cxnSpMkLst>
        </pc:cxnChg>
        <pc:cxnChg chg="add mod">
          <ac:chgData name="Sujoy Sikdar" userId="461f446da299a2d6" providerId="LiveId" clId="{027F2E5F-2D36-4926-88DF-74133BE7F465}" dt="2022-02-11T16:45:28.324" v="2994" actId="14100"/>
          <ac:cxnSpMkLst>
            <pc:docMk/>
            <pc:sldMk cId="4087868212" sldId="411"/>
            <ac:cxnSpMk id="23" creationId="{1B7C8D70-2803-4568-958E-F8A21A8CCCB3}"/>
          </ac:cxnSpMkLst>
        </pc:cxnChg>
        <pc:cxnChg chg="add del mod">
          <ac:chgData name="Sujoy Sikdar" userId="461f446da299a2d6" providerId="LiveId" clId="{027F2E5F-2D36-4926-88DF-74133BE7F465}" dt="2022-02-11T16:46:18.992" v="3001" actId="478"/>
          <ac:cxnSpMkLst>
            <pc:docMk/>
            <pc:sldMk cId="4087868212" sldId="411"/>
            <ac:cxnSpMk id="26" creationId="{DBAB6C98-5628-4EC7-BA8D-79399990B2AA}"/>
          </ac:cxnSpMkLst>
        </pc:cxnChg>
        <pc:cxnChg chg="add del mod">
          <ac:chgData name="Sujoy Sikdar" userId="461f446da299a2d6" providerId="LiveId" clId="{027F2E5F-2D36-4926-88DF-74133BE7F465}" dt="2022-02-11T16:46:18.992" v="3001" actId="478"/>
          <ac:cxnSpMkLst>
            <pc:docMk/>
            <pc:sldMk cId="4087868212" sldId="411"/>
            <ac:cxnSpMk id="27" creationId="{86F607C8-4F58-4AFD-A216-43C59082B7E8}"/>
          </ac:cxnSpMkLst>
        </pc:cxnChg>
        <pc:cxnChg chg="add mod">
          <ac:chgData name="Sujoy Sikdar" userId="461f446da299a2d6" providerId="LiveId" clId="{027F2E5F-2D36-4926-88DF-74133BE7F465}" dt="2022-02-11T16:46:14.582" v="3000" actId="1076"/>
          <ac:cxnSpMkLst>
            <pc:docMk/>
            <pc:sldMk cId="4087868212" sldId="411"/>
            <ac:cxnSpMk id="31" creationId="{3E123349-CA48-468C-9F1E-4D3A88567FDB}"/>
          </ac:cxnSpMkLst>
        </pc:cxnChg>
      </pc:sldChg>
      <pc:sldChg chg="addSp modSp add mod modAnim">
        <pc:chgData name="Sujoy Sikdar" userId="461f446da299a2d6" providerId="LiveId" clId="{027F2E5F-2D36-4926-88DF-74133BE7F465}" dt="2022-02-11T18:00:46.139" v="5997"/>
        <pc:sldMkLst>
          <pc:docMk/>
          <pc:sldMk cId="4220267250" sldId="412"/>
        </pc:sldMkLst>
        <pc:spChg chg="mod">
          <ac:chgData name="Sujoy Sikdar" userId="461f446da299a2d6" providerId="LiveId" clId="{027F2E5F-2D36-4926-88DF-74133BE7F465}" dt="2022-02-11T16:47:05.302" v="3010" actId="6549"/>
          <ac:spMkLst>
            <pc:docMk/>
            <pc:sldMk cId="4220267250" sldId="412"/>
            <ac:spMk id="3" creationId="{74700F65-843C-45B1-9773-454A7926CBAD}"/>
          </ac:spMkLst>
        </pc:spChg>
        <pc:spChg chg="add mod">
          <ac:chgData name="Sujoy Sikdar" userId="461f446da299a2d6" providerId="LiveId" clId="{027F2E5F-2D36-4926-88DF-74133BE7F465}" dt="2022-02-11T16:48:15.376" v="3021" actId="1076"/>
          <ac:spMkLst>
            <pc:docMk/>
            <pc:sldMk cId="4220267250" sldId="412"/>
            <ac:spMk id="13" creationId="{0CB93ADE-DC98-4116-83B2-F5B03604E8FF}"/>
          </ac:spMkLst>
        </pc:spChg>
        <pc:spChg chg="add mod">
          <ac:chgData name="Sujoy Sikdar" userId="461f446da299a2d6" providerId="LiveId" clId="{027F2E5F-2D36-4926-88DF-74133BE7F465}" dt="2022-02-11T16:53:52.107" v="3264" actId="108"/>
          <ac:spMkLst>
            <pc:docMk/>
            <pc:sldMk cId="4220267250" sldId="412"/>
            <ac:spMk id="14" creationId="{63DE0A18-FA6F-421B-9A0C-84E54B5D085E}"/>
          </ac:spMkLst>
        </pc:spChg>
        <pc:spChg chg="add mod">
          <ac:chgData name="Sujoy Sikdar" userId="461f446da299a2d6" providerId="LiveId" clId="{027F2E5F-2D36-4926-88DF-74133BE7F465}" dt="2022-02-11T16:54:09.359" v="3273" actId="1076"/>
          <ac:spMkLst>
            <pc:docMk/>
            <pc:sldMk cId="4220267250" sldId="412"/>
            <ac:spMk id="15" creationId="{33C3146A-702D-4271-8C21-DCC767172298}"/>
          </ac:spMkLst>
        </pc:spChg>
        <pc:spChg chg="add mod">
          <ac:chgData name="Sujoy Sikdar" userId="461f446da299a2d6" providerId="LiveId" clId="{027F2E5F-2D36-4926-88DF-74133BE7F465}" dt="2022-02-11T16:55:56.443" v="3346" actId="1076"/>
          <ac:spMkLst>
            <pc:docMk/>
            <pc:sldMk cId="4220267250" sldId="412"/>
            <ac:spMk id="16" creationId="{2121FAAE-3B20-4FCF-8216-6F2B23662B95}"/>
          </ac:spMkLst>
        </pc:spChg>
        <pc:spChg chg="add mod">
          <ac:chgData name="Sujoy Sikdar" userId="461f446da299a2d6" providerId="LiveId" clId="{027F2E5F-2D36-4926-88DF-74133BE7F465}" dt="2022-02-11T16:57:53.143" v="3385" actId="1076"/>
          <ac:spMkLst>
            <pc:docMk/>
            <pc:sldMk cId="4220267250" sldId="412"/>
            <ac:spMk id="17" creationId="{EFD021AA-28D0-4AB0-AEA6-20D5C2020B1F}"/>
          </ac:spMkLst>
        </pc:spChg>
        <pc:spChg chg="add mod">
          <ac:chgData name="Sujoy Sikdar" userId="461f446da299a2d6" providerId="LiveId" clId="{027F2E5F-2D36-4926-88DF-74133BE7F465}" dt="2022-02-11T16:48:11.659" v="3020" actId="1076"/>
          <ac:spMkLst>
            <pc:docMk/>
            <pc:sldMk cId="4220267250" sldId="412"/>
            <ac:spMk id="29" creationId="{80E3F269-DFEB-4F26-B153-19BD4334066F}"/>
          </ac:spMkLst>
        </pc:spChg>
        <pc:spChg chg="add mod">
          <ac:chgData name="Sujoy Sikdar" userId="461f446da299a2d6" providerId="LiveId" clId="{027F2E5F-2D36-4926-88DF-74133BE7F465}" dt="2022-02-11T16:54:44.056" v="3291" actId="1036"/>
          <ac:spMkLst>
            <pc:docMk/>
            <pc:sldMk cId="4220267250" sldId="412"/>
            <ac:spMk id="30" creationId="{70E99E13-0259-461D-934E-76BDD2DA8D45}"/>
          </ac:spMkLst>
        </pc:spChg>
        <pc:spChg chg="add mod">
          <ac:chgData name="Sujoy Sikdar" userId="461f446da299a2d6" providerId="LiveId" clId="{027F2E5F-2D36-4926-88DF-74133BE7F465}" dt="2022-02-11T16:54:47.250" v="3293" actId="20577"/>
          <ac:spMkLst>
            <pc:docMk/>
            <pc:sldMk cId="4220267250" sldId="412"/>
            <ac:spMk id="31" creationId="{708F5650-24BB-452B-A6B7-0C14D59C83BA}"/>
          </ac:spMkLst>
        </pc:spChg>
        <pc:spChg chg="add mod">
          <ac:chgData name="Sujoy Sikdar" userId="461f446da299a2d6" providerId="LiveId" clId="{027F2E5F-2D36-4926-88DF-74133BE7F465}" dt="2022-02-11T16:58:07.408" v="3391" actId="1076"/>
          <ac:spMkLst>
            <pc:docMk/>
            <pc:sldMk cId="4220267250" sldId="412"/>
            <ac:spMk id="32" creationId="{DD67185F-E89B-47A4-9974-869C645EFE59}"/>
          </ac:spMkLst>
        </pc:spChg>
        <pc:spChg chg="add mod">
          <ac:chgData name="Sujoy Sikdar" userId="461f446da299a2d6" providerId="LiveId" clId="{027F2E5F-2D36-4926-88DF-74133BE7F465}" dt="2022-02-11T16:58:28.396" v="3394" actId="1076"/>
          <ac:spMkLst>
            <pc:docMk/>
            <pc:sldMk cId="4220267250" sldId="412"/>
            <ac:spMk id="33" creationId="{7829A48C-A292-41BC-8DB6-862B2E53FE29}"/>
          </ac:spMkLst>
        </pc:spChg>
        <pc:spChg chg="add mod">
          <ac:chgData name="Sujoy Sikdar" userId="461f446da299a2d6" providerId="LiveId" clId="{027F2E5F-2D36-4926-88DF-74133BE7F465}" dt="2022-02-11T16:58:28.396" v="3394" actId="1076"/>
          <ac:spMkLst>
            <pc:docMk/>
            <pc:sldMk cId="4220267250" sldId="412"/>
            <ac:spMk id="34" creationId="{B12E4AA7-0A33-45F2-9FB7-4DC08E9279D7}"/>
          </ac:spMkLst>
        </pc:spChg>
      </pc:sldChg>
      <pc:sldChg chg="modSp add mod ord modAnim">
        <pc:chgData name="Sujoy Sikdar" userId="461f446da299a2d6" providerId="LiveId" clId="{027F2E5F-2D36-4926-88DF-74133BE7F465}" dt="2022-02-11T18:02:07.030" v="6004"/>
        <pc:sldMkLst>
          <pc:docMk/>
          <pc:sldMk cId="4142037788" sldId="413"/>
        </pc:sldMkLst>
        <pc:spChg chg="mod">
          <ac:chgData name="Sujoy Sikdar" userId="461f446da299a2d6" providerId="LiveId" clId="{027F2E5F-2D36-4926-88DF-74133BE7F465}" dt="2022-02-11T16:59:47.362" v="3505" actId="1035"/>
          <ac:spMkLst>
            <pc:docMk/>
            <pc:sldMk cId="4142037788" sldId="413"/>
            <ac:spMk id="2" creationId="{647672CE-C71A-4E6C-AA28-4DE5F7575C2D}"/>
          </ac:spMkLst>
        </pc:spChg>
        <pc:spChg chg="mod">
          <ac:chgData name="Sujoy Sikdar" userId="461f446da299a2d6" providerId="LiveId" clId="{027F2E5F-2D36-4926-88DF-74133BE7F465}" dt="2022-02-11T17:01:29.293" v="3667" actId="14100"/>
          <ac:spMkLst>
            <pc:docMk/>
            <pc:sldMk cId="4142037788" sldId="413"/>
            <ac:spMk id="3" creationId="{38226D21-E5D8-4491-9B91-3C835CC1BD7D}"/>
          </ac:spMkLst>
        </pc:spChg>
      </pc:sldChg>
      <pc:sldChg chg="addSp delSp modSp add mod ord modAnim">
        <pc:chgData name="Sujoy Sikdar" userId="461f446da299a2d6" providerId="LiveId" clId="{027F2E5F-2D36-4926-88DF-74133BE7F465}" dt="2022-02-11T18:02:35.682" v="6009"/>
        <pc:sldMkLst>
          <pc:docMk/>
          <pc:sldMk cId="4058704432" sldId="414"/>
        </pc:sldMkLst>
        <pc:spChg chg="mod">
          <ac:chgData name="Sujoy Sikdar" userId="461f446da299a2d6" providerId="LiveId" clId="{027F2E5F-2D36-4926-88DF-74133BE7F465}" dt="2022-02-11T17:01:52.856" v="3670"/>
          <ac:spMkLst>
            <pc:docMk/>
            <pc:sldMk cId="4058704432" sldId="414"/>
            <ac:spMk id="2" creationId="{647672CE-C71A-4E6C-AA28-4DE5F7575C2D}"/>
          </ac:spMkLst>
        </pc:spChg>
        <pc:spChg chg="mod">
          <ac:chgData name="Sujoy Sikdar" userId="461f446da299a2d6" providerId="LiveId" clId="{027F2E5F-2D36-4926-88DF-74133BE7F465}" dt="2022-02-11T17:23:27.522" v="4490" actId="20577"/>
          <ac:spMkLst>
            <pc:docMk/>
            <pc:sldMk cId="4058704432" sldId="414"/>
            <ac:spMk id="3" creationId="{38226D21-E5D8-4491-9B91-3C835CC1BD7D}"/>
          </ac:spMkLst>
        </pc:spChg>
        <pc:cxnChg chg="add mod">
          <ac:chgData name="Sujoy Sikdar" userId="461f446da299a2d6" providerId="LiveId" clId="{027F2E5F-2D36-4926-88DF-74133BE7F465}" dt="2022-02-11T17:02:37.777" v="3678" actId="1076"/>
          <ac:cxnSpMkLst>
            <pc:docMk/>
            <pc:sldMk cId="4058704432" sldId="414"/>
            <ac:cxnSpMk id="47" creationId="{4563F77E-26BE-448D-A23C-C5A1D4094D19}"/>
          </ac:cxnSpMkLst>
        </pc:cxnChg>
        <pc:cxnChg chg="add del mod">
          <ac:chgData name="Sujoy Sikdar" userId="461f446da299a2d6" providerId="LiveId" clId="{027F2E5F-2D36-4926-88DF-74133BE7F465}" dt="2022-02-11T17:02:45.277" v="3680"/>
          <ac:cxnSpMkLst>
            <pc:docMk/>
            <pc:sldMk cId="4058704432" sldId="414"/>
            <ac:cxnSpMk id="48" creationId="{ADA0B046-9BAE-45AB-B527-598D08B8D4DF}"/>
          </ac:cxnSpMkLst>
        </pc:cxnChg>
        <pc:cxnChg chg="add mod">
          <ac:chgData name="Sujoy Sikdar" userId="461f446da299a2d6" providerId="LiveId" clId="{027F2E5F-2D36-4926-88DF-74133BE7F465}" dt="2022-02-11T17:02:49.273" v="3682" actId="1076"/>
          <ac:cxnSpMkLst>
            <pc:docMk/>
            <pc:sldMk cId="4058704432" sldId="414"/>
            <ac:cxnSpMk id="49" creationId="{7A2896C3-082A-45BC-9183-C792DDAD4197}"/>
          </ac:cxnSpMkLst>
        </pc:cxnChg>
        <pc:cxnChg chg="add mod">
          <ac:chgData name="Sujoy Sikdar" userId="461f446da299a2d6" providerId="LiveId" clId="{027F2E5F-2D36-4926-88DF-74133BE7F465}" dt="2022-02-11T17:02:55.239" v="3684" actId="1076"/>
          <ac:cxnSpMkLst>
            <pc:docMk/>
            <pc:sldMk cId="4058704432" sldId="414"/>
            <ac:cxnSpMk id="50" creationId="{47D20E5F-926C-4C34-A517-52FA281BA465}"/>
          </ac:cxnSpMkLst>
        </pc:cxnChg>
        <pc:cxnChg chg="add mod">
          <ac:chgData name="Sujoy Sikdar" userId="461f446da299a2d6" providerId="LiveId" clId="{027F2E5F-2D36-4926-88DF-74133BE7F465}" dt="2022-02-11T17:02:58.566" v="3686" actId="1076"/>
          <ac:cxnSpMkLst>
            <pc:docMk/>
            <pc:sldMk cId="4058704432" sldId="414"/>
            <ac:cxnSpMk id="51" creationId="{8AAC800F-AF48-410B-840A-4267685E3229}"/>
          </ac:cxnSpMkLst>
        </pc:cxnChg>
        <pc:cxnChg chg="add mod">
          <ac:chgData name="Sujoy Sikdar" userId="461f446da299a2d6" providerId="LiveId" clId="{027F2E5F-2D36-4926-88DF-74133BE7F465}" dt="2022-02-11T17:03:04.439" v="3688" actId="1076"/>
          <ac:cxnSpMkLst>
            <pc:docMk/>
            <pc:sldMk cId="4058704432" sldId="414"/>
            <ac:cxnSpMk id="52" creationId="{5384AC93-8752-49A1-8F52-327CD0021733}"/>
          </ac:cxnSpMkLst>
        </pc:cxnChg>
        <pc:cxnChg chg="add mod">
          <ac:chgData name="Sujoy Sikdar" userId="461f446da299a2d6" providerId="LiveId" clId="{027F2E5F-2D36-4926-88DF-74133BE7F465}" dt="2022-02-11T17:03:09.078" v="3690" actId="1076"/>
          <ac:cxnSpMkLst>
            <pc:docMk/>
            <pc:sldMk cId="4058704432" sldId="414"/>
            <ac:cxnSpMk id="53" creationId="{4E00D7CD-3836-48B6-995F-0DFFF870582B}"/>
          </ac:cxnSpMkLst>
        </pc:cxnChg>
        <pc:cxnChg chg="add mod">
          <ac:chgData name="Sujoy Sikdar" userId="461f446da299a2d6" providerId="LiveId" clId="{027F2E5F-2D36-4926-88DF-74133BE7F465}" dt="2022-02-11T17:03:12.204" v="3692" actId="1076"/>
          <ac:cxnSpMkLst>
            <pc:docMk/>
            <pc:sldMk cId="4058704432" sldId="414"/>
            <ac:cxnSpMk id="54" creationId="{EEB029C6-C3B4-4869-9692-13E914871A0B}"/>
          </ac:cxnSpMkLst>
        </pc:cxnChg>
        <pc:cxnChg chg="add mod">
          <ac:chgData name="Sujoy Sikdar" userId="461f446da299a2d6" providerId="LiveId" clId="{027F2E5F-2D36-4926-88DF-74133BE7F465}" dt="2022-02-11T17:03:16.703" v="3694" actId="1076"/>
          <ac:cxnSpMkLst>
            <pc:docMk/>
            <pc:sldMk cId="4058704432" sldId="414"/>
            <ac:cxnSpMk id="55" creationId="{7546F4B9-E754-4B28-92C5-A48E87DE6357}"/>
          </ac:cxnSpMkLst>
        </pc:cxnChg>
        <pc:cxnChg chg="add mod">
          <ac:chgData name="Sujoy Sikdar" userId="461f446da299a2d6" providerId="LiveId" clId="{027F2E5F-2D36-4926-88DF-74133BE7F465}" dt="2022-02-11T17:03:21.399" v="3696" actId="1076"/>
          <ac:cxnSpMkLst>
            <pc:docMk/>
            <pc:sldMk cId="4058704432" sldId="414"/>
            <ac:cxnSpMk id="56" creationId="{0D74F6F8-F3A3-4810-8351-B44B8B6A3FA4}"/>
          </ac:cxnSpMkLst>
        </pc:cxnChg>
        <pc:cxnChg chg="add mod">
          <ac:chgData name="Sujoy Sikdar" userId="461f446da299a2d6" providerId="LiveId" clId="{027F2E5F-2D36-4926-88DF-74133BE7F465}" dt="2022-02-11T17:03:26.884" v="3698" actId="1076"/>
          <ac:cxnSpMkLst>
            <pc:docMk/>
            <pc:sldMk cId="4058704432" sldId="414"/>
            <ac:cxnSpMk id="57" creationId="{1D7493EA-5A8B-4855-AF5B-455C35358BA2}"/>
          </ac:cxnSpMkLst>
        </pc:cxnChg>
        <pc:cxnChg chg="add mod">
          <ac:chgData name="Sujoy Sikdar" userId="461f446da299a2d6" providerId="LiveId" clId="{027F2E5F-2D36-4926-88DF-74133BE7F465}" dt="2022-02-11T17:03:33.065" v="3700" actId="1076"/>
          <ac:cxnSpMkLst>
            <pc:docMk/>
            <pc:sldMk cId="4058704432" sldId="414"/>
            <ac:cxnSpMk id="58" creationId="{3413A497-068F-4C27-98BF-FF1E43639BB7}"/>
          </ac:cxnSpMkLst>
        </pc:cxnChg>
        <pc:cxnChg chg="add mod">
          <ac:chgData name="Sujoy Sikdar" userId="461f446da299a2d6" providerId="LiveId" clId="{027F2E5F-2D36-4926-88DF-74133BE7F465}" dt="2022-02-11T17:03:35.829" v="3702" actId="1076"/>
          <ac:cxnSpMkLst>
            <pc:docMk/>
            <pc:sldMk cId="4058704432" sldId="414"/>
            <ac:cxnSpMk id="59" creationId="{12A23462-5321-42D3-8E05-C42671132585}"/>
          </ac:cxnSpMkLst>
        </pc:cxnChg>
        <pc:cxnChg chg="add mod">
          <ac:chgData name="Sujoy Sikdar" userId="461f446da299a2d6" providerId="LiveId" clId="{027F2E5F-2D36-4926-88DF-74133BE7F465}" dt="2022-02-11T17:03:40.280" v="3704" actId="1076"/>
          <ac:cxnSpMkLst>
            <pc:docMk/>
            <pc:sldMk cId="4058704432" sldId="414"/>
            <ac:cxnSpMk id="60" creationId="{67C7F9F4-219E-4543-909B-A44A398C9317}"/>
          </ac:cxnSpMkLst>
        </pc:cxnChg>
        <pc:cxnChg chg="add mod">
          <ac:chgData name="Sujoy Sikdar" userId="461f446da299a2d6" providerId="LiveId" clId="{027F2E5F-2D36-4926-88DF-74133BE7F465}" dt="2022-02-11T17:03:43.846" v="3706" actId="1076"/>
          <ac:cxnSpMkLst>
            <pc:docMk/>
            <pc:sldMk cId="4058704432" sldId="414"/>
            <ac:cxnSpMk id="61" creationId="{A58C8D6B-E7DD-4510-8E76-7D63B57759EA}"/>
          </ac:cxnSpMkLst>
        </pc:cxnChg>
        <pc:cxnChg chg="add mod">
          <ac:chgData name="Sujoy Sikdar" userId="461f446da299a2d6" providerId="LiveId" clId="{027F2E5F-2D36-4926-88DF-74133BE7F465}" dt="2022-02-11T17:03:50.134" v="3708" actId="1076"/>
          <ac:cxnSpMkLst>
            <pc:docMk/>
            <pc:sldMk cId="4058704432" sldId="414"/>
            <ac:cxnSpMk id="62" creationId="{4C8D6D30-3449-4EE5-84D5-BEBB386F5386}"/>
          </ac:cxnSpMkLst>
        </pc:cxnChg>
        <pc:cxnChg chg="add mod">
          <ac:chgData name="Sujoy Sikdar" userId="461f446da299a2d6" providerId="LiveId" clId="{027F2E5F-2D36-4926-88DF-74133BE7F465}" dt="2022-02-11T17:03:54.002" v="3710" actId="1076"/>
          <ac:cxnSpMkLst>
            <pc:docMk/>
            <pc:sldMk cId="4058704432" sldId="414"/>
            <ac:cxnSpMk id="63" creationId="{3E4EED3E-CBC2-4B18-94B4-7EBA79B63B4E}"/>
          </ac:cxnSpMkLst>
        </pc:cxnChg>
        <pc:cxnChg chg="add mod">
          <ac:chgData name="Sujoy Sikdar" userId="461f446da299a2d6" providerId="LiveId" clId="{027F2E5F-2D36-4926-88DF-74133BE7F465}" dt="2022-02-11T17:03:59.211" v="3712" actId="1076"/>
          <ac:cxnSpMkLst>
            <pc:docMk/>
            <pc:sldMk cId="4058704432" sldId="414"/>
            <ac:cxnSpMk id="64" creationId="{82F04CF9-B53C-4929-AA99-61C0637845F8}"/>
          </ac:cxnSpMkLst>
        </pc:cxnChg>
        <pc:cxnChg chg="add mod">
          <ac:chgData name="Sujoy Sikdar" userId="461f446da299a2d6" providerId="LiveId" clId="{027F2E5F-2D36-4926-88DF-74133BE7F465}" dt="2022-02-11T17:04:04.730" v="3714" actId="1076"/>
          <ac:cxnSpMkLst>
            <pc:docMk/>
            <pc:sldMk cId="4058704432" sldId="414"/>
            <ac:cxnSpMk id="65" creationId="{ED977693-543B-4CE8-AC3D-9B7FDE2C1CD4}"/>
          </ac:cxnSpMkLst>
        </pc:cxnChg>
        <pc:cxnChg chg="add mod">
          <ac:chgData name="Sujoy Sikdar" userId="461f446da299a2d6" providerId="LiveId" clId="{027F2E5F-2D36-4926-88DF-74133BE7F465}" dt="2022-02-11T17:04:09.709" v="3716" actId="1076"/>
          <ac:cxnSpMkLst>
            <pc:docMk/>
            <pc:sldMk cId="4058704432" sldId="414"/>
            <ac:cxnSpMk id="66" creationId="{3D6287F9-72EB-4D3A-91A8-850B3BBD39ED}"/>
          </ac:cxnSpMkLst>
        </pc:cxnChg>
        <pc:cxnChg chg="add mod">
          <ac:chgData name="Sujoy Sikdar" userId="461f446da299a2d6" providerId="LiveId" clId="{027F2E5F-2D36-4926-88DF-74133BE7F465}" dt="2022-02-11T17:04:16.880" v="3718" actId="1076"/>
          <ac:cxnSpMkLst>
            <pc:docMk/>
            <pc:sldMk cId="4058704432" sldId="414"/>
            <ac:cxnSpMk id="67" creationId="{49FECADC-2687-4AFD-B5AC-0F32B930A085}"/>
          </ac:cxnSpMkLst>
        </pc:cxnChg>
        <pc:cxnChg chg="add mod">
          <ac:chgData name="Sujoy Sikdar" userId="461f446da299a2d6" providerId="LiveId" clId="{027F2E5F-2D36-4926-88DF-74133BE7F465}" dt="2022-02-11T17:04:22.417" v="3720" actId="1076"/>
          <ac:cxnSpMkLst>
            <pc:docMk/>
            <pc:sldMk cId="4058704432" sldId="414"/>
            <ac:cxnSpMk id="68" creationId="{4734879F-C8E1-439B-B8D9-58BBE70C045A}"/>
          </ac:cxnSpMkLst>
        </pc:cxnChg>
        <pc:cxnChg chg="add mod">
          <ac:chgData name="Sujoy Sikdar" userId="461f446da299a2d6" providerId="LiveId" clId="{027F2E5F-2D36-4926-88DF-74133BE7F465}" dt="2022-02-11T17:04:32.203" v="3723" actId="14100"/>
          <ac:cxnSpMkLst>
            <pc:docMk/>
            <pc:sldMk cId="4058704432" sldId="414"/>
            <ac:cxnSpMk id="69" creationId="{2C652CAA-7A58-4910-9FF7-E53A77B31AC4}"/>
          </ac:cxnSpMkLst>
        </pc:cxnChg>
        <pc:cxnChg chg="add mod">
          <ac:chgData name="Sujoy Sikdar" userId="461f446da299a2d6" providerId="LiveId" clId="{027F2E5F-2D36-4926-88DF-74133BE7F465}" dt="2022-02-11T17:04:40.636" v="3726" actId="14100"/>
          <ac:cxnSpMkLst>
            <pc:docMk/>
            <pc:sldMk cId="4058704432" sldId="414"/>
            <ac:cxnSpMk id="70" creationId="{E40DE72C-AEA7-4ED6-BC87-A9ACE1A5C84C}"/>
          </ac:cxnSpMkLst>
        </pc:cxnChg>
        <pc:cxnChg chg="add mod">
          <ac:chgData name="Sujoy Sikdar" userId="461f446da299a2d6" providerId="LiveId" clId="{027F2E5F-2D36-4926-88DF-74133BE7F465}" dt="2022-02-11T17:04:55.870" v="3729" actId="14100"/>
          <ac:cxnSpMkLst>
            <pc:docMk/>
            <pc:sldMk cId="4058704432" sldId="414"/>
            <ac:cxnSpMk id="72" creationId="{8E7C5942-BC48-478D-A978-132D69B10AB4}"/>
          </ac:cxnSpMkLst>
        </pc:cxnChg>
        <pc:cxnChg chg="add mod">
          <ac:chgData name="Sujoy Sikdar" userId="461f446da299a2d6" providerId="LiveId" clId="{027F2E5F-2D36-4926-88DF-74133BE7F465}" dt="2022-02-11T17:05:05.923" v="3732" actId="14100"/>
          <ac:cxnSpMkLst>
            <pc:docMk/>
            <pc:sldMk cId="4058704432" sldId="414"/>
            <ac:cxnSpMk id="75" creationId="{C06D9297-D2F7-4999-ACB1-347A5776F41A}"/>
          </ac:cxnSpMkLst>
        </pc:cxnChg>
        <pc:cxnChg chg="add mod">
          <ac:chgData name="Sujoy Sikdar" userId="461f446da299a2d6" providerId="LiveId" clId="{027F2E5F-2D36-4926-88DF-74133BE7F465}" dt="2022-02-11T17:05:16.291" v="3735" actId="14100"/>
          <ac:cxnSpMkLst>
            <pc:docMk/>
            <pc:sldMk cId="4058704432" sldId="414"/>
            <ac:cxnSpMk id="78" creationId="{413A5DC4-1855-4D47-8B20-7E317441EAD4}"/>
          </ac:cxnSpMkLst>
        </pc:cxnChg>
        <pc:cxnChg chg="add mod">
          <ac:chgData name="Sujoy Sikdar" userId="461f446da299a2d6" providerId="LiveId" clId="{027F2E5F-2D36-4926-88DF-74133BE7F465}" dt="2022-02-11T17:05:29.468" v="3738" actId="14100"/>
          <ac:cxnSpMkLst>
            <pc:docMk/>
            <pc:sldMk cId="4058704432" sldId="414"/>
            <ac:cxnSpMk id="81" creationId="{7B741B57-D045-4081-A605-9EAD20BC846E}"/>
          </ac:cxnSpMkLst>
        </pc:cxnChg>
        <pc:cxnChg chg="add mod">
          <ac:chgData name="Sujoy Sikdar" userId="461f446da299a2d6" providerId="LiveId" clId="{027F2E5F-2D36-4926-88DF-74133BE7F465}" dt="2022-02-11T17:05:40.158" v="3741" actId="14100"/>
          <ac:cxnSpMkLst>
            <pc:docMk/>
            <pc:sldMk cId="4058704432" sldId="414"/>
            <ac:cxnSpMk id="84" creationId="{68B81737-C587-4C80-882C-B97362241B0D}"/>
          </ac:cxnSpMkLst>
        </pc:cxnChg>
        <pc:cxnChg chg="add mod">
          <ac:chgData name="Sujoy Sikdar" userId="461f446da299a2d6" providerId="LiveId" clId="{027F2E5F-2D36-4926-88DF-74133BE7F465}" dt="2022-02-11T17:05:48.687" v="3744" actId="14100"/>
          <ac:cxnSpMkLst>
            <pc:docMk/>
            <pc:sldMk cId="4058704432" sldId="414"/>
            <ac:cxnSpMk id="87" creationId="{6EB44A54-064D-498F-8DD2-1DD5690EDBEF}"/>
          </ac:cxnSpMkLst>
        </pc:cxnChg>
        <pc:cxnChg chg="add mod">
          <ac:chgData name="Sujoy Sikdar" userId="461f446da299a2d6" providerId="LiveId" clId="{027F2E5F-2D36-4926-88DF-74133BE7F465}" dt="2022-02-11T17:05:55.690" v="3746" actId="14100"/>
          <ac:cxnSpMkLst>
            <pc:docMk/>
            <pc:sldMk cId="4058704432" sldId="414"/>
            <ac:cxnSpMk id="90" creationId="{4A8B05D4-FF04-4C4E-A8ED-473A2C784F2A}"/>
          </ac:cxnSpMkLst>
        </pc:cxnChg>
        <pc:cxnChg chg="add mod">
          <ac:chgData name="Sujoy Sikdar" userId="461f446da299a2d6" providerId="LiveId" clId="{027F2E5F-2D36-4926-88DF-74133BE7F465}" dt="2022-02-11T17:06:10.504" v="3753" actId="14100"/>
          <ac:cxnSpMkLst>
            <pc:docMk/>
            <pc:sldMk cId="4058704432" sldId="414"/>
            <ac:cxnSpMk id="92" creationId="{709EFEB1-C380-4E5C-9761-C842406853BD}"/>
          </ac:cxnSpMkLst>
        </pc:cxnChg>
        <pc:cxnChg chg="add mod">
          <ac:chgData name="Sujoy Sikdar" userId="461f446da299a2d6" providerId="LiveId" clId="{027F2E5F-2D36-4926-88DF-74133BE7F465}" dt="2022-02-11T17:06:07.032" v="3751" actId="14100"/>
          <ac:cxnSpMkLst>
            <pc:docMk/>
            <pc:sldMk cId="4058704432" sldId="414"/>
            <ac:cxnSpMk id="94" creationId="{66331366-C83B-48C1-8F8C-C5A186AC7610}"/>
          </ac:cxnSpMkLst>
        </pc:cxnChg>
      </pc:sldChg>
      <pc:sldChg chg="modSp new mod modAnim">
        <pc:chgData name="Sujoy Sikdar" userId="461f446da299a2d6" providerId="LiveId" clId="{027F2E5F-2D36-4926-88DF-74133BE7F465}" dt="2022-02-11T18:02:30.141" v="6008"/>
        <pc:sldMkLst>
          <pc:docMk/>
          <pc:sldMk cId="3405929693" sldId="415"/>
        </pc:sldMkLst>
        <pc:spChg chg="mod">
          <ac:chgData name="Sujoy Sikdar" userId="461f446da299a2d6" providerId="LiveId" clId="{027F2E5F-2D36-4926-88DF-74133BE7F465}" dt="2022-02-11T17:23:58.986" v="4508" actId="1035"/>
          <ac:spMkLst>
            <pc:docMk/>
            <pc:sldMk cId="3405929693" sldId="415"/>
            <ac:spMk id="2" creationId="{91FF5C96-5C7F-43E9-96AF-0C8DA0BFE5EA}"/>
          </ac:spMkLst>
        </pc:spChg>
        <pc:spChg chg="mod">
          <ac:chgData name="Sujoy Sikdar" userId="461f446da299a2d6" providerId="LiveId" clId="{027F2E5F-2D36-4926-88DF-74133BE7F465}" dt="2022-02-11T17:23:54.828" v="4493" actId="14100"/>
          <ac:spMkLst>
            <pc:docMk/>
            <pc:sldMk cId="3405929693" sldId="415"/>
            <ac:spMk id="3" creationId="{4C8C8E5C-CE4C-45BF-9682-EAE501AB8715}"/>
          </ac:spMkLst>
        </pc:spChg>
      </pc:sldChg>
      <pc:sldChg chg="addSp delSp modSp new mod modAnim">
        <pc:chgData name="Sujoy Sikdar" userId="461f446da299a2d6" providerId="LiveId" clId="{027F2E5F-2D36-4926-88DF-74133BE7F465}" dt="2022-02-11T17:58:00.807" v="5977"/>
        <pc:sldMkLst>
          <pc:docMk/>
          <pc:sldMk cId="1261533879" sldId="416"/>
        </pc:sldMkLst>
        <pc:spChg chg="mod">
          <ac:chgData name="Sujoy Sikdar" userId="461f446da299a2d6" providerId="LiveId" clId="{027F2E5F-2D36-4926-88DF-74133BE7F465}" dt="2022-02-11T17:25:50.880" v="4613" actId="1035"/>
          <ac:spMkLst>
            <pc:docMk/>
            <pc:sldMk cId="1261533879" sldId="416"/>
            <ac:spMk id="2" creationId="{817785AA-A857-434F-A29E-4253B628B0D1}"/>
          </ac:spMkLst>
        </pc:spChg>
        <pc:spChg chg="add del mod">
          <ac:chgData name="Sujoy Sikdar" userId="461f446da299a2d6" providerId="LiveId" clId="{027F2E5F-2D36-4926-88DF-74133BE7F465}" dt="2022-02-11T17:34:47.737" v="5130" actId="1036"/>
          <ac:spMkLst>
            <pc:docMk/>
            <pc:sldMk cId="1261533879" sldId="416"/>
            <ac:spMk id="3" creationId="{C112C473-372C-4C1C-8400-B862481AFF7E}"/>
          </ac:spMkLst>
        </pc:spChg>
        <pc:spChg chg="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8" creationId="{4E5662D9-6DC0-4ECD-9073-110D820E45D0}"/>
          </ac:spMkLst>
        </pc:spChg>
        <pc:spChg chg="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9" creationId="{85ABCF9F-B7F6-4CD8-A9E1-6EB28DF9D1A1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0" creationId="{09F66ECF-4982-40F3-97A1-57DDDA275607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1" creationId="{41FA9075-61A4-404A-9A6A-F6FA42EC41E6}"/>
          </ac:spMkLst>
        </pc:spChg>
        <pc:spChg chg="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6" creationId="{C9390D52-4643-4F44-8AE2-7C3E96ABC57F}"/>
          </ac:spMkLst>
        </pc:spChg>
        <pc:spChg chg="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7" creationId="{9705CF2F-D21A-46A0-B85E-56DC46A30141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8" creationId="{47784448-DE46-418C-BB61-87B8F6E9A541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19" creationId="{26ACCAB0-2A23-41B6-ADFD-C27262B60471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3" creationId="{C0E70930-92BF-45FA-8DB4-F27093AF556E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4" creationId="{680B7C2F-DDDE-43A7-9E49-D5860E6DF3C1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5" creationId="{F8E2794D-4F11-4074-8C2D-17FFAE8414FE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6" creationId="{A4224D7C-E83C-4719-801C-765787211668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7" creationId="{9722DC95-5970-48FD-808F-DB3FA9D07C64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28" creationId="{7AB3752C-7528-433B-9A3E-5AFAE7985BD0}"/>
          </ac:spMkLst>
        </pc:spChg>
        <pc:spChg chg="add del mod">
          <ac:chgData name="Sujoy Sikdar" userId="461f446da299a2d6" providerId="LiveId" clId="{027F2E5F-2D36-4926-88DF-74133BE7F465}" dt="2022-02-11T17:34:39.379" v="5120" actId="20577"/>
          <ac:spMkLst>
            <pc:docMk/>
            <pc:sldMk cId="1261533879" sldId="416"/>
            <ac:spMk id="29" creationId="{45CC350B-DEFF-4484-ACA5-C21339F7CD10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30" creationId="{F8B350DD-1312-4587-9DB1-AA9B17874D1C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31" creationId="{A79B172A-7FE5-443C-9999-90D04DF2B282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32" creationId="{B99B6563-4FB0-4EE0-8DA9-4F0B9161A049}"/>
          </ac:spMkLst>
        </pc:spChg>
        <pc:spChg chg="add mod">
          <ac:chgData name="Sujoy Sikdar" userId="461f446da299a2d6" providerId="LiveId" clId="{027F2E5F-2D36-4926-88DF-74133BE7F465}" dt="2022-02-11T17:25:29.393" v="4581"/>
          <ac:spMkLst>
            <pc:docMk/>
            <pc:sldMk cId="1261533879" sldId="416"/>
            <ac:spMk id="33" creationId="{F45CB934-51CA-410B-9BC6-E276A5D38BDB}"/>
          </ac:spMkLst>
        </pc:spChg>
        <pc:spChg chg="mod">
          <ac:chgData name="Sujoy Sikdar" userId="461f446da299a2d6" providerId="LiveId" clId="{027F2E5F-2D36-4926-88DF-74133BE7F465}" dt="2022-02-11T17:27:18.726" v="4749"/>
          <ac:spMkLst>
            <pc:docMk/>
            <pc:sldMk cId="1261533879" sldId="416"/>
            <ac:spMk id="37" creationId="{8751C9E4-B36E-4C12-8BAE-3DCD53B5CD1B}"/>
          </ac:spMkLst>
        </pc:spChg>
        <pc:spChg chg="mod">
          <ac:chgData name="Sujoy Sikdar" userId="461f446da299a2d6" providerId="LiveId" clId="{027F2E5F-2D36-4926-88DF-74133BE7F465}" dt="2022-02-11T17:27:18.726" v="4749"/>
          <ac:spMkLst>
            <pc:docMk/>
            <pc:sldMk cId="1261533879" sldId="416"/>
            <ac:spMk id="38" creationId="{F1FB5D20-E252-476F-A6CC-E1FADA960C9A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39" creationId="{36DD9176-AF4A-42BE-9F0D-F352A44DB124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40" creationId="{90F809CB-9506-484B-965B-A2BA4984A04B}"/>
          </ac:spMkLst>
        </pc:spChg>
        <pc:spChg chg="mod">
          <ac:chgData name="Sujoy Sikdar" userId="461f446da299a2d6" providerId="LiveId" clId="{027F2E5F-2D36-4926-88DF-74133BE7F465}" dt="2022-02-11T17:27:18.726" v="4749"/>
          <ac:spMkLst>
            <pc:docMk/>
            <pc:sldMk cId="1261533879" sldId="416"/>
            <ac:spMk id="45" creationId="{16B3F3DE-6B75-4373-B1C3-F45B660A9B04}"/>
          </ac:spMkLst>
        </pc:spChg>
        <pc:spChg chg="mod">
          <ac:chgData name="Sujoy Sikdar" userId="461f446da299a2d6" providerId="LiveId" clId="{027F2E5F-2D36-4926-88DF-74133BE7F465}" dt="2022-02-11T17:27:18.726" v="4749"/>
          <ac:spMkLst>
            <pc:docMk/>
            <pc:sldMk cId="1261533879" sldId="416"/>
            <ac:spMk id="46" creationId="{2836E549-18FA-4E97-A250-57486A96597A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47" creationId="{4A78087D-72F8-443D-AFB3-D7957425EB48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48" creationId="{D92E5525-AC1E-48DC-B998-C36682A8D993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2" creationId="{C0F38DC2-3A1D-4189-AE39-960FFFD3BEFD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3" creationId="{252D111F-709D-4534-B592-9FF21E6A2D1B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4" creationId="{4F0AC244-5F3E-41BE-A6BB-0391B9B2389A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5" creationId="{B97645C1-805A-4488-A448-2099C3AA02B8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6" creationId="{218C08CE-F980-4ED7-A91D-786B268E0089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7" creationId="{12914889-85CC-4A2C-8EFA-6716F19FA969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8" creationId="{0D16DF94-E6CA-4672-B4B8-883EC756A8E1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59" creationId="{E7ED1004-7EBE-4891-8EBE-BFCFC6DF42F6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60" creationId="{FA8F8A2D-977C-4FB9-BFA7-26E6CE48D080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61" creationId="{6292B517-AE16-4E8B-940A-CF6CA92800FA}"/>
          </ac:spMkLst>
        </pc:spChg>
        <pc:spChg chg="add del mod">
          <ac:chgData name="Sujoy Sikdar" userId="461f446da299a2d6" providerId="LiveId" clId="{027F2E5F-2D36-4926-88DF-74133BE7F465}" dt="2022-02-11T17:27:19.866" v="4750"/>
          <ac:spMkLst>
            <pc:docMk/>
            <pc:sldMk cId="1261533879" sldId="416"/>
            <ac:spMk id="62" creationId="{5F193753-FFFF-4FBD-A7CB-ECCBB0297B4B}"/>
          </ac:spMkLst>
        </pc:spChg>
        <pc:grpChg chg="add mod">
          <ac:chgData name="Sujoy Sikdar" userId="461f446da299a2d6" providerId="LiveId" clId="{027F2E5F-2D36-4926-88DF-74133BE7F465}" dt="2022-02-11T17:25:29.393" v="4581"/>
          <ac:grpSpMkLst>
            <pc:docMk/>
            <pc:sldMk cId="1261533879" sldId="416"/>
            <ac:grpSpMk id="7" creationId="{FACA750E-5F2D-48D2-871C-713A42FB707C}"/>
          </ac:grpSpMkLst>
        </pc:grpChg>
        <pc:grpChg chg="add mod">
          <ac:chgData name="Sujoy Sikdar" userId="461f446da299a2d6" providerId="LiveId" clId="{027F2E5F-2D36-4926-88DF-74133BE7F465}" dt="2022-02-11T17:25:29.393" v="4581"/>
          <ac:grpSpMkLst>
            <pc:docMk/>
            <pc:sldMk cId="1261533879" sldId="416"/>
            <ac:grpSpMk id="15" creationId="{9C84F84E-2497-411C-91C1-7155BA3A722A}"/>
          </ac:grpSpMkLst>
        </pc:grpChg>
        <pc:grpChg chg="add del mod">
          <ac:chgData name="Sujoy Sikdar" userId="461f446da299a2d6" providerId="LiveId" clId="{027F2E5F-2D36-4926-88DF-74133BE7F465}" dt="2022-02-11T17:27:19.866" v="4750"/>
          <ac:grpSpMkLst>
            <pc:docMk/>
            <pc:sldMk cId="1261533879" sldId="416"/>
            <ac:grpSpMk id="36" creationId="{59F718A3-58E0-4057-B995-97920AC9B74F}"/>
          </ac:grpSpMkLst>
        </pc:grpChg>
        <pc:grpChg chg="add del mod">
          <ac:chgData name="Sujoy Sikdar" userId="461f446da299a2d6" providerId="LiveId" clId="{027F2E5F-2D36-4926-88DF-74133BE7F465}" dt="2022-02-11T17:27:19.866" v="4750"/>
          <ac:grpSpMkLst>
            <pc:docMk/>
            <pc:sldMk cId="1261533879" sldId="416"/>
            <ac:grpSpMk id="44" creationId="{7F1C128F-1107-4FC3-94AB-E79755B87F7B}"/>
          </ac:grpSpMkLst>
        </pc:grp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5" creationId="{2B5FA2C7-6B58-4D38-A788-64DF68DB9D86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6" creationId="{2D94A163-F331-474E-B26C-24265CD035F3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12" creationId="{4C2BC0A4-076D-48B6-A61E-06CC116C4601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13" creationId="{292903AC-097F-4843-815A-B271DA0A0876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14" creationId="{8C730933-FF14-4F7B-9108-5008B84C9249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20" creationId="{1105D7C6-256A-40C6-95B2-519C7F2E8303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21" creationId="{DD52EA9A-D1BD-449F-9804-14ADAE7AE518}"/>
          </ac:cxnSpMkLst>
        </pc:cxnChg>
        <pc:cxnChg chg="add mod">
          <ac:chgData name="Sujoy Sikdar" userId="461f446da299a2d6" providerId="LiveId" clId="{027F2E5F-2D36-4926-88DF-74133BE7F465}" dt="2022-02-11T17:25:29.393" v="4581"/>
          <ac:cxnSpMkLst>
            <pc:docMk/>
            <pc:sldMk cId="1261533879" sldId="416"/>
            <ac:cxnSpMk id="22" creationId="{C1A9DCFE-428A-4192-AB75-9ACE92B5D37C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34" creationId="{966E6401-016B-41A2-9E5E-0A68B1C3F01F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35" creationId="{2BC52EB3-2BBB-4ABD-A8D3-EBC2BF6BC9ED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41" creationId="{BEE5EED9-D98E-43F1-A9C6-A2B7BA79180F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42" creationId="{617D74EC-A0C7-422D-B528-D51D33630026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43" creationId="{796CA8A0-7AD3-449F-B5C5-7A6B2A0D98E1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49" creationId="{F8AB5D44-585B-49A7-8A31-8034C929325F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50" creationId="{106C86FD-BE09-4460-A45F-704FD668B4A6}"/>
          </ac:cxnSpMkLst>
        </pc:cxnChg>
        <pc:cxnChg chg="add del mod">
          <ac:chgData name="Sujoy Sikdar" userId="461f446da299a2d6" providerId="LiveId" clId="{027F2E5F-2D36-4926-88DF-74133BE7F465}" dt="2022-02-11T17:27:19.866" v="4750"/>
          <ac:cxnSpMkLst>
            <pc:docMk/>
            <pc:sldMk cId="1261533879" sldId="416"/>
            <ac:cxnSpMk id="51" creationId="{D8DA4046-5EB6-41AC-B910-7891E6A2991D}"/>
          </ac:cxnSpMkLst>
        </pc:cxnChg>
      </pc:sldChg>
      <pc:sldChg chg="addSp modSp new mod modAnim">
        <pc:chgData name="Sujoy Sikdar" userId="461f446da299a2d6" providerId="LiveId" clId="{027F2E5F-2D36-4926-88DF-74133BE7F465}" dt="2022-02-11T18:03:14.244" v="6015"/>
        <pc:sldMkLst>
          <pc:docMk/>
          <pc:sldMk cId="1616668344" sldId="417"/>
        </pc:sldMkLst>
        <pc:spChg chg="mod">
          <ac:chgData name="Sujoy Sikdar" userId="461f446da299a2d6" providerId="LiveId" clId="{027F2E5F-2D36-4926-88DF-74133BE7F465}" dt="2022-02-11T17:29:45.751" v="4863" actId="20577"/>
          <ac:spMkLst>
            <pc:docMk/>
            <pc:sldMk cId="1616668344" sldId="417"/>
            <ac:spMk id="2" creationId="{4FDB612C-34CB-4981-8F0D-2BC52F27C354}"/>
          </ac:spMkLst>
        </pc:spChg>
        <pc:spChg chg="mod">
          <ac:chgData name="Sujoy Sikdar" userId="461f446da299a2d6" providerId="LiveId" clId="{027F2E5F-2D36-4926-88DF-74133BE7F465}" dt="2022-02-11T18:03:10.397" v="6014" actId="1076"/>
          <ac:spMkLst>
            <pc:docMk/>
            <pc:sldMk cId="1616668344" sldId="417"/>
            <ac:spMk id="3" creationId="{89DAB44C-C6EE-417A-ACD0-145FF66F581C}"/>
          </ac:spMkLst>
        </pc:spChg>
        <pc:spChg chg="add mod">
          <ac:chgData name="Sujoy Sikdar" userId="461f446da299a2d6" providerId="LiveId" clId="{027F2E5F-2D36-4926-88DF-74133BE7F465}" dt="2022-02-11T17:38:33.226" v="5408" actId="1038"/>
          <ac:spMkLst>
            <pc:docMk/>
            <pc:sldMk cId="1616668344" sldId="417"/>
            <ac:spMk id="5" creationId="{1E1B5403-058B-4D66-88BE-BD9A633EB3F2}"/>
          </ac:spMkLst>
        </pc:spChg>
        <pc:spChg chg="add mod">
          <ac:chgData name="Sujoy Sikdar" userId="461f446da299a2d6" providerId="LiveId" clId="{027F2E5F-2D36-4926-88DF-74133BE7F465}" dt="2022-02-11T17:38:33.226" v="5408" actId="1038"/>
          <ac:spMkLst>
            <pc:docMk/>
            <pc:sldMk cId="1616668344" sldId="417"/>
            <ac:spMk id="6" creationId="{31AA65A1-F3A2-4541-B33D-1D3EB070381D}"/>
          </ac:spMkLst>
        </pc:spChg>
        <pc:spChg chg="add mod">
          <ac:chgData name="Sujoy Sikdar" userId="461f446da299a2d6" providerId="LiveId" clId="{027F2E5F-2D36-4926-88DF-74133BE7F465}" dt="2022-02-11T17:38:33.226" v="5408" actId="1038"/>
          <ac:spMkLst>
            <pc:docMk/>
            <pc:sldMk cId="1616668344" sldId="417"/>
            <ac:spMk id="7" creationId="{4B92C656-C64B-4943-98B6-8492FE7AB82C}"/>
          </ac:spMkLst>
        </pc:spChg>
        <pc:spChg chg="add mod">
          <ac:chgData name="Sujoy Sikdar" userId="461f446da299a2d6" providerId="LiveId" clId="{027F2E5F-2D36-4926-88DF-74133BE7F465}" dt="2022-02-11T17:38:33.226" v="5408" actId="1038"/>
          <ac:spMkLst>
            <pc:docMk/>
            <pc:sldMk cId="1616668344" sldId="417"/>
            <ac:spMk id="8" creationId="{187ADF62-8A52-47DF-8345-1CFA43B0ACA7}"/>
          </ac:spMkLst>
        </pc:spChg>
      </pc:sldChg>
      <pc:sldChg chg="addSp modSp new mod modAnim">
        <pc:chgData name="Sujoy Sikdar" userId="461f446da299a2d6" providerId="LiveId" clId="{027F2E5F-2D36-4926-88DF-74133BE7F465}" dt="2022-02-11T18:05:38.733" v="6143"/>
        <pc:sldMkLst>
          <pc:docMk/>
          <pc:sldMk cId="706083449" sldId="418"/>
        </pc:sldMkLst>
        <pc:spChg chg="mod">
          <ac:chgData name="Sujoy Sikdar" userId="461f446da299a2d6" providerId="LiveId" clId="{027F2E5F-2D36-4926-88DF-74133BE7F465}" dt="2022-02-11T17:40:43.049" v="5434" actId="113"/>
          <ac:spMkLst>
            <pc:docMk/>
            <pc:sldMk cId="706083449" sldId="418"/>
            <ac:spMk id="2" creationId="{5C8CBCF6-8AB0-4818-92EA-BBB3C82A5735}"/>
          </ac:spMkLst>
        </pc:spChg>
        <pc:spChg chg="mod">
          <ac:chgData name="Sujoy Sikdar" userId="461f446da299a2d6" providerId="LiveId" clId="{027F2E5F-2D36-4926-88DF-74133BE7F465}" dt="2022-02-11T17:48:25.448" v="5655" actId="20577"/>
          <ac:spMkLst>
            <pc:docMk/>
            <pc:sldMk cId="706083449" sldId="418"/>
            <ac:spMk id="3" creationId="{422FAA59-4D76-464A-9F4D-7045F9CA04BD}"/>
          </ac:spMkLst>
        </pc:spChg>
        <pc:spChg chg="add mod">
          <ac:chgData name="Sujoy Sikdar" userId="461f446da299a2d6" providerId="LiveId" clId="{027F2E5F-2D36-4926-88DF-74133BE7F465}" dt="2022-02-11T17:49:41.699" v="5657" actId="1076"/>
          <ac:spMkLst>
            <pc:docMk/>
            <pc:sldMk cId="706083449" sldId="418"/>
            <ac:spMk id="5" creationId="{3AEBE53E-D879-4D3F-A23C-DF4C13AFAFB8}"/>
          </ac:spMkLst>
        </pc:spChg>
        <pc:spChg chg="add mod">
          <ac:chgData name="Sujoy Sikdar" userId="461f446da299a2d6" providerId="LiveId" clId="{027F2E5F-2D36-4926-88DF-74133BE7F465}" dt="2022-02-11T18:05:26.922" v="6141" actId="20577"/>
          <ac:spMkLst>
            <pc:docMk/>
            <pc:sldMk cId="706083449" sldId="418"/>
            <ac:spMk id="6" creationId="{FFF2C88A-DDF6-4EEB-8531-5051F994CB12}"/>
          </ac:spMkLst>
        </pc:spChg>
        <pc:spChg chg="add mod">
          <ac:chgData name="Sujoy Sikdar" userId="461f446da299a2d6" providerId="LiveId" clId="{027F2E5F-2D36-4926-88DF-74133BE7F465}" dt="2022-02-11T17:49:47.580" v="5707" actId="1037"/>
          <ac:spMkLst>
            <pc:docMk/>
            <pc:sldMk cId="706083449" sldId="418"/>
            <ac:spMk id="7" creationId="{4141E309-9270-4CED-96D7-1DC05F1AE831}"/>
          </ac:spMkLst>
        </pc:spChg>
        <pc:spChg chg="add mod">
          <ac:chgData name="Sujoy Sikdar" userId="461f446da299a2d6" providerId="LiveId" clId="{027F2E5F-2D36-4926-88DF-74133BE7F465}" dt="2022-02-11T18:04:55.466" v="6088" actId="20577"/>
          <ac:spMkLst>
            <pc:docMk/>
            <pc:sldMk cId="706083449" sldId="418"/>
            <ac:spMk id="8" creationId="{0A878F7A-D8FA-4665-8B6B-5439B645C499}"/>
          </ac:spMkLst>
        </pc:spChg>
      </pc:sldChg>
      <pc:sldChg chg="addSp delSp modSp new mod modAnim">
        <pc:chgData name="Sujoy Sikdar" userId="461f446da299a2d6" providerId="LiveId" clId="{027F2E5F-2D36-4926-88DF-74133BE7F465}" dt="2022-02-11T18:03:43.820" v="6018"/>
        <pc:sldMkLst>
          <pc:docMk/>
          <pc:sldMk cId="3397413828" sldId="419"/>
        </pc:sldMkLst>
        <pc:spChg chg="mod">
          <ac:chgData name="Sujoy Sikdar" userId="461f446da299a2d6" providerId="LiveId" clId="{027F2E5F-2D36-4926-88DF-74133BE7F465}" dt="2022-02-11T17:51:00.668" v="5835" actId="20577"/>
          <ac:spMkLst>
            <pc:docMk/>
            <pc:sldMk cId="3397413828" sldId="419"/>
            <ac:spMk id="2" creationId="{8166D5D0-0ECD-4B73-B45C-6FEE44283039}"/>
          </ac:spMkLst>
        </pc:spChg>
        <pc:spChg chg="del">
          <ac:chgData name="Sujoy Sikdar" userId="461f446da299a2d6" providerId="LiveId" clId="{027F2E5F-2D36-4926-88DF-74133BE7F465}" dt="2022-02-11T17:51:04.255" v="5836" actId="478"/>
          <ac:spMkLst>
            <pc:docMk/>
            <pc:sldMk cId="3397413828" sldId="419"/>
            <ac:spMk id="3" creationId="{72BBED50-5AB3-40DE-B66E-C05BFFD22DCE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5" creationId="{B82B51CF-B9A1-47DC-B369-C25FC5EE4985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6" creationId="{B8E5254C-3D28-4C57-92C6-45E980FCEF8B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7" creationId="{FD6E4ACB-1E0E-4D58-ABE6-D31B0E52D331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8" creationId="{C3A71B7F-D32C-4635-A2CF-5E5D4052992F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9" creationId="{3CCC513F-EBFB-4D6C-9B19-BADEDEEE6100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12" creationId="{F2A01359-3BE0-4729-9CA9-78029C1E15CC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13" creationId="{FE01B3D5-8C1A-4396-8AB6-0C8749E1DBFF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14" creationId="{5014CEF5-46B1-4B3A-9EE2-E6A14F00D342}"/>
          </ac:spMkLst>
        </pc:spChg>
        <pc:spChg chg="add mod">
          <ac:chgData name="Sujoy Sikdar" userId="461f446da299a2d6" providerId="LiveId" clId="{027F2E5F-2D36-4926-88DF-74133BE7F465}" dt="2022-02-11T17:54:22.616" v="5900" actId="1038"/>
          <ac:spMkLst>
            <pc:docMk/>
            <pc:sldMk cId="3397413828" sldId="419"/>
            <ac:spMk id="15" creationId="{45D0A4CA-D8B5-46DD-98F5-1F97A206166C}"/>
          </ac:spMkLst>
        </pc:spChg>
        <pc:spChg chg="add mod">
          <ac:chgData name="Sujoy Sikdar" userId="461f446da299a2d6" providerId="LiveId" clId="{027F2E5F-2D36-4926-88DF-74133BE7F465}" dt="2022-02-11T17:54:54.515" v="5904" actId="688"/>
          <ac:spMkLst>
            <pc:docMk/>
            <pc:sldMk cId="3397413828" sldId="419"/>
            <ac:spMk id="16" creationId="{60B45EDD-6132-4D03-B58F-14EA91A7DD00}"/>
          </ac:spMkLst>
        </pc:spChg>
        <pc:spChg chg="add del mod">
          <ac:chgData name="Sujoy Sikdar" userId="461f446da299a2d6" providerId="LiveId" clId="{027F2E5F-2D36-4926-88DF-74133BE7F465}" dt="2022-02-11T17:56:31.759" v="5954" actId="21"/>
          <ac:spMkLst>
            <pc:docMk/>
            <pc:sldMk cId="3397413828" sldId="419"/>
            <ac:spMk id="17" creationId="{67C77534-D472-4629-B2B9-5DE7B8A246F2}"/>
          </ac:spMkLst>
        </pc:spChg>
        <pc:spChg chg="add del mod">
          <ac:chgData name="Sujoy Sikdar" userId="461f446da299a2d6" providerId="LiveId" clId="{027F2E5F-2D36-4926-88DF-74133BE7F465}" dt="2022-02-11T17:56:06.770" v="5938" actId="478"/>
          <ac:spMkLst>
            <pc:docMk/>
            <pc:sldMk cId="3397413828" sldId="419"/>
            <ac:spMk id="19" creationId="{C184F03A-9466-4771-8813-181C83824D55}"/>
          </ac:spMkLst>
        </pc:spChg>
        <pc:spChg chg="add mod">
          <ac:chgData name="Sujoy Sikdar" userId="461f446da299a2d6" providerId="LiveId" clId="{027F2E5F-2D36-4926-88DF-74133BE7F465}" dt="2022-02-11T17:55:30.677" v="5922" actId="1076"/>
          <ac:spMkLst>
            <pc:docMk/>
            <pc:sldMk cId="3397413828" sldId="419"/>
            <ac:spMk id="20" creationId="{2FDE8DBB-25CA-413F-9FCA-335580EB35B0}"/>
          </ac:spMkLst>
        </pc:spChg>
        <pc:spChg chg="add mod">
          <ac:chgData name="Sujoy Sikdar" userId="461f446da299a2d6" providerId="LiveId" clId="{027F2E5F-2D36-4926-88DF-74133BE7F465}" dt="2022-02-11T17:55:03.235" v="5907"/>
          <ac:spMkLst>
            <pc:docMk/>
            <pc:sldMk cId="3397413828" sldId="419"/>
            <ac:spMk id="21" creationId="{EE45BCB1-DDE1-432D-8D04-D7227D64C5BA}"/>
          </ac:spMkLst>
        </pc:spChg>
        <pc:spChg chg="add mod">
          <ac:chgData name="Sujoy Sikdar" userId="461f446da299a2d6" providerId="LiveId" clId="{027F2E5F-2D36-4926-88DF-74133BE7F465}" dt="2022-02-11T17:55:04.736" v="5908"/>
          <ac:spMkLst>
            <pc:docMk/>
            <pc:sldMk cId="3397413828" sldId="419"/>
            <ac:spMk id="22" creationId="{9C28C5EC-1CE8-47ED-B5C0-513F5622B68D}"/>
          </ac:spMkLst>
        </pc:spChg>
        <pc:spChg chg="add mod">
          <ac:chgData name="Sujoy Sikdar" userId="461f446da299a2d6" providerId="LiveId" clId="{027F2E5F-2D36-4926-88DF-74133BE7F465}" dt="2022-02-11T17:55:08.582" v="5910" actId="1076"/>
          <ac:spMkLst>
            <pc:docMk/>
            <pc:sldMk cId="3397413828" sldId="419"/>
            <ac:spMk id="23" creationId="{B6A3A40E-100C-4D78-8AA6-DF750A60AA3F}"/>
          </ac:spMkLst>
        </pc:spChg>
        <pc:spChg chg="add mod">
          <ac:chgData name="Sujoy Sikdar" userId="461f446da299a2d6" providerId="LiveId" clId="{027F2E5F-2D36-4926-88DF-74133BE7F465}" dt="2022-02-11T17:55:11.819" v="5912" actId="1076"/>
          <ac:spMkLst>
            <pc:docMk/>
            <pc:sldMk cId="3397413828" sldId="419"/>
            <ac:spMk id="24" creationId="{0366F021-8842-4813-9A83-BBCC85CAC925}"/>
          </ac:spMkLst>
        </pc:spChg>
        <pc:spChg chg="add mod">
          <ac:chgData name="Sujoy Sikdar" userId="461f446da299a2d6" providerId="LiveId" clId="{027F2E5F-2D36-4926-88DF-74133BE7F465}" dt="2022-02-11T17:55:14.124" v="5914" actId="1076"/>
          <ac:spMkLst>
            <pc:docMk/>
            <pc:sldMk cId="3397413828" sldId="419"/>
            <ac:spMk id="25" creationId="{D77F280E-07B6-45AA-9B79-379160009C6E}"/>
          </ac:spMkLst>
        </pc:spChg>
        <pc:spChg chg="add mod">
          <ac:chgData name="Sujoy Sikdar" userId="461f446da299a2d6" providerId="LiveId" clId="{027F2E5F-2D36-4926-88DF-74133BE7F465}" dt="2022-02-11T17:55:16.903" v="5916" actId="1076"/>
          <ac:spMkLst>
            <pc:docMk/>
            <pc:sldMk cId="3397413828" sldId="419"/>
            <ac:spMk id="26" creationId="{4CE7118B-6B96-41F1-943C-F625BFF14557}"/>
          </ac:spMkLst>
        </pc:spChg>
        <pc:spChg chg="add mod">
          <ac:chgData name="Sujoy Sikdar" userId="461f446da299a2d6" providerId="LiveId" clId="{027F2E5F-2D36-4926-88DF-74133BE7F465}" dt="2022-02-11T17:55:21.273" v="5918" actId="1076"/>
          <ac:spMkLst>
            <pc:docMk/>
            <pc:sldMk cId="3397413828" sldId="419"/>
            <ac:spMk id="27" creationId="{059F7B3B-1C46-43BD-B779-D3A80D1164E7}"/>
          </ac:spMkLst>
        </pc:spChg>
        <pc:spChg chg="add mod">
          <ac:chgData name="Sujoy Sikdar" userId="461f446da299a2d6" providerId="LiveId" clId="{027F2E5F-2D36-4926-88DF-74133BE7F465}" dt="2022-02-11T17:55:22.762" v="5919"/>
          <ac:spMkLst>
            <pc:docMk/>
            <pc:sldMk cId="3397413828" sldId="419"/>
            <ac:spMk id="28" creationId="{A98BB6F4-3C73-498C-8B96-34DADEF87F98}"/>
          </ac:spMkLst>
        </pc:spChg>
        <pc:spChg chg="add mod">
          <ac:chgData name="Sujoy Sikdar" userId="461f446da299a2d6" providerId="LiveId" clId="{027F2E5F-2D36-4926-88DF-74133BE7F465}" dt="2022-02-11T17:55:28.568" v="5921" actId="1076"/>
          <ac:spMkLst>
            <pc:docMk/>
            <pc:sldMk cId="3397413828" sldId="419"/>
            <ac:spMk id="29" creationId="{3CD60B6C-F4BB-402B-A51D-7ACB522C5E70}"/>
          </ac:spMkLst>
        </pc:spChg>
        <pc:spChg chg="add mod">
          <ac:chgData name="Sujoy Sikdar" userId="461f446da299a2d6" providerId="LiveId" clId="{027F2E5F-2D36-4926-88DF-74133BE7F465}" dt="2022-02-11T17:55:36.908" v="5924" actId="1076"/>
          <ac:spMkLst>
            <pc:docMk/>
            <pc:sldMk cId="3397413828" sldId="419"/>
            <ac:spMk id="30" creationId="{BB0E43AE-5720-4633-AB36-E60399208367}"/>
          </ac:spMkLst>
        </pc:spChg>
        <pc:spChg chg="add mod">
          <ac:chgData name="Sujoy Sikdar" userId="461f446da299a2d6" providerId="LiveId" clId="{027F2E5F-2D36-4926-88DF-74133BE7F465}" dt="2022-02-11T17:55:36.908" v="5924" actId="1076"/>
          <ac:spMkLst>
            <pc:docMk/>
            <pc:sldMk cId="3397413828" sldId="419"/>
            <ac:spMk id="31" creationId="{1B5F01B3-C3B0-4739-8FB9-E20483431F50}"/>
          </ac:spMkLst>
        </pc:spChg>
        <pc:spChg chg="add mod">
          <ac:chgData name="Sujoy Sikdar" userId="461f446da299a2d6" providerId="LiveId" clId="{027F2E5F-2D36-4926-88DF-74133BE7F465}" dt="2022-02-11T17:55:36.908" v="5924" actId="1076"/>
          <ac:spMkLst>
            <pc:docMk/>
            <pc:sldMk cId="3397413828" sldId="419"/>
            <ac:spMk id="32" creationId="{93B6AFF4-A52C-4BCE-A761-82A7E728A8C2}"/>
          </ac:spMkLst>
        </pc:spChg>
        <pc:spChg chg="add mod">
          <ac:chgData name="Sujoy Sikdar" userId="461f446da299a2d6" providerId="LiveId" clId="{027F2E5F-2D36-4926-88DF-74133BE7F465}" dt="2022-02-11T17:55:36.908" v="5924" actId="1076"/>
          <ac:spMkLst>
            <pc:docMk/>
            <pc:sldMk cId="3397413828" sldId="419"/>
            <ac:spMk id="33" creationId="{CCA659B1-142B-4224-8A47-895DE6D04FDE}"/>
          </ac:spMkLst>
        </pc:spChg>
        <pc:spChg chg="add mod">
          <ac:chgData name="Sujoy Sikdar" userId="461f446da299a2d6" providerId="LiveId" clId="{027F2E5F-2D36-4926-88DF-74133BE7F465}" dt="2022-02-11T17:55:45.493" v="5927" actId="1076"/>
          <ac:spMkLst>
            <pc:docMk/>
            <pc:sldMk cId="3397413828" sldId="419"/>
            <ac:spMk id="34" creationId="{F2152700-A35F-4BCC-B3A2-1D9E8688F6E8}"/>
          </ac:spMkLst>
        </pc:spChg>
        <pc:spChg chg="add mod">
          <ac:chgData name="Sujoy Sikdar" userId="461f446da299a2d6" providerId="LiveId" clId="{027F2E5F-2D36-4926-88DF-74133BE7F465}" dt="2022-02-11T17:55:45.493" v="5927" actId="1076"/>
          <ac:spMkLst>
            <pc:docMk/>
            <pc:sldMk cId="3397413828" sldId="419"/>
            <ac:spMk id="35" creationId="{CF3E3B12-891A-4B6F-BB01-8219A5D1733E}"/>
          </ac:spMkLst>
        </pc:spChg>
        <pc:spChg chg="add mod">
          <ac:chgData name="Sujoy Sikdar" userId="461f446da299a2d6" providerId="LiveId" clId="{027F2E5F-2D36-4926-88DF-74133BE7F465}" dt="2022-02-11T17:55:45.493" v="5927" actId="1076"/>
          <ac:spMkLst>
            <pc:docMk/>
            <pc:sldMk cId="3397413828" sldId="419"/>
            <ac:spMk id="36" creationId="{0AEC4760-E4F8-4DF4-B9B8-8FDB34E6AAF5}"/>
          </ac:spMkLst>
        </pc:spChg>
        <pc:spChg chg="add mod">
          <ac:chgData name="Sujoy Sikdar" userId="461f446da299a2d6" providerId="LiveId" clId="{027F2E5F-2D36-4926-88DF-74133BE7F465}" dt="2022-02-11T17:55:45.493" v="5927" actId="1076"/>
          <ac:spMkLst>
            <pc:docMk/>
            <pc:sldMk cId="3397413828" sldId="419"/>
            <ac:spMk id="37" creationId="{3369AFA9-6D8F-4505-BD69-ED4B4419C66F}"/>
          </ac:spMkLst>
        </pc:spChg>
        <pc:spChg chg="add mod">
          <ac:chgData name="Sujoy Sikdar" userId="461f446da299a2d6" providerId="LiveId" clId="{027F2E5F-2D36-4926-88DF-74133BE7F465}" dt="2022-02-11T17:55:53.478" v="5931" actId="1076"/>
          <ac:spMkLst>
            <pc:docMk/>
            <pc:sldMk cId="3397413828" sldId="419"/>
            <ac:spMk id="38" creationId="{1A36466C-B55D-499D-BA56-09CB257BD4C3}"/>
          </ac:spMkLst>
        </pc:spChg>
        <pc:spChg chg="add mod">
          <ac:chgData name="Sujoy Sikdar" userId="461f446da299a2d6" providerId="LiveId" clId="{027F2E5F-2D36-4926-88DF-74133BE7F465}" dt="2022-02-11T17:55:56.155" v="5932" actId="1076"/>
          <ac:spMkLst>
            <pc:docMk/>
            <pc:sldMk cId="3397413828" sldId="419"/>
            <ac:spMk id="39" creationId="{B0420182-C0B8-4757-8637-FDDDAF905988}"/>
          </ac:spMkLst>
        </pc:spChg>
        <pc:spChg chg="add mod">
          <ac:chgData name="Sujoy Sikdar" userId="461f446da299a2d6" providerId="LiveId" clId="{027F2E5F-2D36-4926-88DF-74133BE7F465}" dt="2022-02-11T17:55:57.250" v="5933" actId="1076"/>
          <ac:spMkLst>
            <pc:docMk/>
            <pc:sldMk cId="3397413828" sldId="419"/>
            <ac:spMk id="40" creationId="{9263737F-D90D-43C0-BBD3-443C8B217E73}"/>
          </ac:spMkLst>
        </pc:spChg>
        <pc:spChg chg="add mod">
          <ac:chgData name="Sujoy Sikdar" userId="461f446da299a2d6" providerId="LiveId" clId="{027F2E5F-2D36-4926-88DF-74133BE7F465}" dt="2022-02-11T17:56:00.829" v="5935" actId="1076"/>
          <ac:spMkLst>
            <pc:docMk/>
            <pc:sldMk cId="3397413828" sldId="419"/>
            <ac:spMk id="41" creationId="{B9ED6B52-7750-44BE-9377-BD0B43424C00}"/>
          </ac:spMkLst>
        </pc:spChg>
        <pc:spChg chg="add mod">
          <ac:chgData name="Sujoy Sikdar" userId="461f446da299a2d6" providerId="LiveId" clId="{027F2E5F-2D36-4926-88DF-74133BE7F465}" dt="2022-02-11T17:56:09.062" v="5939"/>
          <ac:spMkLst>
            <pc:docMk/>
            <pc:sldMk cId="3397413828" sldId="419"/>
            <ac:spMk id="42" creationId="{4D4A2B64-7F56-434F-A123-41C90BED1BEA}"/>
          </ac:spMkLst>
        </pc:spChg>
        <pc:spChg chg="add mod">
          <ac:chgData name="Sujoy Sikdar" userId="461f446da299a2d6" providerId="LiveId" clId="{027F2E5F-2D36-4926-88DF-74133BE7F465}" dt="2022-02-11T17:56:12.458" v="5941" actId="1076"/>
          <ac:spMkLst>
            <pc:docMk/>
            <pc:sldMk cId="3397413828" sldId="419"/>
            <ac:spMk id="43" creationId="{4BF16F06-99F9-48CC-9790-087BD59BFEDA}"/>
          </ac:spMkLst>
        </pc:spChg>
        <pc:spChg chg="add del mod">
          <ac:chgData name="Sujoy Sikdar" userId="461f446da299a2d6" providerId="LiveId" clId="{027F2E5F-2D36-4926-88DF-74133BE7F465}" dt="2022-02-11T17:56:31.759" v="5954" actId="21"/>
          <ac:spMkLst>
            <pc:docMk/>
            <pc:sldMk cId="3397413828" sldId="419"/>
            <ac:spMk id="44" creationId="{08470365-EE26-4680-BB30-47AB9F019878}"/>
          </ac:spMkLst>
        </pc:spChg>
        <pc:spChg chg="add del mod">
          <ac:chgData name="Sujoy Sikdar" userId="461f446da299a2d6" providerId="LiveId" clId="{027F2E5F-2D36-4926-88DF-74133BE7F465}" dt="2022-02-11T17:56:31.759" v="5954" actId="21"/>
          <ac:spMkLst>
            <pc:docMk/>
            <pc:sldMk cId="3397413828" sldId="419"/>
            <ac:spMk id="45" creationId="{3866110F-0B05-4927-8855-85B16356287A}"/>
          </ac:spMkLst>
        </pc:spChg>
        <pc:spChg chg="add mod">
          <ac:chgData name="Sujoy Sikdar" userId="461f446da299a2d6" providerId="LiveId" clId="{027F2E5F-2D36-4926-88DF-74133BE7F465}" dt="2022-02-11T17:56:21.293" v="5947" actId="1076"/>
          <ac:spMkLst>
            <pc:docMk/>
            <pc:sldMk cId="3397413828" sldId="419"/>
            <ac:spMk id="46" creationId="{5930961F-9390-4613-B108-075EB49A94DB}"/>
          </ac:spMkLst>
        </pc:spChg>
        <pc:spChg chg="add del mod">
          <ac:chgData name="Sujoy Sikdar" userId="461f446da299a2d6" providerId="LiveId" clId="{027F2E5F-2D36-4926-88DF-74133BE7F465}" dt="2022-02-11T17:56:31.759" v="5954" actId="21"/>
          <ac:spMkLst>
            <pc:docMk/>
            <pc:sldMk cId="3397413828" sldId="419"/>
            <ac:spMk id="47" creationId="{B5EB584F-7035-4B82-A952-91C6D4474CA3}"/>
          </ac:spMkLst>
        </pc:spChg>
        <pc:spChg chg="add del mod">
          <ac:chgData name="Sujoy Sikdar" userId="461f446da299a2d6" providerId="LiveId" clId="{027F2E5F-2D36-4926-88DF-74133BE7F465}" dt="2022-02-11T17:56:31.759" v="5954" actId="21"/>
          <ac:spMkLst>
            <pc:docMk/>
            <pc:sldMk cId="3397413828" sldId="419"/>
            <ac:spMk id="48" creationId="{3FA676CC-295D-415C-B621-0BD3AC5D5822}"/>
          </ac:spMkLst>
        </pc:spChg>
        <pc:spChg chg="add mod">
          <ac:chgData name="Sujoy Sikdar" userId="461f446da299a2d6" providerId="LiveId" clId="{027F2E5F-2D36-4926-88DF-74133BE7F465}" dt="2022-02-11T17:56:29.069" v="5953" actId="1076"/>
          <ac:spMkLst>
            <pc:docMk/>
            <pc:sldMk cId="3397413828" sldId="419"/>
            <ac:spMk id="49" creationId="{007357B8-1A6B-4765-8B69-C4DFB7212BC6}"/>
          </ac:spMkLst>
        </pc:spChg>
        <pc:spChg chg="add mod">
          <ac:chgData name="Sujoy Sikdar" userId="461f446da299a2d6" providerId="LiveId" clId="{027F2E5F-2D36-4926-88DF-74133BE7F465}" dt="2022-02-11T17:56:32.947" v="5955"/>
          <ac:spMkLst>
            <pc:docMk/>
            <pc:sldMk cId="3397413828" sldId="419"/>
            <ac:spMk id="50" creationId="{5CC36576-0A62-40C4-93F9-41D6891F357A}"/>
          </ac:spMkLst>
        </pc:spChg>
        <pc:spChg chg="add mod">
          <ac:chgData name="Sujoy Sikdar" userId="461f446da299a2d6" providerId="LiveId" clId="{027F2E5F-2D36-4926-88DF-74133BE7F465}" dt="2022-02-11T17:56:32.947" v="5955"/>
          <ac:spMkLst>
            <pc:docMk/>
            <pc:sldMk cId="3397413828" sldId="419"/>
            <ac:spMk id="51" creationId="{8DFA9BD1-B8ED-46B9-9E23-BA8F93907B21}"/>
          </ac:spMkLst>
        </pc:spChg>
        <pc:spChg chg="add mod">
          <ac:chgData name="Sujoy Sikdar" userId="461f446da299a2d6" providerId="LiveId" clId="{027F2E5F-2D36-4926-88DF-74133BE7F465}" dt="2022-02-11T17:56:32.947" v="5955"/>
          <ac:spMkLst>
            <pc:docMk/>
            <pc:sldMk cId="3397413828" sldId="419"/>
            <ac:spMk id="52" creationId="{7C5C2868-3CB9-484F-99F8-AC6D57E4946D}"/>
          </ac:spMkLst>
        </pc:spChg>
        <pc:spChg chg="add mod">
          <ac:chgData name="Sujoy Sikdar" userId="461f446da299a2d6" providerId="LiveId" clId="{027F2E5F-2D36-4926-88DF-74133BE7F465}" dt="2022-02-11T17:56:32.947" v="5955"/>
          <ac:spMkLst>
            <pc:docMk/>
            <pc:sldMk cId="3397413828" sldId="419"/>
            <ac:spMk id="53" creationId="{125976CE-6F44-460C-872E-72BF25F8F157}"/>
          </ac:spMkLst>
        </pc:spChg>
        <pc:spChg chg="add mod">
          <ac:chgData name="Sujoy Sikdar" userId="461f446da299a2d6" providerId="LiveId" clId="{027F2E5F-2D36-4926-88DF-74133BE7F465}" dt="2022-02-11T17:56:32.947" v="5955"/>
          <ac:spMkLst>
            <pc:docMk/>
            <pc:sldMk cId="3397413828" sldId="419"/>
            <ac:spMk id="54" creationId="{1C53F35C-3A49-4E2C-8067-018540110F9E}"/>
          </ac:spMkLst>
        </pc:spChg>
        <pc:spChg chg="add mod">
          <ac:chgData name="Sujoy Sikdar" userId="461f446da299a2d6" providerId="LiveId" clId="{027F2E5F-2D36-4926-88DF-74133BE7F465}" dt="2022-02-11T17:56:38.404" v="5957" actId="1076"/>
          <ac:spMkLst>
            <pc:docMk/>
            <pc:sldMk cId="3397413828" sldId="419"/>
            <ac:spMk id="55" creationId="{0442A74A-0164-4299-84D0-67B4E97E96FF}"/>
          </ac:spMkLst>
        </pc:spChg>
        <pc:spChg chg="add mod">
          <ac:chgData name="Sujoy Sikdar" userId="461f446da299a2d6" providerId="LiveId" clId="{027F2E5F-2D36-4926-88DF-74133BE7F465}" dt="2022-02-11T17:56:38.404" v="5957" actId="1076"/>
          <ac:spMkLst>
            <pc:docMk/>
            <pc:sldMk cId="3397413828" sldId="419"/>
            <ac:spMk id="56" creationId="{4FF889A7-0F6C-4236-8B99-1FA1D678B56E}"/>
          </ac:spMkLst>
        </pc:spChg>
        <pc:spChg chg="add mod">
          <ac:chgData name="Sujoy Sikdar" userId="461f446da299a2d6" providerId="LiveId" clId="{027F2E5F-2D36-4926-88DF-74133BE7F465}" dt="2022-02-11T17:56:38.404" v="5957" actId="1076"/>
          <ac:spMkLst>
            <pc:docMk/>
            <pc:sldMk cId="3397413828" sldId="419"/>
            <ac:spMk id="57" creationId="{4C8BEC30-B75C-4EEE-A982-FA3C7C67F276}"/>
          </ac:spMkLst>
        </pc:spChg>
        <pc:spChg chg="add mod">
          <ac:chgData name="Sujoy Sikdar" userId="461f446da299a2d6" providerId="LiveId" clId="{027F2E5F-2D36-4926-88DF-74133BE7F465}" dt="2022-02-11T17:56:38.404" v="5957" actId="1076"/>
          <ac:spMkLst>
            <pc:docMk/>
            <pc:sldMk cId="3397413828" sldId="419"/>
            <ac:spMk id="58" creationId="{1C2A2CF2-93FD-4C78-951A-4F7C14A487A5}"/>
          </ac:spMkLst>
        </pc:spChg>
        <pc:spChg chg="add mod">
          <ac:chgData name="Sujoy Sikdar" userId="461f446da299a2d6" providerId="LiveId" clId="{027F2E5F-2D36-4926-88DF-74133BE7F465}" dt="2022-02-11T17:56:38.404" v="5957" actId="1076"/>
          <ac:spMkLst>
            <pc:docMk/>
            <pc:sldMk cId="3397413828" sldId="419"/>
            <ac:spMk id="59" creationId="{DCBD8736-ECC1-4B28-A8EC-D909B9C250FB}"/>
          </ac:spMkLst>
        </pc:spChg>
        <pc:spChg chg="add mod">
          <ac:chgData name="Sujoy Sikdar" userId="461f446da299a2d6" providerId="LiveId" clId="{027F2E5F-2D36-4926-88DF-74133BE7F465}" dt="2022-02-11T17:56:43.137" v="5959" actId="1076"/>
          <ac:spMkLst>
            <pc:docMk/>
            <pc:sldMk cId="3397413828" sldId="419"/>
            <ac:spMk id="60" creationId="{25A32390-2DFF-4FA6-A0C3-3E0D2DD9A44A}"/>
          </ac:spMkLst>
        </pc:spChg>
        <pc:spChg chg="add mod">
          <ac:chgData name="Sujoy Sikdar" userId="461f446da299a2d6" providerId="LiveId" clId="{027F2E5F-2D36-4926-88DF-74133BE7F465}" dt="2022-02-11T17:56:43.137" v="5959" actId="1076"/>
          <ac:spMkLst>
            <pc:docMk/>
            <pc:sldMk cId="3397413828" sldId="419"/>
            <ac:spMk id="61" creationId="{C0DC4679-9ADC-4B30-97CF-600F5B942F17}"/>
          </ac:spMkLst>
        </pc:spChg>
        <pc:spChg chg="add mod">
          <ac:chgData name="Sujoy Sikdar" userId="461f446da299a2d6" providerId="LiveId" clId="{027F2E5F-2D36-4926-88DF-74133BE7F465}" dt="2022-02-11T17:56:43.137" v="5959" actId="1076"/>
          <ac:spMkLst>
            <pc:docMk/>
            <pc:sldMk cId="3397413828" sldId="419"/>
            <ac:spMk id="62" creationId="{D2327F7B-31C6-474B-9CF1-4EDF6AAFCE14}"/>
          </ac:spMkLst>
        </pc:spChg>
        <pc:spChg chg="add mod">
          <ac:chgData name="Sujoy Sikdar" userId="461f446da299a2d6" providerId="LiveId" clId="{027F2E5F-2D36-4926-88DF-74133BE7F465}" dt="2022-02-11T17:56:43.137" v="5959" actId="1076"/>
          <ac:spMkLst>
            <pc:docMk/>
            <pc:sldMk cId="3397413828" sldId="419"/>
            <ac:spMk id="63" creationId="{38BFE1C1-A3CE-469B-BBF4-D27FA0CFBA4B}"/>
          </ac:spMkLst>
        </pc:spChg>
        <pc:spChg chg="add mod">
          <ac:chgData name="Sujoy Sikdar" userId="461f446da299a2d6" providerId="LiveId" clId="{027F2E5F-2D36-4926-88DF-74133BE7F465}" dt="2022-02-11T17:56:43.137" v="5959" actId="1076"/>
          <ac:spMkLst>
            <pc:docMk/>
            <pc:sldMk cId="3397413828" sldId="419"/>
            <ac:spMk id="64" creationId="{7462CD74-398E-4AFA-9AD9-68FF1B7F5A7F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65" creationId="{4352409C-0167-4308-B7AF-DAD168D242C3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66" creationId="{3754069C-E005-4F5D-88DB-53EDB2950B13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67" creationId="{75D673BC-571E-472C-9D29-BBF956605331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68" creationId="{AF6E6B85-E3C4-4B19-9295-95FCFB70BA35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69" creationId="{44F91DCF-76AD-4429-8FCE-6E3EF7C5E8F3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70" creationId="{11C81732-8BC4-43B5-BF14-A6CC4A5CCDD5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71" creationId="{EF15E366-D4D3-4537-BF9A-BE13C9ECBED4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72" creationId="{4124A7C2-897D-4B34-AEBA-B22B5DB88A85}"/>
          </ac:spMkLst>
        </pc:spChg>
        <pc:spChg chg="add mod">
          <ac:chgData name="Sujoy Sikdar" userId="461f446da299a2d6" providerId="LiveId" clId="{027F2E5F-2D36-4926-88DF-74133BE7F465}" dt="2022-02-11T17:56:50.887" v="5961" actId="1076"/>
          <ac:spMkLst>
            <pc:docMk/>
            <pc:sldMk cId="3397413828" sldId="419"/>
            <ac:spMk id="73" creationId="{4F79B8F3-AD7C-4920-A13C-0FC20A40B706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4" creationId="{991F2241-85F5-4374-8661-C865D079A680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5" creationId="{7BB55D8B-3E8F-473C-B6A8-8A056FBAAA5D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6" creationId="{0D9A5E58-767C-435C-8D97-25D353E50CEB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7" creationId="{A3E51260-2632-4491-8A5F-8D8364A22684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8" creationId="{36DADAA5-829C-40BB-987A-6B1383AEFA1F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79" creationId="{4FFCE342-58BD-450A-9A71-72693BBEEAE9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80" creationId="{F26C3ACF-348B-437E-83BC-1694C3FCE125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81" creationId="{D8A94528-F0D6-4BF9-9D6D-800C5C04D7EC}"/>
          </ac:spMkLst>
        </pc:spChg>
        <pc:spChg chg="add mod">
          <ac:chgData name="Sujoy Sikdar" userId="461f446da299a2d6" providerId="LiveId" clId="{027F2E5F-2D36-4926-88DF-74133BE7F465}" dt="2022-02-11T17:56:57.050" v="5963" actId="1076"/>
          <ac:spMkLst>
            <pc:docMk/>
            <pc:sldMk cId="3397413828" sldId="419"/>
            <ac:spMk id="82" creationId="{2A8FFB2D-704D-416E-8E2B-EF979FA2E718}"/>
          </ac:spMkLst>
        </pc:spChg>
        <pc:spChg chg="add del mod">
          <ac:chgData name="Sujoy Sikdar" userId="461f446da299a2d6" providerId="LiveId" clId="{027F2E5F-2D36-4926-88DF-74133BE7F465}" dt="2022-02-11T17:57:14.349" v="5967" actId="478"/>
          <ac:spMkLst>
            <pc:docMk/>
            <pc:sldMk cId="3397413828" sldId="419"/>
            <ac:spMk id="83" creationId="{5DF89E41-A85D-45C6-AF8F-A092006E4F22}"/>
          </ac:spMkLst>
        </pc:spChg>
        <pc:spChg chg="add del mod">
          <ac:chgData name="Sujoy Sikdar" userId="461f446da299a2d6" providerId="LiveId" clId="{027F2E5F-2D36-4926-88DF-74133BE7F465}" dt="2022-02-11T17:57:11.781" v="5966" actId="478"/>
          <ac:spMkLst>
            <pc:docMk/>
            <pc:sldMk cId="3397413828" sldId="419"/>
            <ac:spMk id="84" creationId="{BF120B5E-76B1-4755-B54A-BAD34556B6E8}"/>
          </ac:spMkLst>
        </pc:spChg>
        <pc:spChg chg="add mod">
          <ac:chgData name="Sujoy Sikdar" userId="461f446da299a2d6" providerId="LiveId" clId="{027F2E5F-2D36-4926-88DF-74133BE7F465}" dt="2022-02-11T17:57:08.450" v="5965" actId="1076"/>
          <ac:spMkLst>
            <pc:docMk/>
            <pc:sldMk cId="3397413828" sldId="419"/>
            <ac:spMk id="85" creationId="{9A3A752F-0CC2-4086-8324-D158F0A8FF28}"/>
          </ac:spMkLst>
        </pc:spChg>
        <pc:spChg chg="add mod">
          <ac:chgData name="Sujoy Sikdar" userId="461f446da299a2d6" providerId="LiveId" clId="{027F2E5F-2D36-4926-88DF-74133BE7F465}" dt="2022-02-11T17:57:08.450" v="5965" actId="1076"/>
          <ac:spMkLst>
            <pc:docMk/>
            <pc:sldMk cId="3397413828" sldId="419"/>
            <ac:spMk id="86" creationId="{260DD7F3-9DD2-4329-9E6E-85C1CD6A9AC1}"/>
          </ac:spMkLst>
        </pc:spChg>
        <pc:spChg chg="add mod ord">
          <ac:chgData name="Sujoy Sikdar" userId="461f446da299a2d6" providerId="LiveId" clId="{027F2E5F-2D36-4926-88DF-74133BE7F465}" dt="2022-02-11T17:57:35.318" v="5971" actId="167"/>
          <ac:spMkLst>
            <pc:docMk/>
            <pc:sldMk cId="3397413828" sldId="419"/>
            <ac:spMk id="87" creationId="{F5C319EB-5D71-4A02-80A6-B4C328D37DB1}"/>
          </ac:spMkLst>
        </pc:spChg>
        <pc:spChg chg="add mod">
          <ac:chgData name="Sujoy Sikdar" userId="461f446da299a2d6" providerId="LiveId" clId="{027F2E5F-2D36-4926-88DF-74133BE7F465}" dt="2022-02-11T17:57:47.436" v="5976" actId="20577"/>
          <ac:spMkLst>
            <pc:docMk/>
            <pc:sldMk cId="3397413828" sldId="419"/>
            <ac:spMk id="88" creationId="{703E3713-2BAF-45EF-B595-9D1590A858C5}"/>
          </ac:spMkLst>
        </pc:spChg>
        <pc:cxnChg chg="add mod">
          <ac:chgData name="Sujoy Sikdar" userId="461f446da299a2d6" providerId="LiveId" clId="{027F2E5F-2D36-4926-88DF-74133BE7F465}" dt="2022-02-11T17:54:22.616" v="5900" actId="1038"/>
          <ac:cxnSpMkLst>
            <pc:docMk/>
            <pc:sldMk cId="3397413828" sldId="419"/>
            <ac:cxnSpMk id="11" creationId="{68B4999A-0DB4-4ECF-9EDB-F41374CEAF7B}"/>
          </ac:cxnSpMkLst>
        </pc:cxnChg>
        <pc:cxnChg chg="add del mod">
          <ac:chgData name="Sujoy Sikdar" userId="461f446da299a2d6" providerId="LiveId" clId="{027F2E5F-2D36-4926-88DF-74133BE7F465}" dt="2022-02-11T17:56:03.027" v="5937" actId="478"/>
          <ac:cxnSpMkLst>
            <pc:docMk/>
            <pc:sldMk cId="3397413828" sldId="419"/>
            <ac:cxnSpMk id="18" creationId="{461DFD04-4DEE-4867-ABE4-E157CCCB85FD}"/>
          </ac:cxnSpMkLst>
        </pc:cxnChg>
      </pc:sldChg>
      <pc:sldChg chg="addSp delSp modSp new mod">
        <pc:chgData name="Sujoy Sikdar" userId="461f446da299a2d6" providerId="LiveId" clId="{027F2E5F-2D36-4926-88DF-74133BE7F465}" dt="2022-02-11T18:06:55.968" v="6178" actId="1076"/>
        <pc:sldMkLst>
          <pc:docMk/>
          <pc:sldMk cId="3412759590" sldId="420"/>
        </pc:sldMkLst>
        <pc:spChg chg="mod">
          <ac:chgData name="Sujoy Sikdar" userId="461f446da299a2d6" providerId="LiveId" clId="{027F2E5F-2D36-4926-88DF-74133BE7F465}" dt="2022-02-11T18:06:43.300" v="6173" actId="20577"/>
          <ac:spMkLst>
            <pc:docMk/>
            <pc:sldMk cId="3412759590" sldId="420"/>
            <ac:spMk id="2" creationId="{A95FF0F0-8501-4BA6-AB39-481CD611BDF0}"/>
          </ac:spMkLst>
        </pc:spChg>
        <pc:spChg chg="del">
          <ac:chgData name="Sujoy Sikdar" userId="461f446da299a2d6" providerId="LiveId" clId="{027F2E5F-2D36-4926-88DF-74133BE7F465}" dt="2022-02-11T18:06:46.349" v="6174" actId="478"/>
          <ac:spMkLst>
            <pc:docMk/>
            <pc:sldMk cId="3412759590" sldId="420"/>
            <ac:spMk id="3" creationId="{49BD2EC5-3044-4BC6-9470-211DE47B0E68}"/>
          </ac:spMkLst>
        </pc:spChg>
        <pc:picChg chg="add mod">
          <ac:chgData name="Sujoy Sikdar" userId="461f446da299a2d6" providerId="LiveId" clId="{027F2E5F-2D36-4926-88DF-74133BE7F465}" dt="2022-02-11T18:06:55.968" v="6178" actId="1076"/>
          <ac:picMkLst>
            <pc:docMk/>
            <pc:sldMk cId="3412759590" sldId="420"/>
            <ac:picMk id="6" creationId="{6423082C-37B4-4CF7-A7C0-7F33B0F7E7D3}"/>
          </ac:picMkLst>
        </pc:picChg>
      </pc:sldChg>
    </pc:docChg>
  </pc:docChgLst>
  <pc:docChgLst>
    <pc:chgData name="Sujoy Sikdar" userId="461f446da299a2d6" providerId="LiveId" clId="{E5B4F167-6C26-46D0-ABFB-05D5A5AF55A5}"/>
    <pc:docChg chg="modSld">
      <pc:chgData name="Sujoy Sikdar" userId="461f446da299a2d6" providerId="LiveId" clId="{E5B4F167-6C26-46D0-ABFB-05D5A5AF55A5}" dt="2022-02-02T15:08:01.682" v="81"/>
      <pc:docMkLst>
        <pc:docMk/>
      </pc:docMkLst>
      <pc:sldChg chg="addSp delSp modSp mod">
        <pc:chgData name="Sujoy Sikdar" userId="461f446da299a2d6" providerId="LiveId" clId="{E5B4F167-6C26-46D0-ABFB-05D5A5AF55A5}" dt="2022-02-02T15:08:01.682" v="81"/>
        <pc:sldMkLst>
          <pc:docMk/>
          <pc:sldMk cId="2363967789" sldId="332"/>
        </pc:sldMkLst>
        <pc:grpChg chg="del mod">
          <ac:chgData name="Sujoy Sikdar" userId="461f446da299a2d6" providerId="LiveId" clId="{E5B4F167-6C26-46D0-ABFB-05D5A5AF55A5}" dt="2022-02-02T14:29:41.210" v="3"/>
          <ac:grpSpMkLst>
            <pc:docMk/>
            <pc:sldMk cId="2363967789" sldId="332"/>
            <ac:grpSpMk id="4" creationId="{D603465F-E88A-49F8-BB8F-4DD75358C21F}"/>
          </ac:grpSpMkLst>
        </pc:grpChg>
        <pc:grpChg chg="del mod">
          <ac:chgData name="Sujoy Sikdar" userId="461f446da299a2d6" providerId="LiveId" clId="{E5B4F167-6C26-46D0-ABFB-05D5A5AF55A5}" dt="2022-02-02T15:07:59.871" v="80"/>
          <ac:grpSpMkLst>
            <pc:docMk/>
            <pc:sldMk cId="2363967789" sldId="332"/>
            <ac:grpSpMk id="15" creationId="{FC679CBA-35BE-4977-9292-5C55ED382750}"/>
          </ac:grpSpMkLst>
        </pc:grpChg>
        <pc:inkChg chg="add del">
          <ac:chgData name="Sujoy Sikdar" userId="461f446da299a2d6" providerId="LiveId" clId="{E5B4F167-6C26-46D0-ABFB-05D5A5AF55A5}" dt="2022-02-02T15:06:45.735" v="76"/>
          <ac:inkMkLst>
            <pc:docMk/>
            <pc:sldMk cId="2363967789" sldId="332"/>
            <ac:inkMk id="2" creationId="{155F8A79-092C-4CA2-9758-7A5923DC008C}"/>
          </ac:inkMkLst>
        </pc:inkChg>
        <pc:inkChg chg="add del">
          <ac:chgData name="Sujoy Sikdar" userId="461f446da299a2d6" providerId="LiveId" clId="{E5B4F167-6C26-46D0-ABFB-05D5A5AF55A5}" dt="2022-02-02T14:41:42.206" v="8"/>
          <ac:inkMkLst>
            <pc:docMk/>
            <pc:sldMk cId="2363967789" sldId="332"/>
            <ac:inkMk id="2" creationId="{8868D744-2C1D-4CE6-BBDB-93364A786D19}"/>
          </ac:inkMkLst>
        </pc:inkChg>
        <pc:inkChg chg="add del mod">
          <ac:chgData name="Sujoy Sikdar" userId="461f446da299a2d6" providerId="LiveId" clId="{E5B4F167-6C26-46D0-ABFB-05D5A5AF55A5}" dt="2022-02-02T14:29:41.210" v="3"/>
          <ac:inkMkLst>
            <pc:docMk/>
            <pc:sldMk cId="2363967789" sldId="332"/>
            <ac:inkMk id="2" creationId="{934C66FA-A60F-4739-9615-0CFF19682426}"/>
          </ac:inkMkLst>
        </pc:inkChg>
        <pc:inkChg chg="add del mod">
          <ac:chgData name="Sujoy Sikdar" userId="461f446da299a2d6" providerId="LiveId" clId="{E5B4F167-6C26-46D0-ABFB-05D5A5AF55A5}" dt="2022-02-02T14:29:41.211" v="4"/>
          <ac:inkMkLst>
            <pc:docMk/>
            <pc:sldMk cId="2363967789" sldId="332"/>
            <ac:inkMk id="3" creationId="{BF1EF0A2-73C9-4880-9AA3-F54C74FB0A16}"/>
          </ac:inkMkLst>
        </pc:inkChg>
        <pc:inkChg chg="add del mod">
          <ac:chgData name="Sujoy Sikdar" userId="461f446da299a2d6" providerId="LiveId" clId="{E5B4F167-6C26-46D0-ABFB-05D5A5AF55A5}" dt="2022-02-02T15:07:59.871" v="80"/>
          <ac:inkMkLst>
            <pc:docMk/>
            <pc:sldMk cId="2363967789" sldId="332"/>
            <ac:inkMk id="3" creationId="{C778CD5D-69BA-44EE-8D0F-F864B306E78D}"/>
          </ac:inkMkLst>
        </pc:inkChg>
        <pc:inkChg chg="add del">
          <ac:chgData name="Sujoy Sikdar" userId="461f446da299a2d6" providerId="LiveId" clId="{E5B4F167-6C26-46D0-ABFB-05D5A5AF55A5}" dt="2022-02-02T14:41:46.449" v="10"/>
          <ac:inkMkLst>
            <pc:docMk/>
            <pc:sldMk cId="2363967789" sldId="332"/>
            <ac:inkMk id="3" creationId="{EB0345FF-8CFE-486E-8E27-FE216764B168}"/>
          </ac:inkMkLst>
        </pc:inkChg>
        <pc:inkChg chg="add">
          <ac:chgData name="Sujoy Sikdar" userId="461f446da299a2d6" providerId="LiveId" clId="{E5B4F167-6C26-46D0-ABFB-05D5A5AF55A5}" dt="2022-02-02T14:42:06.745" v="11" actId="9405"/>
          <ac:inkMkLst>
            <pc:docMk/>
            <pc:sldMk cId="2363967789" sldId="332"/>
            <ac:inkMk id="4" creationId="{C4502792-545B-4C6C-8590-52D8E3CFEE9C}"/>
          </ac:inkMkLst>
        </pc:inkChg>
        <pc:inkChg chg="add del">
          <ac:chgData name="Sujoy Sikdar" userId="461f446da299a2d6" providerId="LiveId" clId="{E5B4F167-6C26-46D0-ABFB-05D5A5AF55A5}" dt="2022-02-02T14:30:11.069" v="6"/>
          <ac:inkMkLst>
            <pc:docMk/>
            <pc:sldMk cId="2363967789" sldId="332"/>
            <ac:inkMk id="5" creationId="{8205C21A-5DA7-4F20-BB44-F27A98F2FC62}"/>
          </ac:inkMkLst>
        </pc:inkChg>
        <pc:inkChg chg="add del mod">
          <ac:chgData name="Sujoy Sikdar" userId="461f446da299a2d6" providerId="LiveId" clId="{E5B4F167-6C26-46D0-ABFB-05D5A5AF55A5}" dt="2022-02-02T15:08:01.682" v="81"/>
          <ac:inkMkLst>
            <pc:docMk/>
            <pc:sldMk cId="2363967789" sldId="332"/>
            <ac:inkMk id="5" creationId="{8EEFC07E-70CE-4145-8AC5-855F7AD6AAD2}"/>
          </ac:inkMkLst>
        </pc:inkChg>
        <pc:inkChg chg="add del">
          <ac:chgData name="Sujoy Sikdar" userId="461f446da299a2d6" providerId="LiveId" clId="{E5B4F167-6C26-46D0-ABFB-05D5A5AF55A5}" dt="2022-02-02T14:42:24.543" v="13"/>
          <ac:inkMkLst>
            <pc:docMk/>
            <pc:sldMk cId="2363967789" sldId="332"/>
            <ac:inkMk id="5" creationId="{F0D648E2-F880-4CC0-9239-310495B37312}"/>
          </ac:inkMkLst>
        </pc:inkChg>
        <pc:inkChg chg="add">
          <ac:chgData name="Sujoy Sikdar" userId="461f446da299a2d6" providerId="LiveId" clId="{E5B4F167-6C26-46D0-ABFB-05D5A5AF55A5}" dt="2022-02-02T14:42:30.674" v="14" actId="9405"/>
          <ac:inkMkLst>
            <pc:docMk/>
            <pc:sldMk cId="2363967789" sldId="332"/>
            <ac:inkMk id="12" creationId="{5E41AF5D-733D-48A3-9759-FDD396BE104A}"/>
          </ac:inkMkLst>
        </pc:inkChg>
        <pc:inkChg chg="add">
          <ac:chgData name="Sujoy Sikdar" userId="461f446da299a2d6" providerId="LiveId" clId="{E5B4F167-6C26-46D0-ABFB-05D5A5AF55A5}" dt="2022-02-02T14:42:32.415" v="15" actId="9405"/>
          <ac:inkMkLst>
            <pc:docMk/>
            <pc:sldMk cId="2363967789" sldId="332"/>
            <ac:inkMk id="13" creationId="{3AA89EED-FC8E-4FBB-8A98-D90744207A3C}"/>
          </ac:inkMkLst>
        </pc:inkChg>
        <pc:inkChg chg="add">
          <ac:chgData name="Sujoy Sikdar" userId="461f446da299a2d6" providerId="LiveId" clId="{E5B4F167-6C26-46D0-ABFB-05D5A5AF55A5}" dt="2022-02-02T14:42:33.944" v="16" actId="9405"/>
          <ac:inkMkLst>
            <pc:docMk/>
            <pc:sldMk cId="2363967789" sldId="332"/>
            <ac:inkMk id="14" creationId="{569B2735-C3A4-4923-8C43-3109F28D8D39}"/>
          </ac:inkMkLst>
        </pc:inkChg>
        <pc:inkChg chg="add del">
          <ac:chgData name="Sujoy Sikdar" userId="461f446da299a2d6" providerId="LiveId" clId="{E5B4F167-6C26-46D0-ABFB-05D5A5AF55A5}" dt="2022-02-02T14:42:44.012" v="18"/>
          <ac:inkMkLst>
            <pc:docMk/>
            <pc:sldMk cId="2363967789" sldId="332"/>
            <ac:inkMk id="15" creationId="{7D753D08-5917-422D-B496-97652D02B44D}"/>
          </ac:inkMkLst>
        </pc:inkChg>
        <pc:inkChg chg="add">
          <ac:chgData name="Sujoy Sikdar" userId="461f446da299a2d6" providerId="LiveId" clId="{E5B4F167-6C26-46D0-ABFB-05D5A5AF55A5}" dt="2022-02-02T14:42:48.790" v="19" actId="9405"/>
          <ac:inkMkLst>
            <pc:docMk/>
            <pc:sldMk cId="2363967789" sldId="332"/>
            <ac:inkMk id="17" creationId="{A46308DD-5858-4036-9C5F-58A75FB5FDCC}"/>
          </ac:inkMkLst>
        </pc:inkChg>
        <pc:inkChg chg="add">
          <ac:chgData name="Sujoy Sikdar" userId="461f446da299a2d6" providerId="LiveId" clId="{E5B4F167-6C26-46D0-ABFB-05D5A5AF55A5}" dt="2022-02-02T14:43:12.694" v="20" actId="9405"/>
          <ac:inkMkLst>
            <pc:docMk/>
            <pc:sldMk cId="2363967789" sldId="332"/>
            <ac:inkMk id="18" creationId="{15A5C99F-A11E-4857-9E2B-7EC37C70840F}"/>
          </ac:inkMkLst>
        </pc:inkChg>
        <pc:inkChg chg="add">
          <ac:chgData name="Sujoy Sikdar" userId="461f446da299a2d6" providerId="LiveId" clId="{E5B4F167-6C26-46D0-ABFB-05D5A5AF55A5}" dt="2022-02-02T14:43:17.660" v="21" actId="9405"/>
          <ac:inkMkLst>
            <pc:docMk/>
            <pc:sldMk cId="2363967789" sldId="332"/>
            <ac:inkMk id="19" creationId="{631484A6-987D-43CB-8781-BDFA840816C4}"/>
          </ac:inkMkLst>
        </pc:inkChg>
        <pc:inkChg chg="add">
          <ac:chgData name="Sujoy Sikdar" userId="461f446da299a2d6" providerId="LiveId" clId="{E5B4F167-6C26-46D0-ABFB-05D5A5AF55A5}" dt="2022-02-02T14:43:40.664" v="22" actId="9405"/>
          <ac:inkMkLst>
            <pc:docMk/>
            <pc:sldMk cId="2363967789" sldId="332"/>
            <ac:inkMk id="20" creationId="{75902CDA-F6D4-408C-9091-88E2A01BCF6B}"/>
          </ac:inkMkLst>
        </pc:inkChg>
        <pc:inkChg chg="add">
          <ac:chgData name="Sujoy Sikdar" userId="461f446da299a2d6" providerId="LiveId" clId="{E5B4F167-6C26-46D0-ABFB-05D5A5AF55A5}" dt="2022-02-02T14:44:14.315" v="23" actId="9405"/>
          <ac:inkMkLst>
            <pc:docMk/>
            <pc:sldMk cId="2363967789" sldId="332"/>
            <ac:inkMk id="21" creationId="{877ABE32-8BBE-4791-9B2F-A94DB2452F38}"/>
          </ac:inkMkLst>
        </pc:inkChg>
        <pc:inkChg chg="add del">
          <ac:chgData name="Sujoy Sikdar" userId="461f446da299a2d6" providerId="LiveId" clId="{E5B4F167-6C26-46D0-ABFB-05D5A5AF55A5}" dt="2022-02-02T14:44:31.713" v="25"/>
          <ac:inkMkLst>
            <pc:docMk/>
            <pc:sldMk cId="2363967789" sldId="332"/>
            <ac:inkMk id="23" creationId="{34795F35-74AB-4254-A561-D799B7CBF53D}"/>
          </ac:inkMkLst>
        </pc:inkChg>
        <pc:inkChg chg="add del">
          <ac:chgData name="Sujoy Sikdar" userId="461f446da299a2d6" providerId="LiveId" clId="{E5B4F167-6C26-46D0-ABFB-05D5A5AF55A5}" dt="2022-02-02T14:44:35.308" v="27"/>
          <ac:inkMkLst>
            <pc:docMk/>
            <pc:sldMk cId="2363967789" sldId="332"/>
            <ac:inkMk id="24" creationId="{FA661702-5434-4EE9-9440-15D7A39EF32D}"/>
          </ac:inkMkLst>
        </pc:inkChg>
        <pc:inkChg chg="add">
          <ac:chgData name="Sujoy Sikdar" userId="461f446da299a2d6" providerId="LiveId" clId="{E5B4F167-6C26-46D0-ABFB-05D5A5AF55A5}" dt="2022-02-02T14:45:10.865" v="28" actId="9405"/>
          <ac:inkMkLst>
            <pc:docMk/>
            <pc:sldMk cId="2363967789" sldId="332"/>
            <ac:inkMk id="26" creationId="{E217DE89-8B3E-454D-81F6-120D025C3EB2}"/>
          </ac:inkMkLst>
        </pc:inkChg>
        <pc:inkChg chg="add">
          <ac:chgData name="Sujoy Sikdar" userId="461f446da299a2d6" providerId="LiveId" clId="{E5B4F167-6C26-46D0-ABFB-05D5A5AF55A5}" dt="2022-02-02T14:45:12.940" v="29" actId="9405"/>
          <ac:inkMkLst>
            <pc:docMk/>
            <pc:sldMk cId="2363967789" sldId="332"/>
            <ac:inkMk id="27" creationId="{FC383C54-B1AA-4B5E-B5D9-878345E30E2D}"/>
          </ac:inkMkLst>
        </pc:inkChg>
        <pc:inkChg chg="add">
          <ac:chgData name="Sujoy Sikdar" userId="461f446da299a2d6" providerId="LiveId" clId="{E5B4F167-6C26-46D0-ABFB-05D5A5AF55A5}" dt="2022-02-02T14:45:23.237" v="30" actId="9405"/>
          <ac:inkMkLst>
            <pc:docMk/>
            <pc:sldMk cId="2363967789" sldId="332"/>
            <ac:inkMk id="28" creationId="{D08DD99D-101E-402A-9676-8A68E8E30223}"/>
          </ac:inkMkLst>
        </pc:inkChg>
        <pc:inkChg chg="add">
          <ac:chgData name="Sujoy Sikdar" userId="461f446da299a2d6" providerId="LiveId" clId="{E5B4F167-6C26-46D0-ABFB-05D5A5AF55A5}" dt="2022-02-02T14:45:27.502" v="31" actId="9405"/>
          <ac:inkMkLst>
            <pc:docMk/>
            <pc:sldMk cId="2363967789" sldId="332"/>
            <ac:inkMk id="29" creationId="{A5F06AA4-85FA-4EB5-89EB-722E9EDDEC41}"/>
          </ac:inkMkLst>
        </pc:inkChg>
        <pc:inkChg chg="add">
          <ac:chgData name="Sujoy Sikdar" userId="461f446da299a2d6" providerId="LiveId" clId="{E5B4F167-6C26-46D0-ABFB-05D5A5AF55A5}" dt="2022-02-02T14:45:35.221" v="32" actId="9405"/>
          <ac:inkMkLst>
            <pc:docMk/>
            <pc:sldMk cId="2363967789" sldId="332"/>
            <ac:inkMk id="30" creationId="{9E8EB97D-3B2C-4E57-A133-A8578F46F83B}"/>
          </ac:inkMkLst>
        </pc:inkChg>
        <pc:inkChg chg="add">
          <ac:chgData name="Sujoy Sikdar" userId="461f446da299a2d6" providerId="LiveId" clId="{E5B4F167-6C26-46D0-ABFB-05D5A5AF55A5}" dt="2022-02-02T14:45:42.148" v="33" actId="9405"/>
          <ac:inkMkLst>
            <pc:docMk/>
            <pc:sldMk cId="2363967789" sldId="332"/>
            <ac:inkMk id="31" creationId="{98CD4C7A-483E-43CA-9E42-6D5E4F738B24}"/>
          </ac:inkMkLst>
        </pc:inkChg>
        <pc:inkChg chg="add">
          <ac:chgData name="Sujoy Sikdar" userId="461f446da299a2d6" providerId="LiveId" clId="{E5B4F167-6C26-46D0-ABFB-05D5A5AF55A5}" dt="2022-02-02T14:46:03.467" v="34" actId="9405"/>
          <ac:inkMkLst>
            <pc:docMk/>
            <pc:sldMk cId="2363967789" sldId="332"/>
            <ac:inkMk id="32" creationId="{E49EC83F-7838-4EC5-B723-6742F33AEE82}"/>
          </ac:inkMkLst>
        </pc:inkChg>
        <pc:inkChg chg="add">
          <ac:chgData name="Sujoy Sikdar" userId="461f446da299a2d6" providerId="LiveId" clId="{E5B4F167-6C26-46D0-ABFB-05D5A5AF55A5}" dt="2022-02-02T14:46:10.060" v="35" actId="9405"/>
          <ac:inkMkLst>
            <pc:docMk/>
            <pc:sldMk cId="2363967789" sldId="332"/>
            <ac:inkMk id="33" creationId="{F7923536-1735-4816-9CB9-01B5804B32C3}"/>
          </ac:inkMkLst>
        </pc:inkChg>
        <pc:inkChg chg="add">
          <ac:chgData name="Sujoy Sikdar" userId="461f446da299a2d6" providerId="LiveId" clId="{E5B4F167-6C26-46D0-ABFB-05D5A5AF55A5}" dt="2022-02-02T14:46:27.975" v="36" actId="9405"/>
          <ac:inkMkLst>
            <pc:docMk/>
            <pc:sldMk cId="2363967789" sldId="332"/>
            <ac:inkMk id="34" creationId="{1FCBF818-A281-4B78-A041-4ABC9FC405AA}"/>
          </ac:inkMkLst>
        </pc:inkChg>
        <pc:inkChg chg="add">
          <ac:chgData name="Sujoy Sikdar" userId="461f446da299a2d6" providerId="LiveId" clId="{E5B4F167-6C26-46D0-ABFB-05D5A5AF55A5}" dt="2022-02-02T14:46:30.659" v="37" actId="9405"/>
          <ac:inkMkLst>
            <pc:docMk/>
            <pc:sldMk cId="2363967789" sldId="332"/>
            <ac:inkMk id="35" creationId="{F2A104EF-8BE2-4B8C-9EDC-7C09193BBF7D}"/>
          </ac:inkMkLst>
        </pc:inkChg>
        <pc:inkChg chg="add">
          <ac:chgData name="Sujoy Sikdar" userId="461f446da299a2d6" providerId="LiveId" clId="{E5B4F167-6C26-46D0-ABFB-05D5A5AF55A5}" dt="2022-02-02T14:46:53.307" v="38" actId="9405"/>
          <ac:inkMkLst>
            <pc:docMk/>
            <pc:sldMk cId="2363967789" sldId="332"/>
            <ac:inkMk id="36" creationId="{8990553E-BCE3-4456-BA65-018DD7AE7271}"/>
          </ac:inkMkLst>
        </pc:inkChg>
        <pc:inkChg chg="add">
          <ac:chgData name="Sujoy Sikdar" userId="461f446da299a2d6" providerId="LiveId" clId="{E5B4F167-6C26-46D0-ABFB-05D5A5AF55A5}" dt="2022-02-02T14:47:09.781" v="39" actId="9405"/>
          <ac:inkMkLst>
            <pc:docMk/>
            <pc:sldMk cId="2363967789" sldId="332"/>
            <ac:inkMk id="37" creationId="{DF83AADF-D760-4834-8489-392FF004ED39}"/>
          </ac:inkMkLst>
        </pc:inkChg>
        <pc:inkChg chg="add del">
          <ac:chgData name="Sujoy Sikdar" userId="461f446da299a2d6" providerId="LiveId" clId="{E5B4F167-6C26-46D0-ABFB-05D5A5AF55A5}" dt="2022-02-02T14:47:13.631" v="41"/>
          <ac:inkMkLst>
            <pc:docMk/>
            <pc:sldMk cId="2363967789" sldId="332"/>
            <ac:inkMk id="39" creationId="{2E9D93DB-69AA-436B-809C-1B4DD8D99403}"/>
          </ac:inkMkLst>
        </pc:inkChg>
        <pc:inkChg chg="add del">
          <ac:chgData name="Sujoy Sikdar" userId="461f446da299a2d6" providerId="LiveId" clId="{E5B4F167-6C26-46D0-ABFB-05D5A5AF55A5}" dt="2022-02-02T14:47:16.604" v="43"/>
          <ac:inkMkLst>
            <pc:docMk/>
            <pc:sldMk cId="2363967789" sldId="332"/>
            <ac:inkMk id="40" creationId="{8624F2A8-98ED-4CC8-8737-5C53DFD8A886}"/>
          </ac:inkMkLst>
        </pc:inkChg>
        <pc:inkChg chg="add">
          <ac:chgData name="Sujoy Sikdar" userId="461f446da299a2d6" providerId="LiveId" clId="{E5B4F167-6C26-46D0-ABFB-05D5A5AF55A5}" dt="2022-02-02T14:47:20.796" v="44" actId="9405"/>
          <ac:inkMkLst>
            <pc:docMk/>
            <pc:sldMk cId="2363967789" sldId="332"/>
            <ac:inkMk id="41" creationId="{70E5CB33-A8A2-4F89-8BE0-D76506F719D0}"/>
          </ac:inkMkLst>
        </pc:inkChg>
        <pc:inkChg chg="add">
          <ac:chgData name="Sujoy Sikdar" userId="461f446da299a2d6" providerId="LiveId" clId="{E5B4F167-6C26-46D0-ABFB-05D5A5AF55A5}" dt="2022-02-02T14:47:30.156" v="45" actId="9405"/>
          <ac:inkMkLst>
            <pc:docMk/>
            <pc:sldMk cId="2363967789" sldId="332"/>
            <ac:inkMk id="42" creationId="{36C96868-2755-4B25-A044-B28CDC12557B}"/>
          </ac:inkMkLst>
        </pc:inkChg>
        <pc:inkChg chg="add del">
          <ac:chgData name="Sujoy Sikdar" userId="461f446da299a2d6" providerId="LiveId" clId="{E5B4F167-6C26-46D0-ABFB-05D5A5AF55A5}" dt="2022-02-02T14:47:42.374" v="47"/>
          <ac:inkMkLst>
            <pc:docMk/>
            <pc:sldMk cId="2363967789" sldId="332"/>
            <ac:inkMk id="48" creationId="{A7BFE6F8-38BF-4071-839C-552612E61D50}"/>
          </ac:inkMkLst>
        </pc:inkChg>
        <pc:inkChg chg="add">
          <ac:chgData name="Sujoy Sikdar" userId="461f446da299a2d6" providerId="LiveId" clId="{E5B4F167-6C26-46D0-ABFB-05D5A5AF55A5}" dt="2022-02-02T14:47:53.999" v="48" actId="9405"/>
          <ac:inkMkLst>
            <pc:docMk/>
            <pc:sldMk cId="2363967789" sldId="332"/>
            <ac:inkMk id="75" creationId="{E707ECFE-95C7-440B-91A9-F3D7D9816A50}"/>
          </ac:inkMkLst>
        </pc:inkChg>
        <pc:inkChg chg="add">
          <ac:chgData name="Sujoy Sikdar" userId="461f446da299a2d6" providerId="LiveId" clId="{E5B4F167-6C26-46D0-ABFB-05D5A5AF55A5}" dt="2022-02-02T14:48:01.803" v="49" actId="9405"/>
          <ac:inkMkLst>
            <pc:docMk/>
            <pc:sldMk cId="2363967789" sldId="332"/>
            <ac:inkMk id="76" creationId="{01E7E56A-21FC-4695-8C79-68F4FF6A3D24}"/>
          </ac:inkMkLst>
        </pc:inkChg>
        <pc:inkChg chg="add del">
          <ac:chgData name="Sujoy Sikdar" userId="461f446da299a2d6" providerId="LiveId" clId="{E5B4F167-6C26-46D0-ABFB-05D5A5AF55A5}" dt="2022-02-02T14:48:07.311" v="57"/>
          <ac:inkMkLst>
            <pc:docMk/>
            <pc:sldMk cId="2363967789" sldId="332"/>
            <ac:inkMk id="77" creationId="{FA74CF36-3E69-419D-910A-3C7285BE36B7}"/>
          </ac:inkMkLst>
        </pc:inkChg>
        <pc:inkChg chg="add del">
          <ac:chgData name="Sujoy Sikdar" userId="461f446da299a2d6" providerId="LiveId" clId="{E5B4F167-6C26-46D0-ABFB-05D5A5AF55A5}" dt="2022-02-02T14:48:07.310" v="55"/>
          <ac:inkMkLst>
            <pc:docMk/>
            <pc:sldMk cId="2363967789" sldId="332"/>
            <ac:inkMk id="78" creationId="{47E667DD-6B1A-4436-998A-A30A3EFC422F}"/>
          </ac:inkMkLst>
        </pc:inkChg>
        <pc:inkChg chg="add del">
          <ac:chgData name="Sujoy Sikdar" userId="461f446da299a2d6" providerId="LiveId" clId="{E5B4F167-6C26-46D0-ABFB-05D5A5AF55A5}" dt="2022-02-02T14:48:07.306" v="54"/>
          <ac:inkMkLst>
            <pc:docMk/>
            <pc:sldMk cId="2363967789" sldId="332"/>
            <ac:inkMk id="79" creationId="{10992146-FDC0-4A58-AB29-415AECC1586D}"/>
          </ac:inkMkLst>
        </pc:inkChg>
        <pc:inkChg chg="add del">
          <ac:chgData name="Sujoy Sikdar" userId="461f446da299a2d6" providerId="LiveId" clId="{E5B4F167-6C26-46D0-ABFB-05D5A5AF55A5}" dt="2022-02-02T14:48:07.310" v="56"/>
          <ac:inkMkLst>
            <pc:docMk/>
            <pc:sldMk cId="2363967789" sldId="332"/>
            <ac:inkMk id="80" creationId="{40E2DDD9-5376-46ED-A5C2-54A44B3302E1}"/>
          </ac:inkMkLst>
        </pc:inkChg>
        <pc:inkChg chg="add">
          <ac:chgData name="Sujoy Sikdar" userId="461f446da299a2d6" providerId="LiveId" clId="{E5B4F167-6C26-46D0-ABFB-05D5A5AF55A5}" dt="2022-02-02T14:48:13.428" v="58" actId="9405"/>
          <ac:inkMkLst>
            <pc:docMk/>
            <pc:sldMk cId="2363967789" sldId="332"/>
            <ac:inkMk id="81" creationId="{C6B973F9-5DDA-48EA-BB76-95DA35455767}"/>
          </ac:inkMkLst>
        </pc:inkChg>
        <pc:inkChg chg="add del">
          <ac:chgData name="Sujoy Sikdar" userId="461f446da299a2d6" providerId="LiveId" clId="{E5B4F167-6C26-46D0-ABFB-05D5A5AF55A5}" dt="2022-02-02T14:48:22.932" v="60"/>
          <ac:inkMkLst>
            <pc:docMk/>
            <pc:sldMk cId="2363967789" sldId="332"/>
            <ac:inkMk id="82" creationId="{EECB91AC-8135-4618-BDD6-16E26365EA72}"/>
          </ac:inkMkLst>
        </pc:inkChg>
        <pc:inkChg chg="add">
          <ac:chgData name="Sujoy Sikdar" userId="461f446da299a2d6" providerId="LiveId" clId="{E5B4F167-6C26-46D0-ABFB-05D5A5AF55A5}" dt="2022-02-02T14:48:56.643" v="61" actId="9405"/>
          <ac:inkMkLst>
            <pc:docMk/>
            <pc:sldMk cId="2363967789" sldId="332"/>
            <ac:inkMk id="83" creationId="{6917827E-FDB4-4E70-A793-79E9F36A1394}"/>
          </ac:inkMkLst>
        </pc:inkChg>
        <pc:inkChg chg="add del">
          <ac:chgData name="Sujoy Sikdar" userId="461f446da299a2d6" providerId="LiveId" clId="{E5B4F167-6C26-46D0-ABFB-05D5A5AF55A5}" dt="2022-02-02T14:49:25.679" v="64"/>
          <ac:inkMkLst>
            <pc:docMk/>
            <pc:sldMk cId="2363967789" sldId="332"/>
            <ac:inkMk id="101" creationId="{D2050223-32B1-4DBD-9931-08E25738A9E0}"/>
          </ac:inkMkLst>
        </pc:inkChg>
        <pc:inkChg chg="add del">
          <ac:chgData name="Sujoy Sikdar" userId="461f446da299a2d6" providerId="LiveId" clId="{E5B4F167-6C26-46D0-ABFB-05D5A5AF55A5}" dt="2022-02-02T14:49:26.715" v="65"/>
          <ac:inkMkLst>
            <pc:docMk/>
            <pc:sldMk cId="2363967789" sldId="332"/>
            <ac:inkMk id="102" creationId="{328BFF78-0F5F-467F-902E-F86AD30C35A6}"/>
          </ac:inkMkLst>
        </pc:inkChg>
        <pc:inkChg chg="add del">
          <ac:chgData name="Sujoy Sikdar" userId="461f446da299a2d6" providerId="LiveId" clId="{E5B4F167-6C26-46D0-ABFB-05D5A5AF55A5}" dt="2022-02-02T14:49:28.256" v="67"/>
          <ac:inkMkLst>
            <pc:docMk/>
            <pc:sldMk cId="2363967789" sldId="332"/>
            <ac:inkMk id="103" creationId="{50378B85-CCC2-4E2D-BFFF-46ACA4AA289C}"/>
          </ac:inkMkLst>
        </pc:inkChg>
        <pc:inkChg chg="add">
          <ac:chgData name="Sujoy Sikdar" userId="461f446da299a2d6" providerId="LiveId" clId="{E5B4F167-6C26-46D0-ABFB-05D5A5AF55A5}" dt="2022-02-02T14:49:52.705" v="68" actId="9405"/>
          <ac:inkMkLst>
            <pc:docMk/>
            <pc:sldMk cId="2363967789" sldId="332"/>
            <ac:inkMk id="104" creationId="{DA2B1481-CF01-443D-A3FF-EA70FC1117F7}"/>
          </ac:inkMkLst>
        </pc:inkChg>
        <pc:inkChg chg="add del">
          <ac:chgData name="Sujoy Sikdar" userId="461f446da299a2d6" providerId="LiveId" clId="{E5B4F167-6C26-46D0-ABFB-05D5A5AF55A5}" dt="2022-02-02T14:49:58.401" v="70"/>
          <ac:inkMkLst>
            <pc:docMk/>
            <pc:sldMk cId="2363967789" sldId="332"/>
            <ac:inkMk id="105" creationId="{8F79697D-5519-46A4-BB35-007560AED63E}"/>
          </ac:inkMkLst>
        </pc:inkChg>
        <pc:inkChg chg="add">
          <ac:chgData name="Sujoy Sikdar" userId="461f446da299a2d6" providerId="LiveId" clId="{E5B4F167-6C26-46D0-ABFB-05D5A5AF55A5}" dt="2022-02-02T14:50:10.182" v="71" actId="9405"/>
          <ac:inkMkLst>
            <pc:docMk/>
            <pc:sldMk cId="2363967789" sldId="332"/>
            <ac:inkMk id="106" creationId="{F8B5EB75-AE55-4791-BF01-5341A54BA07E}"/>
          </ac:inkMkLst>
        </pc:inkChg>
        <pc:inkChg chg="add">
          <ac:chgData name="Sujoy Sikdar" userId="461f446da299a2d6" providerId="LiveId" clId="{E5B4F167-6C26-46D0-ABFB-05D5A5AF55A5}" dt="2022-02-02T14:50:26.185" v="72" actId="9405"/>
          <ac:inkMkLst>
            <pc:docMk/>
            <pc:sldMk cId="2363967789" sldId="332"/>
            <ac:inkMk id="107" creationId="{055040DE-852C-44E2-B122-82D3A959795D}"/>
          </ac:inkMkLst>
        </pc:inkChg>
        <pc:inkChg chg="add">
          <ac:chgData name="Sujoy Sikdar" userId="461f446da299a2d6" providerId="LiveId" clId="{E5B4F167-6C26-46D0-ABFB-05D5A5AF55A5}" dt="2022-02-02T14:50:29.668" v="73" actId="9405"/>
          <ac:inkMkLst>
            <pc:docMk/>
            <pc:sldMk cId="2363967789" sldId="332"/>
            <ac:inkMk id="108" creationId="{B949FEFD-4CE9-4448-BA7E-C3741EC946A9}"/>
          </ac:inkMkLst>
        </pc:inkChg>
        <pc:inkChg chg="add">
          <ac:chgData name="Sujoy Sikdar" userId="461f446da299a2d6" providerId="LiveId" clId="{E5B4F167-6C26-46D0-ABFB-05D5A5AF55A5}" dt="2022-02-02T14:50:33.602" v="74" actId="9405"/>
          <ac:inkMkLst>
            <pc:docMk/>
            <pc:sldMk cId="2363967789" sldId="332"/>
            <ac:inkMk id="109" creationId="{C7B8DC25-C854-4DD9-8AF0-FA775A715116}"/>
          </ac:inkMkLst>
        </pc:inkChg>
      </pc:sldChg>
    </pc:docChg>
  </pc:docChgLst>
  <pc:docChgLst>
    <pc:chgData name="Sujoy Sikdar" userId="461f446da299a2d6" providerId="LiveId" clId="{6D502503-3EE9-4B7F-A4CC-9D45DD43BE7B}"/>
    <pc:docChg chg="undo redo custSel addSld modSld">
      <pc:chgData name="Sujoy Sikdar" userId="461f446da299a2d6" providerId="LiveId" clId="{6D502503-3EE9-4B7F-A4CC-9D45DD43BE7B}" dt="2024-11-18T19:29:39.453" v="123" actId="20577"/>
      <pc:docMkLst>
        <pc:docMk/>
      </pc:docMkLst>
      <pc:sldChg chg="modSp mod">
        <pc:chgData name="Sujoy Sikdar" userId="461f446da299a2d6" providerId="LiveId" clId="{6D502503-3EE9-4B7F-A4CC-9D45DD43BE7B}" dt="2024-11-18T19:29:39.453" v="123" actId="20577"/>
        <pc:sldMkLst>
          <pc:docMk/>
          <pc:sldMk cId="2831053087" sldId="256"/>
        </pc:sldMkLst>
        <pc:spChg chg="mod">
          <ac:chgData name="Sujoy Sikdar" userId="461f446da299a2d6" providerId="LiveId" clId="{6D502503-3EE9-4B7F-A4CC-9D45DD43BE7B}" dt="2024-11-18T19:29:39.453" v="123" actId="20577"/>
          <ac:spMkLst>
            <pc:docMk/>
            <pc:sldMk cId="2831053087" sldId="256"/>
            <ac:spMk id="4" creationId="{2AFCFD10-BC02-4A0F-86AD-06CDEE06477B}"/>
          </ac:spMkLst>
        </pc:spChg>
      </pc:sldChg>
      <pc:sldChg chg="add">
        <pc:chgData name="Sujoy Sikdar" userId="461f446da299a2d6" providerId="LiveId" clId="{6D502503-3EE9-4B7F-A4CC-9D45DD43BE7B}" dt="2024-11-11T19:09:33.128" v="0"/>
        <pc:sldMkLst>
          <pc:docMk/>
          <pc:sldMk cId="601009538" sldId="1722"/>
        </pc:sldMkLst>
      </pc:sldChg>
      <pc:sldChg chg="add">
        <pc:chgData name="Sujoy Sikdar" userId="461f446da299a2d6" providerId="LiveId" clId="{6D502503-3EE9-4B7F-A4CC-9D45DD43BE7B}" dt="2024-11-11T19:09:33.128" v="0"/>
        <pc:sldMkLst>
          <pc:docMk/>
          <pc:sldMk cId="396803287" sldId="1809"/>
        </pc:sldMkLst>
      </pc:sldChg>
      <pc:sldChg chg="add">
        <pc:chgData name="Sujoy Sikdar" userId="461f446da299a2d6" providerId="LiveId" clId="{6D502503-3EE9-4B7F-A4CC-9D45DD43BE7B}" dt="2024-11-11T19:09:33.128" v="0"/>
        <pc:sldMkLst>
          <pc:docMk/>
          <pc:sldMk cId="2538948087" sldId="1812"/>
        </pc:sldMkLst>
      </pc:sldChg>
      <pc:sldChg chg="modSp add mod">
        <pc:chgData name="Sujoy Sikdar" userId="461f446da299a2d6" providerId="LiveId" clId="{6D502503-3EE9-4B7F-A4CC-9D45DD43BE7B}" dt="2024-11-13T19:23:24.949" v="78" actId="20577"/>
        <pc:sldMkLst>
          <pc:docMk/>
          <pc:sldMk cId="1204659040" sldId="1851"/>
        </pc:sldMkLst>
        <pc:spChg chg="mod">
          <ac:chgData name="Sujoy Sikdar" userId="461f446da299a2d6" providerId="LiveId" clId="{6D502503-3EE9-4B7F-A4CC-9D45DD43BE7B}" dt="2024-11-13T19:23:24.949" v="78" actId="20577"/>
          <ac:spMkLst>
            <pc:docMk/>
            <pc:sldMk cId="1204659040" sldId="1851"/>
            <ac:spMk id="70659" creationId="{00000000-0000-0000-0000-000000000000}"/>
          </ac:spMkLst>
        </pc:spChg>
      </pc:sldChg>
      <pc:sldChg chg="add">
        <pc:chgData name="Sujoy Sikdar" userId="461f446da299a2d6" providerId="LiveId" clId="{6D502503-3EE9-4B7F-A4CC-9D45DD43BE7B}" dt="2024-11-11T19:09:33.128" v="0"/>
        <pc:sldMkLst>
          <pc:docMk/>
          <pc:sldMk cId="3120986065" sldId="1852"/>
        </pc:sldMkLst>
      </pc:sldChg>
      <pc:sldChg chg="add">
        <pc:chgData name="Sujoy Sikdar" userId="461f446da299a2d6" providerId="LiveId" clId="{6D502503-3EE9-4B7F-A4CC-9D45DD43BE7B}" dt="2024-11-11T19:09:33.128" v="0"/>
        <pc:sldMkLst>
          <pc:docMk/>
          <pc:sldMk cId="1261701162" sldId="1855"/>
        </pc:sldMkLst>
      </pc:sldChg>
      <pc:sldChg chg="add">
        <pc:chgData name="Sujoy Sikdar" userId="461f446da299a2d6" providerId="LiveId" clId="{6D502503-3EE9-4B7F-A4CC-9D45DD43BE7B}" dt="2024-11-11T19:09:33.128" v="0"/>
        <pc:sldMkLst>
          <pc:docMk/>
          <pc:sldMk cId="3452786089" sldId="1859"/>
        </pc:sldMkLst>
      </pc:sldChg>
      <pc:sldChg chg="add">
        <pc:chgData name="Sujoy Sikdar" userId="461f446da299a2d6" providerId="LiveId" clId="{6D502503-3EE9-4B7F-A4CC-9D45DD43BE7B}" dt="2024-11-11T19:09:33.128" v="0"/>
        <pc:sldMkLst>
          <pc:docMk/>
          <pc:sldMk cId="4173835215" sldId="1860"/>
        </pc:sldMkLst>
      </pc:sldChg>
      <pc:sldChg chg="modSp add mod">
        <pc:chgData name="Sujoy Sikdar" userId="461f446da299a2d6" providerId="LiveId" clId="{6D502503-3EE9-4B7F-A4CC-9D45DD43BE7B}" dt="2024-11-13T19:24:33.306" v="84" actId="20577"/>
        <pc:sldMkLst>
          <pc:docMk/>
          <pc:sldMk cId="3808742627" sldId="1862"/>
        </pc:sldMkLst>
        <pc:spChg chg="mod">
          <ac:chgData name="Sujoy Sikdar" userId="461f446da299a2d6" providerId="LiveId" clId="{6D502503-3EE9-4B7F-A4CC-9D45DD43BE7B}" dt="2024-11-13T19:24:33.306" v="84" actId="20577"/>
          <ac:spMkLst>
            <pc:docMk/>
            <pc:sldMk cId="3808742627" sldId="1862"/>
            <ac:spMk id="69636" creationId="{00000000-0000-0000-0000-000000000000}"/>
          </ac:spMkLst>
        </pc:spChg>
      </pc:sldChg>
      <pc:sldChg chg="add">
        <pc:chgData name="Sujoy Sikdar" userId="461f446da299a2d6" providerId="LiveId" clId="{6D502503-3EE9-4B7F-A4CC-9D45DD43BE7B}" dt="2024-11-11T19:09:33.128" v="0"/>
        <pc:sldMkLst>
          <pc:docMk/>
          <pc:sldMk cId="3362618985" sldId="1909"/>
        </pc:sldMkLst>
      </pc:sldChg>
      <pc:sldChg chg="add">
        <pc:chgData name="Sujoy Sikdar" userId="461f446da299a2d6" providerId="LiveId" clId="{6D502503-3EE9-4B7F-A4CC-9D45DD43BE7B}" dt="2024-11-11T19:09:33.128" v="0"/>
        <pc:sldMkLst>
          <pc:docMk/>
          <pc:sldMk cId="4248350598" sldId="1910"/>
        </pc:sldMkLst>
      </pc:sldChg>
      <pc:sldChg chg="add">
        <pc:chgData name="Sujoy Sikdar" userId="461f446da299a2d6" providerId="LiveId" clId="{6D502503-3EE9-4B7F-A4CC-9D45DD43BE7B}" dt="2024-11-11T19:09:33.128" v="0"/>
        <pc:sldMkLst>
          <pc:docMk/>
          <pc:sldMk cId="2407001786" sldId="1911"/>
        </pc:sldMkLst>
      </pc:sldChg>
      <pc:sldChg chg="add">
        <pc:chgData name="Sujoy Sikdar" userId="461f446da299a2d6" providerId="LiveId" clId="{6D502503-3EE9-4B7F-A4CC-9D45DD43BE7B}" dt="2024-11-11T19:09:33.128" v="0"/>
        <pc:sldMkLst>
          <pc:docMk/>
          <pc:sldMk cId="1698998778" sldId="1930"/>
        </pc:sldMkLst>
      </pc:sldChg>
      <pc:sldChg chg="add">
        <pc:chgData name="Sujoy Sikdar" userId="461f446da299a2d6" providerId="LiveId" clId="{6D502503-3EE9-4B7F-A4CC-9D45DD43BE7B}" dt="2024-11-11T19:09:33.128" v="0"/>
        <pc:sldMkLst>
          <pc:docMk/>
          <pc:sldMk cId="683953785" sldId="1950"/>
        </pc:sldMkLst>
      </pc:sldChg>
      <pc:sldChg chg="add">
        <pc:chgData name="Sujoy Sikdar" userId="461f446da299a2d6" providerId="LiveId" clId="{6D502503-3EE9-4B7F-A4CC-9D45DD43BE7B}" dt="2024-11-11T19:09:33.128" v="0"/>
        <pc:sldMkLst>
          <pc:docMk/>
          <pc:sldMk cId="2311669272" sldId="1951"/>
        </pc:sldMkLst>
      </pc:sldChg>
      <pc:sldChg chg="modSp add mod">
        <pc:chgData name="Sujoy Sikdar" userId="461f446da299a2d6" providerId="LiveId" clId="{6D502503-3EE9-4B7F-A4CC-9D45DD43BE7B}" dt="2024-11-13T19:30:01.723" v="88" actId="6549"/>
        <pc:sldMkLst>
          <pc:docMk/>
          <pc:sldMk cId="841830115" sldId="1952"/>
        </pc:sldMkLst>
        <pc:spChg chg="mod">
          <ac:chgData name="Sujoy Sikdar" userId="461f446da299a2d6" providerId="LiveId" clId="{6D502503-3EE9-4B7F-A4CC-9D45DD43BE7B}" dt="2024-11-13T19:30:01.723" v="88" actId="6549"/>
          <ac:spMkLst>
            <pc:docMk/>
            <pc:sldMk cId="841830115" sldId="1952"/>
            <ac:spMk id="41" creationId="{00000000-0000-0000-0000-000000000000}"/>
          </ac:spMkLst>
        </pc:spChg>
      </pc:sldChg>
      <pc:sldChg chg="modSp add">
        <pc:chgData name="Sujoy Sikdar" userId="461f446da299a2d6" providerId="LiveId" clId="{6D502503-3EE9-4B7F-A4CC-9D45DD43BE7B}" dt="2024-11-13T19:32:48.300" v="112" actId="20577"/>
        <pc:sldMkLst>
          <pc:docMk/>
          <pc:sldMk cId="2613837471" sldId="1953"/>
        </pc:sldMkLst>
        <pc:spChg chg="mod">
          <ac:chgData name="Sujoy Sikdar" userId="461f446da299a2d6" providerId="LiveId" clId="{6D502503-3EE9-4B7F-A4CC-9D45DD43BE7B}" dt="2024-11-13T19:32:48.300" v="112" actId="20577"/>
          <ac:spMkLst>
            <pc:docMk/>
            <pc:sldMk cId="2613837471" sldId="1953"/>
            <ac:spMk id="3" creationId="{13C82C79-D763-4F68-9BBF-CC10EEE8DA7F}"/>
          </ac:spMkLst>
        </pc:spChg>
      </pc:sldChg>
    </pc:docChg>
  </pc:docChgLst>
  <pc:docChgLst>
    <pc:chgData name="Sujoy Sikdar" userId="461f446da299a2d6" providerId="LiveId" clId="{955E1A9C-A8DE-4939-9937-0677A05E607F}"/>
    <pc:docChg chg="delSld modSld">
      <pc:chgData name="Sujoy Sikdar" userId="461f446da299a2d6" providerId="LiveId" clId="{955E1A9C-A8DE-4939-9937-0677A05E607F}" dt="2024-02-29T16:22:07.683" v="16" actId="20577"/>
      <pc:docMkLst>
        <pc:docMk/>
      </pc:docMkLst>
      <pc:sldChg chg="modSp mod">
        <pc:chgData name="Sujoy Sikdar" userId="461f446da299a2d6" providerId="LiveId" clId="{955E1A9C-A8DE-4939-9937-0677A05E607F}" dt="2024-02-29T16:22:07.683" v="16" actId="20577"/>
        <pc:sldMkLst>
          <pc:docMk/>
          <pc:sldMk cId="3087288884" sldId="560"/>
        </pc:sldMkLst>
        <pc:spChg chg="mod">
          <ac:chgData name="Sujoy Sikdar" userId="461f446da299a2d6" providerId="LiveId" clId="{955E1A9C-A8DE-4939-9937-0677A05E607F}" dt="2024-02-29T16:20:22.111" v="15" actId="20577"/>
          <ac:spMkLst>
            <pc:docMk/>
            <pc:sldMk cId="3087288884" sldId="560"/>
            <ac:spMk id="2" creationId="{605A7FC7-75F5-DBE7-355B-1DBE6242A916}"/>
          </ac:spMkLst>
        </pc:spChg>
        <pc:spChg chg="mod">
          <ac:chgData name="Sujoy Sikdar" userId="461f446da299a2d6" providerId="LiveId" clId="{955E1A9C-A8DE-4939-9937-0677A05E607F}" dt="2024-02-29T16:22:07.683" v="16" actId="20577"/>
          <ac:spMkLst>
            <pc:docMk/>
            <pc:sldMk cId="3087288884" sldId="560"/>
            <ac:spMk id="3" creationId="{D4AB82DA-28E8-6A09-1998-3543EBB024B3}"/>
          </ac:spMkLst>
        </pc:spChg>
      </pc:sldChg>
      <pc:sldChg chg="del">
        <pc:chgData name="Sujoy Sikdar" userId="461f446da299a2d6" providerId="LiveId" clId="{955E1A9C-A8DE-4939-9937-0677A05E607F}" dt="2024-02-29T15:06:52.246" v="0" actId="47"/>
        <pc:sldMkLst>
          <pc:docMk/>
          <pc:sldMk cId="3216610095" sldId="571"/>
        </pc:sldMkLst>
      </pc:sldChg>
    </pc:docChg>
  </pc:docChgLst>
  <pc:docChgLst>
    <pc:chgData name="Sujoy Sikdar" userId="461f446da299a2d6" providerId="LiveId" clId="{80C0AA5F-0B5F-4ECC-9705-D96080A014B1}"/>
    <pc:docChg chg="undo redo custSel addSld delSld modSld">
      <pc:chgData name="Sujoy Sikdar" userId="461f446da299a2d6" providerId="LiveId" clId="{80C0AA5F-0B5F-4ECC-9705-D96080A014B1}" dt="2024-03-25T21:02:00.982" v="335" actId="2696"/>
      <pc:docMkLst>
        <pc:docMk/>
      </pc:docMkLst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628855838" sldId="257"/>
        </pc:sldMkLst>
      </pc:sldChg>
      <pc:sldChg chg="modSp new mod">
        <pc:chgData name="Sujoy Sikdar" userId="461f446da299a2d6" providerId="LiveId" clId="{80C0AA5F-0B5F-4ECC-9705-D96080A014B1}" dt="2024-03-19T13:55:26.914" v="249" actId="27636"/>
        <pc:sldMkLst>
          <pc:docMk/>
          <pc:sldMk cId="1660392846" sldId="257"/>
        </pc:sldMkLst>
        <pc:spChg chg="mod">
          <ac:chgData name="Sujoy Sikdar" userId="461f446da299a2d6" providerId="LiveId" clId="{80C0AA5F-0B5F-4ECC-9705-D96080A014B1}" dt="2024-03-19T13:52:26.427" v="116" actId="20577"/>
          <ac:spMkLst>
            <pc:docMk/>
            <pc:sldMk cId="1660392846" sldId="257"/>
            <ac:spMk id="2" creationId="{23180235-0342-2AD7-FCEF-DB03BD7CA461}"/>
          </ac:spMkLst>
        </pc:spChg>
        <pc:spChg chg="mod">
          <ac:chgData name="Sujoy Sikdar" userId="461f446da299a2d6" providerId="LiveId" clId="{80C0AA5F-0B5F-4ECC-9705-D96080A014B1}" dt="2024-03-19T13:55:26.914" v="249" actId="27636"/>
          <ac:spMkLst>
            <pc:docMk/>
            <pc:sldMk cId="1660392846" sldId="257"/>
            <ac:spMk id="3" creationId="{4823DA7B-2246-0C39-67AE-953919D3B368}"/>
          </ac:spMkLst>
        </pc:spChg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440455771" sldId="25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719885806" sldId="258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492930335" sldId="25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436626175" sldId="259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982284842" sldId="26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479406408" sldId="260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65240068" sldId="26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162939231" sldId="26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614239443" sldId="262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370453369" sldId="262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708428244" sldId="26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586882370" sldId="26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285214333" sldId="264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479910078" sldId="26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9009334" sldId="265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606463903" sldId="26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656122149" sldId="266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659985929" sldId="26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96286213" sldId="267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816243776" sldId="267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588942002" sldId="26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908862617" sldId="269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801785649" sldId="269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951144787" sldId="27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01020739" sldId="27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691552113" sldId="271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4286012033" sldId="271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0814169" sldId="27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376179639" sldId="272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316255804" sldId="27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452991514" sldId="27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878673321" sldId="274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241163105" sldId="27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364390298" sldId="275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4037905604" sldId="27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454135431" sldId="276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275347350" sldId="276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098584968" sldId="27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042221007" sldId="27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629405639" sldId="27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228568480" sldId="279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3765592645" sldId="279"/>
        </pc:sldMkLst>
      </pc:sldChg>
      <pc:sldChg chg="addSp modSp add mod modAnim">
        <pc:chgData name="Sujoy Sikdar" userId="461f446da299a2d6" providerId="LiveId" clId="{80C0AA5F-0B5F-4ECC-9705-D96080A014B1}" dt="2024-03-21T13:53:00.853" v="328"/>
        <pc:sldMkLst>
          <pc:docMk/>
          <pc:sldMk cId="1579403807" sldId="280"/>
        </pc:sldMkLst>
        <pc:spChg chg="add mod">
          <ac:chgData name="Sujoy Sikdar" userId="461f446da299a2d6" providerId="LiveId" clId="{80C0AA5F-0B5F-4ECC-9705-D96080A014B1}" dt="2024-03-21T13:51:28.672" v="324" actId="207"/>
          <ac:spMkLst>
            <pc:docMk/>
            <pc:sldMk cId="1579403807" sldId="280"/>
            <ac:spMk id="9" creationId="{525E0C2D-C826-767A-9CD6-A333EF2DB9E3}"/>
          </ac:spMkLst>
        </pc:spChg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521517105" sldId="280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470633092" sldId="28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991086027" sldId="281"/>
        </pc:sldMkLst>
      </pc:sldChg>
      <pc:sldChg chg="modSp add del mod">
        <pc:chgData name="Sujoy Sikdar" userId="461f446da299a2d6" providerId="LiveId" clId="{80C0AA5F-0B5F-4ECC-9705-D96080A014B1}" dt="2024-03-19T13:53:56.854" v="220" actId="47"/>
        <pc:sldMkLst>
          <pc:docMk/>
          <pc:sldMk cId="1364788724" sldId="282"/>
        </pc:sldMkLst>
        <pc:spChg chg="mod">
          <ac:chgData name="Sujoy Sikdar" userId="461f446da299a2d6" providerId="LiveId" clId="{80C0AA5F-0B5F-4ECC-9705-D96080A014B1}" dt="2024-03-19T13:51:21.068" v="6" actId="27636"/>
          <ac:spMkLst>
            <pc:docMk/>
            <pc:sldMk cId="1364788724" sldId="282"/>
            <ac:spMk id="3" creationId="{04FD6ED8-B389-4290-A5DC-F553EDB92093}"/>
          </ac:spMkLst>
        </pc:spChg>
      </pc:sldChg>
      <pc:sldChg chg="add del">
        <pc:chgData name="Sujoy Sikdar" userId="461f446da299a2d6" providerId="LiveId" clId="{80C0AA5F-0B5F-4ECC-9705-D96080A014B1}" dt="2024-03-21T13:55:32.770" v="329" actId="47"/>
        <pc:sldMkLst>
          <pc:docMk/>
          <pc:sldMk cId="1966567622" sldId="282"/>
        </pc:sldMkLst>
      </pc:sldChg>
      <pc:sldChg chg="add">
        <pc:chgData name="Sujoy Sikdar" userId="461f446da299a2d6" providerId="LiveId" clId="{80C0AA5F-0B5F-4ECC-9705-D96080A014B1}" dt="2024-03-19T13:51:00.420" v="4"/>
        <pc:sldMkLst>
          <pc:docMk/>
          <pc:sldMk cId="980297647" sldId="283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3233616921" sldId="284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2012574321" sldId="285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3570246446" sldId="291"/>
        </pc:sldMkLst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2521083105" sldId="292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2374161576" sldId="305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3724082773" sldId="306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2002284855" sldId="307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224966747" sldId="30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73246126" sldId="353"/>
        </pc:sldMkLst>
      </pc:sldChg>
      <pc:sldChg chg="modSp add mod">
        <pc:chgData name="Sujoy Sikdar" userId="461f446da299a2d6" providerId="LiveId" clId="{80C0AA5F-0B5F-4ECC-9705-D96080A014B1}" dt="2024-03-19T13:54:11.486" v="230" actId="20577"/>
        <pc:sldMkLst>
          <pc:docMk/>
          <pc:sldMk cId="179731877" sldId="387"/>
        </pc:sldMkLst>
        <pc:spChg chg="mod">
          <ac:chgData name="Sujoy Sikdar" userId="461f446da299a2d6" providerId="LiveId" clId="{80C0AA5F-0B5F-4ECC-9705-D96080A014B1}" dt="2024-03-19T13:54:07.566" v="228" actId="20577"/>
          <ac:spMkLst>
            <pc:docMk/>
            <pc:sldMk cId="179731877" sldId="387"/>
            <ac:spMk id="2" creationId="{1F783C5B-06A5-64DF-B4BA-5A90F55E04AA}"/>
          </ac:spMkLst>
        </pc:spChg>
        <pc:spChg chg="mod">
          <ac:chgData name="Sujoy Sikdar" userId="461f446da299a2d6" providerId="LiveId" clId="{80C0AA5F-0B5F-4ECC-9705-D96080A014B1}" dt="2024-03-19T13:54:11.486" v="230" actId="20577"/>
          <ac:spMkLst>
            <pc:docMk/>
            <pc:sldMk cId="179731877" sldId="387"/>
            <ac:spMk id="3" creationId="{3580F004-2F04-B24D-4496-D1A5AD4B24BF}"/>
          </ac:spMkLst>
        </pc:spChg>
      </pc:sldChg>
      <pc:sldChg chg="modSp new mod">
        <pc:chgData name="Sujoy Sikdar" userId="461f446da299a2d6" providerId="LiveId" clId="{80C0AA5F-0B5F-4ECC-9705-D96080A014B1}" dt="2024-03-19T13:53:49.506" v="219" actId="113"/>
        <pc:sldMkLst>
          <pc:docMk/>
          <pc:sldMk cId="3812814033" sldId="388"/>
        </pc:sldMkLst>
        <pc:spChg chg="mod">
          <ac:chgData name="Sujoy Sikdar" userId="461f446da299a2d6" providerId="LiveId" clId="{80C0AA5F-0B5F-4ECC-9705-D96080A014B1}" dt="2024-03-19T13:52:48.611" v="133" actId="20577"/>
          <ac:spMkLst>
            <pc:docMk/>
            <pc:sldMk cId="3812814033" sldId="388"/>
            <ac:spMk id="2" creationId="{A2EE7614-2737-AB40-FF65-08DFE09DF810}"/>
          </ac:spMkLst>
        </pc:spChg>
        <pc:spChg chg="mod">
          <ac:chgData name="Sujoy Sikdar" userId="461f446da299a2d6" providerId="LiveId" clId="{80C0AA5F-0B5F-4ECC-9705-D96080A014B1}" dt="2024-03-19T13:53:49.506" v="219" actId="113"/>
          <ac:spMkLst>
            <pc:docMk/>
            <pc:sldMk cId="3812814033" sldId="388"/>
            <ac:spMk id="3" creationId="{8DF43E12-D107-D97B-D09C-8C7BD754EF51}"/>
          </ac:spMkLst>
        </pc:spChg>
      </pc:sldChg>
      <pc:sldChg chg="modSp new mod">
        <pc:chgData name="Sujoy Sikdar" userId="461f446da299a2d6" providerId="LiveId" clId="{80C0AA5F-0B5F-4ECC-9705-D96080A014B1}" dt="2024-03-19T13:56:51.935" v="283" actId="20577"/>
        <pc:sldMkLst>
          <pc:docMk/>
          <pc:sldMk cId="1702961743" sldId="389"/>
        </pc:sldMkLst>
        <pc:spChg chg="mod">
          <ac:chgData name="Sujoy Sikdar" userId="461f446da299a2d6" providerId="LiveId" clId="{80C0AA5F-0B5F-4ECC-9705-D96080A014B1}" dt="2024-03-19T13:55:40.162" v="258" actId="20577"/>
          <ac:spMkLst>
            <pc:docMk/>
            <pc:sldMk cId="1702961743" sldId="389"/>
            <ac:spMk id="2" creationId="{3E4753BB-6F82-235B-9AAE-0E0342A61082}"/>
          </ac:spMkLst>
        </pc:spChg>
        <pc:spChg chg="mod">
          <ac:chgData name="Sujoy Sikdar" userId="461f446da299a2d6" providerId="LiveId" clId="{80C0AA5F-0B5F-4ECC-9705-D96080A014B1}" dt="2024-03-19T13:56:51.935" v="283" actId="20577"/>
          <ac:spMkLst>
            <pc:docMk/>
            <pc:sldMk cId="1702961743" sldId="389"/>
            <ac:spMk id="3" creationId="{0DFAA073-5AD9-4A4D-E4DE-AA826557D046}"/>
          </ac:spMkLst>
        </pc:spChg>
      </pc:sldChg>
      <pc:sldChg chg="modSp new mod">
        <pc:chgData name="Sujoy Sikdar" userId="461f446da299a2d6" providerId="LiveId" clId="{80C0AA5F-0B5F-4ECC-9705-D96080A014B1}" dt="2024-03-19T13:58:07.332" v="305" actId="20577"/>
        <pc:sldMkLst>
          <pc:docMk/>
          <pc:sldMk cId="2220060826" sldId="390"/>
        </pc:sldMkLst>
        <pc:spChg chg="mod">
          <ac:chgData name="Sujoy Sikdar" userId="461f446da299a2d6" providerId="LiveId" clId="{80C0AA5F-0B5F-4ECC-9705-D96080A014B1}" dt="2024-03-19T13:56:58.974" v="292" actId="20577"/>
          <ac:spMkLst>
            <pc:docMk/>
            <pc:sldMk cId="2220060826" sldId="390"/>
            <ac:spMk id="2" creationId="{F7E711C2-23FC-7E10-6894-0C6EBD6292F8}"/>
          </ac:spMkLst>
        </pc:spChg>
        <pc:spChg chg="mod">
          <ac:chgData name="Sujoy Sikdar" userId="461f446da299a2d6" providerId="LiveId" clId="{80C0AA5F-0B5F-4ECC-9705-D96080A014B1}" dt="2024-03-19T13:58:07.332" v="305" actId="20577"/>
          <ac:spMkLst>
            <pc:docMk/>
            <pc:sldMk cId="2220060826" sldId="390"/>
            <ac:spMk id="3" creationId="{89048A4C-C9C2-7686-9009-900D4198B52C}"/>
          </ac:spMkLst>
        </pc:spChg>
      </pc:sldChg>
      <pc:sldChg chg="add">
        <pc:chgData name="Sujoy Sikdar" userId="461f446da299a2d6" providerId="LiveId" clId="{80C0AA5F-0B5F-4ECC-9705-D96080A014B1}" dt="2024-03-19T13:58:32.909" v="306"/>
        <pc:sldMkLst>
          <pc:docMk/>
          <pc:sldMk cId="1947682642" sldId="391"/>
        </pc:sldMkLst>
      </pc:sldChg>
      <pc:sldChg chg="add del">
        <pc:chgData name="Sujoy Sikdar" userId="461f446da299a2d6" providerId="LiveId" clId="{80C0AA5F-0B5F-4ECC-9705-D96080A014B1}" dt="2024-03-19T13:59:09.770" v="308" actId="47"/>
        <pc:sldMkLst>
          <pc:docMk/>
          <pc:sldMk cId="3619272202" sldId="392"/>
        </pc:sldMkLst>
      </pc:sldChg>
      <pc:sldChg chg="add del">
        <pc:chgData name="Sujoy Sikdar" userId="461f446da299a2d6" providerId="LiveId" clId="{80C0AA5F-0B5F-4ECC-9705-D96080A014B1}" dt="2024-03-19T13:59:09.770" v="308" actId="47"/>
        <pc:sldMkLst>
          <pc:docMk/>
          <pc:sldMk cId="2110445254" sldId="393"/>
        </pc:sldMkLst>
      </pc:sldChg>
      <pc:sldChg chg="add del">
        <pc:chgData name="Sujoy Sikdar" userId="461f446da299a2d6" providerId="LiveId" clId="{80C0AA5F-0B5F-4ECC-9705-D96080A014B1}" dt="2024-03-19T13:59:09.770" v="308" actId="47"/>
        <pc:sldMkLst>
          <pc:docMk/>
          <pc:sldMk cId="1963651222" sldId="394"/>
        </pc:sldMkLst>
      </pc:sldChg>
      <pc:sldChg chg="add del">
        <pc:chgData name="Sujoy Sikdar" userId="461f446da299a2d6" providerId="LiveId" clId="{80C0AA5F-0B5F-4ECC-9705-D96080A014B1}" dt="2024-03-19T13:59:09.770" v="308" actId="47"/>
        <pc:sldMkLst>
          <pc:docMk/>
          <pc:sldMk cId="1649611315" sldId="395"/>
        </pc:sldMkLst>
      </pc:sldChg>
      <pc:sldChg chg="add del">
        <pc:chgData name="Sujoy Sikdar" userId="461f446da299a2d6" providerId="LiveId" clId="{80C0AA5F-0B5F-4ECC-9705-D96080A014B1}" dt="2024-03-19T13:59:14.718" v="309" actId="47"/>
        <pc:sldMkLst>
          <pc:docMk/>
          <pc:sldMk cId="1718272041" sldId="396"/>
        </pc:sldMkLst>
      </pc:sldChg>
      <pc:sldChg chg="add del">
        <pc:chgData name="Sujoy Sikdar" userId="461f446da299a2d6" providerId="LiveId" clId="{80C0AA5F-0B5F-4ECC-9705-D96080A014B1}" dt="2024-03-19T13:59:14.718" v="309" actId="47"/>
        <pc:sldMkLst>
          <pc:docMk/>
          <pc:sldMk cId="3386758610" sldId="397"/>
        </pc:sldMkLst>
      </pc:sldChg>
      <pc:sldChg chg="add del">
        <pc:chgData name="Sujoy Sikdar" userId="461f446da299a2d6" providerId="LiveId" clId="{80C0AA5F-0B5F-4ECC-9705-D96080A014B1}" dt="2024-03-21T13:55:57.070" v="330" actId="47"/>
        <pc:sldMkLst>
          <pc:docMk/>
          <pc:sldMk cId="1827442430" sldId="398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4132783792" sldId="399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282571290" sldId="40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350726657" sldId="400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1724392082" sldId="401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670141384" sldId="402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804056428" sldId="403"/>
        </pc:sldMkLst>
      </pc:sldChg>
      <pc:sldChg chg="del">
        <pc:chgData name="Sujoy Sikdar" userId="461f446da299a2d6" providerId="LiveId" clId="{80C0AA5F-0B5F-4ECC-9705-D96080A014B1}" dt="2024-03-21T13:55:32.770" v="329" actId="47"/>
        <pc:sldMkLst>
          <pc:docMk/>
          <pc:sldMk cId="2026177870" sldId="40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825072446" sldId="47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989404590" sldId="48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514527141" sldId="48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419695120" sldId="49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771926276" sldId="49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320000407" sldId="49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930300616" sldId="49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006744074" sldId="49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63145862" sldId="50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847948383" sldId="50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767485236" sldId="50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66474684" sldId="50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569149294" sldId="50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343677031" sldId="50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50127197" sldId="50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223103578" sldId="50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368511259" sldId="50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341603683" sldId="50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933843202" sldId="51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787445380" sldId="51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466113356" sldId="51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931088735" sldId="51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579069021" sldId="51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29873284" sldId="51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50764331" sldId="51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14821104" sldId="51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56308251" sldId="52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83554613" sldId="52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594088694" sldId="52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146622199" sldId="53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242221088" sldId="53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550073226" sldId="53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558887088" sldId="54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209508596" sldId="54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623842756" sldId="54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090403065" sldId="54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84044784" sldId="54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78307515" sldId="54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698987442" sldId="54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63730631" sldId="54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206431576" sldId="54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611851339" sldId="54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460330603" sldId="55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251939796" sldId="55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665939212" sldId="55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361284268" sldId="55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978022920" sldId="55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92324330" sldId="55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087288884" sldId="56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920562127" sldId="561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576189513" sldId="56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05806885" sldId="56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556389669" sldId="56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146998587" sldId="56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206364721" sldId="56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98293649" sldId="56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376030910" sldId="56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907787031" sldId="57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299527548" sldId="572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071103352" sldId="573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005367407" sldId="574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1722365930" sldId="575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825474941" sldId="576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959966067" sldId="577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99894763" sldId="57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2805004476" sldId="579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818792292" sldId="580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3161938132" sldId="581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473423849" sldId="1757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810804731" sldId="1758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2784653375" sldId="1759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837579264" sldId="1760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4213336272" sldId="1762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574574761" sldId="1763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80545174" sldId="1856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205770330" sldId="1863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129830701" sldId="1864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665145355" sldId="1865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70351880" sldId="1887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2470562283" sldId="1894"/>
        </pc:sldMkLst>
      </pc:sldChg>
      <pc:sldChg chg="add del">
        <pc:chgData name="Sujoy Sikdar" userId="461f446da299a2d6" providerId="LiveId" clId="{80C0AA5F-0B5F-4ECC-9705-D96080A014B1}" dt="2024-03-25T21:02:00.982" v="335" actId="2696"/>
        <pc:sldMkLst>
          <pc:docMk/>
          <pc:sldMk cId="1976739301" sldId="1895"/>
        </pc:sldMkLst>
      </pc:sldChg>
      <pc:sldChg chg="add">
        <pc:chgData name="Sujoy Sikdar" userId="461f446da299a2d6" providerId="LiveId" clId="{80C0AA5F-0B5F-4ECC-9705-D96080A014B1}" dt="2024-03-21T14:00:25.084" v="331"/>
        <pc:sldMkLst>
          <pc:docMk/>
          <pc:sldMk cId="733363742" sldId="1900"/>
        </pc:sldMkLst>
      </pc:sldChg>
      <pc:sldChg chg="add">
        <pc:chgData name="Sujoy Sikdar" userId="461f446da299a2d6" providerId="LiveId" clId="{80C0AA5F-0B5F-4ECC-9705-D96080A014B1}" dt="2024-03-21T14:00:25.084" v="331"/>
        <pc:sldMkLst>
          <pc:docMk/>
          <pc:sldMk cId="2161020963" sldId="1901"/>
        </pc:sldMkLst>
      </pc:sldChg>
      <pc:sldChg chg="add">
        <pc:chgData name="Sujoy Sikdar" userId="461f446da299a2d6" providerId="LiveId" clId="{80C0AA5F-0B5F-4ECC-9705-D96080A014B1}" dt="2024-03-21T14:00:25.084" v="331"/>
        <pc:sldMkLst>
          <pc:docMk/>
          <pc:sldMk cId="3611844430" sldId="1902"/>
        </pc:sldMkLst>
      </pc:sldChg>
      <pc:sldChg chg="add">
        <pc:chgData name="Sujoy Sikdar" userId="461f446da299a2d6" providerId="LiveId" clId="{80C0AA5F-0B5F-4ECC-9705-D96080A014B1}" dt="2024-03-21T14:00:25.084" v="331"/>
        <pc:sldMkLst>
          <pc:docMk/>
          <pc:sldMk cId="117886348" sldId="1908"/>
        </pc:sldMkLst>
      </pc:sldChg>
      <pc:sldChg chg="del">
        <pc:chgData name="Sujoy Sikdar" userId="461f446da299a2d6" providerId="LiveId" clId="{80C0AA5F-0B5F-4ECC-9705-D96080A014B1}" dt="2024-03-19T13:50:44.426" v="2" actId="47"/>
        <pc:sldMkLst>
          <pc:docMk/>
          <pc:sldMk cId="4204963796" sldId="1915"/>
        </pc:sldMkLst>
      </pc:sldChg>
      <pc:sldChg chg="add">
        <pc:chgData name="Sujoy Sikdar" userId="461f446da299a2d6" providerId="LiveId" clId="{80C0AA5F-0B5F-4ECC-9705-D96080A014B1}" dt="2024-03-21T18:19:59.391" v="332"/>
        <pc:sldMkLst>
          <pc:docMk/>
          <pc:sldMk cId="2137820163" sldId="1933"/>
        </pc:sldMkLst>
      </pc:sldChg>
      <pc:sldMasterChg chg="addSldLayout delSldLayout">
        <pc:chgData name="Sujoy Sikdar" userId="461f446da299a2d6" providerId="LiveId" clId="{80C0AA5F-0B5F-4ECC-9705-D96080A014B1}" dt="2024-03-25T21:02:00.982" v="335" actId="2696"/>
        <pc:sldMasterMkLst>
          <pc:docMk/>
          <pc:sldMasterMk cId="2255991273" sldId="2147483648"/>
        </pc:sldMasterMkLst>
        <pc:sldLayoutChg chg="add del">
          <pc:chgData name="Sujoy Sikdar" userId="461f446da299a2d6" providerId="LiveId" clId="{80C0AA5F-0B5F-4ECC-9705-D96080A014B1}" dt="2024-03-25T21:02:00.982" v="335" actId="2696"/>
          <pc:sldLayoutMkLst>
            <pc:docMk/>
            <pc:sldMasterMk cId="2255991273" sldId="2147483648"/>
            <pc:sldLayoutMk cId="1445863729" sldId="2147483661"/>
          </pc:sldLayoutMkLst>
        </pc:sldLayoutChg>
      </pc:sldMasterChg>
    </pc:docChg>
  </pc:docChgLst>
  <pc:docChgLst>
    <pc:chgData name="Sujoy Sikdar" userId="461f446da299a2d6" providerId="LiveId" clId="{A344BF59-66CD-40DA-B654-DF05F83ADEA4}"/>
    <pc:docChg chg="addSld delSld modSld">
      <pc:chgData name="Sujoy Sikdar" userId="461f446da299a2d6" providerId="LiveId" clId="{A344BF59-66CD-40DA-B654-DF05F83ADEA4}" dt="2024-02-20T19:50:22.899" v="11" actId="47"/>
      <pc:docMkLst>
        <pc:docMk/>
      </pc:docMkLst>
      <pc:sldChg chg="modSp modAnim">
        <pc:chgData name="Sujoy Sikdar" userId="461f446da299a2d6" providerId="LiveId" clId="{A344BF59-66CD-40DA-B654-DF05F83ADEA4}" dt="2024-02-20T15:55:07.112" v="9" actId="20577"/>
        <pc:sldMkLst>
          <pc:docMk/>
          <pc:sldMk cId="3289247049" sldId="465"/>
        </pc:sldMkLst>
        <pc:spChg chg="mod">
          <ac:chgData name="Sujoy Sikdar" userId="461f446da299a2d6" providerId="LiveId" clId="{A344BF59-66CD-40DA-B654-DF05F83ADEA4}" dt="2024-02-20T15:55:07.112" v="9" actId="20577"/>
          <ac:spMkLst>
            <pc:docMk/>
            <pc:sldMk cId="3289247049" sldId="465"/>
            <ac:spMk id="3" creationId="{FCC2699E-0CC9-417A-83B1-83AA2593F902}"/>
          </ac:spMkLst>
        </pc:spChg>
      </pc:sldChg>
      <pc:sldChg chg="new del">
        <pc:chgData name="Sujoy Sikdar" userId="461f446da299a2d6" providerId="LiveId" clId="{A344BF59-66CD-40DA-B654-DF05F83ADEA4}" dt="2024-02-20T19:50:22.899" v="11" actId="47"/>
        <pc:sldMkLst>
          <pc:docMk/>
          <pc:sldMk cId="1158876472" sldId="502"/>
        </pc:sldMkLst>
      </pc:sldChg>
    </pc:docChg>
  </pc:docChgLst>
  <pc:docChgLst>
    <pc:chgData name="Sujoy Sikdar" userId="461f446da299a2d6" providerId="LiveId" clId="{02B104DD-2C67-4960-875B-34708CBF9DFC}"/>
    <pc:docChg chg="modSld">
      <pc:chgData name="Sujoy Sikdar" userId="461f446da299a2d6" providerId="LiveId" clId="{02B104DD-2C67-4960-875B-34708CBF9DFC}" dt="2024-04-04T14:16:22.334" v="5" actId="20577"/>
      <pc:docMkLst>
        <pc:docMk/>
      </pc:docMkLst>
      <pc:sldChg chg="modSp">
        <pc:chgData name="Sujoy Sikdar" userId="461f446da299a2d6" providerId="LiveId" clId="{02B104DD-2C67-4960-875B-34708CBF9DFC}" dt="2024-04-04T14:16:22.334" v="5" actId="20577"/>
        <pc:sldMkLst>
          <pc:docMk/>
          <pc:sldMk cId="2086434666" sldId="482"/>
        </pc:sldMkLst>
        <pc:spChg chg="mod">
          <ac:chgData name="Sujoy Sikdar" userId="461f446da299a2d6" providerId="LiveId" clId="{02B104DD-2C67-4960-875B-34708CBF9DFC}" dt="2024-04-04T14:16:22.334" v="5" actId="20577"/>
          <ac:spMkLst>
            <pc:docMk/>
            <pc:sldMk cId="2086434666" sldId="482"/>
            <ac:spMk id="3" creationId="{AD7678E1-BC1A-D264-9876-AAC3C84F6FBB}"/>
          </ac:spMkLst>
        </pc:spChg>
        <pc:spChg chg="mod">
          <ac:chgData name="Sujoy Sikdar" userId="461f446da299a2d6" providerId="LiveId" clId="{02B104DD-2C67-4960-875B-34708CBF9DFC}" dt="2024-04-04T14:08:13.522" v="4" actId="207"/>
          <ac:spMkLst>
            <pc:docMk/>
            <pc:sldMk cId="2086434666" sldId="482"/>
            <ac:spMk id="9" creationId="{AA7A0872-4923-E870-E68A-DA811E138916}"/>
          </ac:spMkLst>
        </pc:spChg>
      </pc:sldChg>
      <pc:sldChg chg="modSp mod">
        <pc:chgData name="Sujoy Sikdar" userId="461f446da299a2d6" providerId="LiveId" clId="{02B104DD-2C67-4960-875B-34708CBF9DFC}" dt="2024-03-28T19:04:07.792" v="1" actId="6549"/>
        <pc:sldMkLst>
          <pc:docMk/>
          <pc:sldMk cId="665145355" sldId="1865"/>
        </pc:sldMkLst>
        <pc:graphicFrameChg chg="modGraphic">
          <ac:chgData name="Sujoy Sikdar" userId="461f446da299a2d6" providerId="LiveId" clId="{02B104DD-2C67-4960-875B-34708CBF9DFC}" dt="2024-03-28T19:04:07.792" v="1" actId="6549"/>
          <ac:graphicFrameMkLst>
            <pc:docMk/>
            <pc:sldMk cId="665145355" sldId="1865"/>
            <ac:graphicFrameMk id="2" creationId="{99A7E4EC-1C4E-0092-CBAB-65E56E824B99}"/>
          </ac:graphicFrameMkLst>
        </pc:graphicFrameChg>
      </pc:sldChg>
      <pc:sldChg chg="modSp mod">
        <pc:chgData name="Sujoy Sikdar" userId="461f446da299a2d6" providerId="LiveId" clId="{02B104DD-2C67-4960-875B-34708CBF9DFC}" dt="2024-03-28T19:04:01.084" v="0" actId="2164"/>
        <pc:sldMkLst>
          <pc:docMk/>
          <pc:sldMk cId="70351880" sldId="1887"/>
        </pc:sldMkLst>
        <pc:graphicFrameChg chg="modGraphic">
          <ac:chgData name="Sujoy Sikdar" userId="461f446da299a2d6" providerId="LiveId" clId="{02B104DD-2C67-4960-875B-34708CBF9DFC}" dt="2024-03-28T19:04:01.084" v="0" actId="2164"/>
          <ac:graphicFrameMkLst>
            <pc:docMk/>
            <pc:sldMk cId="70351880" sldId="1887"/>
            <ac:graphicFrameMk id="2" creationId="{0292802B-1F5C-AE88-9CF1-99914133DF92}"/>
          </ac:graphicFrameMkLst>
        </pc:graphicFrameChg>
      </pc:sldChg>
    </pc:docChg>
  </pc:docChgLst>
  <pc:docChgLst>
    <pc:chgData name="Sujoy Sikdar" userId="461f446da299a2d6" providerId="LiveId" clId="{4830C8EC-1A37-49B7-9423-92DA5CB3519C}"/>
    <pc:docChg chg="custSel addSld delSld modSld sldOrd">
      <pc:chgData name="Sujoy Sikdar" userId="461f446da299a2d6" providerId="LiveId" clId="{4830C8EC-1A37-49B7-9423-92DA5CB3519C}" dt="2023-09-28T18:41:55.926" v="247" actId="47"/>
      <pc:docMkLst>
        <pc:docMk/>
      </pc:docMkLst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2241170565" sldId="276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434617843" sldId="356"/>
        </pc:sldMkLst>
      </pc:sldChg>
      <pc:sldChg chg="addSp modSp mod ord modAnim">
        <pc:chgData name="Sujoy Sikdar" userId="461f446da299a2d6" providerId="LiveId" clId="{4830C8EC-1A37-49B7-9423-92DA5CB3519C}" dt="2023-09-26T18:31:08.916" v="84"/>
        <pc:sldMkLst>
          <pc:docMk/>
          <pc:sldMk cId="72260091" sldId="464"/>
        </pc:sldMkLst>
        <pc:spChg chg="mod">
          <ac:chgData name="Sujoy Sikdar" userId="461f446da299a2d6" providerId="LiveId" clId="{4830C8EC-1A37-49B7-9423-92DA5CB3519C}" dt="2023-09-26T18:25:56.565" v="5" actId="20577"/>
          <ac:spMkLst>
            <pc:docMk/>
            <pc:sldMk cId="72260091" sldId="464"/>
            <ac:spMk id="2" creationId="{1239FF93-C0B3-4693-9E90-59C4F2BB4A45}"/>
          </ac:spMkLst>
        </pc:spChg>
        <pc:spChg chg="add mod">
          <ac:chgData name="Sujoy Sikdar" userId="461f446da299a2d6" providerId="LiveId" clId="{4830C8EC-1A37-49B7-9423-92DA5CB3519C}" dt="2023-09-26T18:30:48.149" v="81" actId="1035"/>
          <ac:spMkLst>
            <pc:docMk/>
            <pc:sldMk cId="72260091" sldId="464"/>
            <ac:spMk id="5" creationId="{2B2A28AF-E667-3289-5072-423D00A5DB8A}"/>
          </ac:spMkLst>
        </pc:spChg>
      </pc:sldChg>
      <pc:sldChg chg="addSp modSp mod ord modAnim">
        <pc:chgData name="Sujoy Sikdar" userId="461f446da299a2d6" providerId="LiveId" clId="{4830C8EC-1A37-49B7-9423-92DA5CB3519C}" dt="2023-09-26T18:38:19.688" v="242"/>
        <pc:sldMkLst>
          <pc:docMk/>
          <pc:sldMk cId="3289247049" sldId="465"/>
        </pc:sldMkLst>
        <pc:spChg chg="mod">
          <ac:chgData name="Sujoy Sikdar" userId="461f446da299a2d6" providerId="LiveId" clId="{4830C8EC-1A37-49B7-9423-92DA5CB3519C}" dt="2023-09-26T18:26:01.823" v="6" actId="20577"/>
          <ac:spMkLst>
            <pc:docMk/>
            <pc:sldMk cId="3289247049" sldId="465"/>
            <ac:spMk id="2" creationId="{FAA6B330-470D-486B-9D81-E307078D561B}"/>
          </ac:spMkLst>
        </pc:spChg>
        <pc:spChg chg="mod">
          <ac:chgData name="Sujoy Sikdar" userId="461f446da299a2d6" providerId="LiveId" clId="{4830C8EC-1A37-49B7-9423-92DA5CB3519C}" dt="2023-09-26T18:37:06.769" v="219" actId="27636"/>
          <ac:spMkLst>
            <pc:docMk/>
            <pc:sldMk cId="3289247049" sldId="465"/>
            <ac:spMk id="3" creationId="{FCC2699E-0CC9-417A-83B1-83AA2593F902}"/>
          </ac:spMkLst>
        </pc:spChg>
        <pc:spChg chg="add mod">
          <ac:chgData name="Sujoy Sikdar" userId="461f446da299a2d6" providerId="LiveId" clId="{4830C8EC-1A37-49B7-9423-92DA5CB3519C}" dt="2023-09-26T18:34:40.784" v="138" actId="20577"/>
          <ac:spMkLst>
            <pc:docMk/>
            <pc:sldMk cId="3289247049" sldId="465"/>
            <ac:spMk id="5" creationId="{61A90E17-A919-B351-2143-5298AEE4F3EF}"/>
          </ac:spMkLst>
        </pc:spChg>
        <pc:spChg chg="add mod">
          <ac:chgData name="Sujoy Sikdar" userId="461f446da299a2d6" providerId="LiveId" clId="{4830C8EC-1A37-49B7-9423-92DA5CB3519C}" dt="2023-09-26T18:38:08.046" v="241" actId="20577"/>
          <ac:spMkLst>
            <pc:docMk/>
            <pc:sldMk cId="3289247049" sldId="465"/>
            <ac:spMk id="6" creationId="{A7BAD7D8-E5A3-EA14-4CF8-78EBFDD9A224}"/>
          </ac:spMkLst>
        </pc:spChg>
      </pc:sldChg>
      <pc:sldChg chg="ord">
        <pc:chgData name="Sujoy Sikdar" userId="461f446da299a2d6" providerId="LiveId" clId="{4830C8EC-1A37-49B7-9423-92DA5CB3519C}" dt="2023-09-26T18:22:14.716" v="4"/>
        <pc:sldMkLst>
          <pc:docMk/>
          <pc:sldMk cId="1759866238" sldId="466"/>
        </pc:sldMkLst>
      </pc:sldChg>
      <pc:sldChg chg="modAnim">
        <pc:chgData name="Sujoy Sikdar" userId="461f446da299a2d6" providerId="LiveId" clId="{4830C8EC-1A37-49B7-9423-92DA5CB3519C}" dt="2023-09-26T18:40:12.522" v="244"/>
        <pc:sldMkLst>
          <pc:docMk/>
          <pc:sldMk cId="3679322746" sldId="472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1825072446" sldId="476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2731974670" sldId="477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544375361" sldId="478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1315863940" sldId="479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2836089054" sldId="480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989404590" sldId="481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752565263" sldId="482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171315818" sldId="483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95707752" sldId="484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857591914" sldId="485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898442542" sldId="486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447961769" sldId="487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2514527141" sldId="488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4222218973" sldId="489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572915027" sldId="490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3419695120" sldId="491"/>
        </pc:sldMkLst>
      </pc:sldChg>
      <pc:sldChg chg="del">
        <pc:chgData name="Sujoy Sikdar" userId="461f446da299a2d6" providerId="LiveId" clId="{4830C8EC-1A37-49B7-9423-92DA5CB3519C}" dt="2023-09-28T18:41:55.926" v="247" actId="47"/>
        <pc:sldMkLst>
          <pc:docMk/>
          <pc:sldMk cId="4266956545" sldId="496"/>
        </pc:sldMkLst>
      </pc:sldChg>
      <pc:sldChg chg="add del">
        <pc:chgData name="Sujoy Sikdar" userId="461f446da299a2d6" providerId="LiveId" clId="{4830C8EC-1A37-49B7-9423-92DA5CB3519C}" dt="2023-09-28T18:41:55.926" v="247" actId="47"/>
        <pc:sldMkLst>
          <pc:docMk/>
          <pc:sldMk cId="1518324655" sldId="497"/>
        </pc:sldMkLst>
      </pc:sldChg>
      <pc:sldChg chg="add del">
        <pc:chgData name="Sujoy Sikdar" userId="461f446da299a2d6" providerId="LiveId" clId="{4830C8EC-1A37-49B7-9423-92DA5CB3519C}" dt="2023-09-28T18:41:55.926" v="247" actId="47"/>
        <pc:sldMkLst>
          <pc:docMk/>
          <pc:sldMk cId="2237018708" sldId="498"/>
        </pc:sldMkLst>
      </pc:sldChg>
    </pc:docChg>
  </pc:docChgLst>
  <pc:docChgLst>
    <pc:chgData name="Sujoy Sikdar" userId="461f446da299a2d6" providerId="LiveId" clId="{DD0FB251-58F4-4703-A085-305426EECCE6}"/>
    <pc:docChg chg="undo custSel addSld delSld modSld sldOrd">
      <pc:chgData name="Sujoy Sikdar" userId="461f446da299a2d6" providerId="LiveId" clId="{DD0FB251-58F4-4703-A085-305426EECCE6}" dt="2023-09-21T18:41:17.504" v="322"/>
      <pc:docMkLst>
        <pc:docMk/>
      </pc:docMkLst>
      <pc:sldChg chg="del">
        <pc:chgData name="Sujoy Sikdar" userId="461f446da299a2d6" providerId="LiveId" clId="{DD0FB251-58F4-4703-A085-305426EECCE6}" dt="2023-09-21T16:17:58.173" v="0" actId="47"/>
        <pc:sldMkLst>
          <pc:docMk/>
          <pc:sldMk cId="2500798623" sldId="357"/>
        </pc:sldMkLst>
      </pc:sldChg>
      <pc:sldChg chg="del">
        <pc:chgData name="Sujoy Sikdar" userId="461f446da299a2d6" providerId="LiveId" clId="{DD0FB251-58F4-4703-A085-305426EECCE6}" dt="2023-09-21T16:17:58.173" v="0" actId="47"/>
        <pc:sldMkLst>
          <pc:docMk/>
          <pc:sldMk cId="2552069509" sldId="359"/>
        </pc:sldMkLst>
      </pc:sldChg>
      <pc:sldChg chg="del">
        <pc:chgData name="Sujoy Sikdar" userId="461f446da299a2d6" providerId="LiveId" clId="{DD0FB251-58F4-4703-A085-305426EECCE6}" dt="2023-09-21T16:18:42.240" v="27" actId="47"/>
        <pc:sldMkLst>
          <pc:docMk/>
          <pc:sldMk cId="2480216038" sldId="434"/>
        </pc:sldMkLst>
      </pc:sldChg>
      <pc:sldChg chg="del">
        <pc:chgData name="Sujoy Sikdar" userId="461f446da299a2d6" providerId="LiveId" clId="{DD0FB251-58F4-4703-A085-305426EECCE6}" dt="2023-09-21T16:17:58.173" v="0" actId="47"/>
        <pc:sldMkLst>
          <pc:docMk/>
          <pc:sldMk cId="371457458" sldId="435"/>
        </pc:sldMkLst>
      </pc:sldChg>
      <pc:sldChg chg="del">
        <pc:chgData name="Sujoy Sikdar" userId="461f446da299a2d6" providerId="LiveId" clId="{DD0FB251-58F4-4703-A085-305426EECCE6}" dt="2023-09-21T16:17:58.173" v="0" actId="47"/>
        <pc:sldMkLst>
          <pc:docMk/>
          <pc:sldMk cId="691562172" sldId="436"/>
        </pc:sldMkLst>
      </pc:sldChg>
      <pc:sldChg chg="modSp del mod">
        <pc:chgData name="Sujoy Sikdar" userId="461f446da299a2d6" providerId="LiveId" clId="{DD0FB251-58F4-4703-A085-305426EECCE6}" dt="2023-09-21T16:18:42.240" v="27" actId="47"/>
        <pc:sldMkLst>
          <pc:docMk/>
          <pc:sldMk cId="1376476921" sldId="437"/>
        </pc:sldMkLst>
        <pc:spChg chg="mod">
          <ac:chgData name="Sujoy Sikdar" userId="461f446da299a2d6" providerId="LiveId" clId="{DD0FB251-58F4-4703-A085-305426EECCE6}" dt="2023-09-21T16:18:11.435" v="26" actId="20577"/>
          <ac:spMkLst>
            <pc:docMk/>
            <pc:sldMk cId="1376476921" sldId="437"/>
            <ac:spMk id="2" creationId="{DE7896A2-A2D7-4BF3-90C2-4A8ED77B7C4D}"/>
          </ac:spMkLst>
        </pc:spChg>
      </pc:sldChg>
      <pc:sldChg chg="del">
        <pc:chgData name="Sujoy Sikdar" userId="461f446da299a2d6" providerId="LiveId" clId="{DD0FB251-58F4-4703-A085-305426EECCE6}" dt="2023-09-21T16:18:42.240" v="27" actId="47"/>
        <pc:sldMkLst>
          <pc:docMk/>
          <pc:sldMk cId="1709774111" sldId="440"/>
        </pc:sldMkLst>
      </pc:sldChg>
      <pc:sldChg chg="del">
        <pc:chgData name="Sujoy Sikdar" userId="461f446da299a2d6" providerId="LiveId" clId="{DD0FB251-58F4-4703-A085-305426EECCE6}" dt="2023-09-21T16:18:42.240" v="27" actId="47"/>
        <pc:sldMkLst>
          <pc:docMk/>
          <pc:sldMk cId="862566703" sldId="441"/>
        </pc:sldMkLst>
      </pc:sldChg>
      <pc:sldChg chg="del">
        <pc:chgData name="Sujoy Sikdar" userId="461f446da299a2d6" providerId="LiveId" clId="{DD0FB251-58F4-4703-A085-305426EECCE6}" dt="2023-09-21T16:18:42.240" v="27" actId="47"/>
        <pc:sldMkLst>
          <pc:docMk/>
          <pc:sldMk cId="2525728990" sldId="442"/>
        </pc:sldMkLst>
      </pc:sldChg>
      <pc:sldChg chg="del">
        <pc:chgData name="Sujoy Sikdar" userId="461f446da299a2d6" providerId="LiveId" clId="{DD0FB251-58F4-4703-A085-305426EECCE6}" dt="2023-09-21T16:19:02.522" v="28" actId="47"/>
        <pc:sldMkLst>
          <pc:docMk/>
          <pc:sldMk cId="138835996" sldId="444"/>
        </pc:sldMkLst>
      </pc:sldChg>
      <pc:sldChg chg="modSp mod modAnim">
        <pc:chgData name="Sujoy Sikdar" userId="461f446da299a2d6" providerId="LiveId" clId="{DD0FB251-58F4-4703-A085-305426EECCE6}" dt="2023-09-21T18:26:09.699" v="135"/>
        <pc:sldMkLst>
          <pc:docMk/>
          <pc:sldMk cId="4076794398" sldId="450"/>
        </pc:sldMkLst>
        <pc:spChg chg="mod">
          <ac:chgData name="Sujoy Sikdar" userId="461f446da299a2d6" providerId="LiveId" clId="{DD0FB251-58F4-4703-A085-305426EECCE6}" dt="2023-09-21T18:25:48.632" v="131" actId="20577"/>
          <ac:spMkLst>
            <pc:docMk/>
            <pc:sldMk cId="4076794398" sldId="450"/>
            <ac:spMk id="3" creationId="{286746C4-68FA-4137-9B07-02EAD5F1BE6C}"/>
          </ac:spMkLst>
        </pc:spChg>
      </pc:sldChg>
      <pc:sldChg chg="modSp modAnim">
        <pc:chgData name="Sujoy Sikdar" userId="461f446da299a2d6" providerId="LiveId" clId="{DD0FB251-58F4-4703-A085-305426EECCE6}" dt="2023-09-21T18:16:29.855" v="56" actId="20577"/>
        <pc:sldMkLst>
          <pc:docMk/>
          <pc:sldMk cId="99968793" sldId="451"/>
        </pc:sldMkLst>
        <pc:spChg chg="mod">
          <ac:chgData name="Sujoy Sikdar" userId="461f446da299a2d6" providerId="LiveId" clId="{DD0FB251-58F4-4703-A085-305426EECCE6}" dt="2023-09-21T18:16:29.855" v="56" actId="20577"/>
          <ac:spMkLst>
            <pc:docMk/>
            <pc:sldMk cId="99968793" sldId="451"/>
            <ac:spMk id="3" creationId="{1139A783-6B0C-41E3-B345-E15304278086}"/>
          </ac:spMkLst>
        </pc:spChg>
      </pc:sldChg>
      <pc:sldChg chg="modSp mod modAnim">
        <pc:chgData name="Sujoy Sikdar" userId="461f446da299a2d6" providerId="LiveId" clId="{DD0FB251-58F4-4703-A085-305426EECCE6}" dt="2023-09-21T18:31:53.194" v="281"/>
        <pc:sldMkLst>
          <pc:docMk/>
          <pc:sldMk cId="3781168829" sldId="452"/>
        </pc:sldMkLst>
        <pc:spChg chg="mod">
          <ac:chgData name="Sujoy Sikdar" userId="461f446da299a2d6" providerId="LiveId" clId="{DD0FB251-58F4-4703-A085-305426EECCE6}" dt="2023-09-21T18:31:38.328" v="280" actId="27636"/>
          <ac:spMkLst>
            <pc:docMk/>
            <pc:sldMk cId="3781168829" sldId="452"/>
            <ac:spMk id="3" creationId="{850E3320-288A-4C8D-8571-0B4B95DF2EDC}"/>
          </ac:spMkLst>
        </pc:spChg>
      </pc:sldChg>
      <pc:sldChg chg="modSp mod modAnim">
        <pc:chgData name="Sujoy Sikdar" userId="461f446da299a2d6" providerId="LiveId" clId="{DD0FB251-58F4-4703-A085-305426EECCE6}" dt="2023-09-21T18:33:30.803" v="310" actId="20577"/>
        <pc:sldMkLst>
          <pc:docMk/>
          <pc:sldMk cId="2241717305" sldId="453"/>
        </pc:sldMkLst>
        <pc:spChg chg="mod">
          <ac:chgData name="Sujoy Sikdar" userId="461f446da299a2d6" providerId="LiveId" clId="{DD0FB251-58F4-4703-A085-305426EECCE6}" dt="2023-09-21T18:33:30.803" v="310" actId="20577"/>
          <ac:spMkLst>
            <pc:docMk/>
            <pc:sldMk cId="2241717305" sldId="453"/>
            <ac:spMk id="3" creationId="{306C3E69-2713-4006-B6CA-C6A30D136DF8}"/>
          </ac:spMkLst>
        </pc:spChg>
      </pc:sldChg>
      <pc:sldChg chg="ord">
        <pc:chgData name="Sujoy Sikdar" userId="461f446da299a2d6" providerId="LiveId" clId="{DD0FB251-58F4-4703-A085-305426EECCE6}" dt="2023-09-21T18:40:28.801" v="318" actId="20578"/>
        <pc:sldMkLst>
          <pc:docMk/>
          <pc:sldMk cId="72260091" sldId="464"/>
        </pc:sldMkLst>
      </pc:sldChg>
      <pc:sldChg chg="ord">
        <pc:chgData name="Sujoy Sikdar" userId="461f446da299a2d6" providerId="LiveId" clId="{DD0FB251-58F4-4703-A085-305426EECCE6}" dt="2023-09-21T18:38:10.830" v="313"/>
        <pc:sldMkLst>
          <pc:docMk/>
          <pc:sldMk cId="109763005" sldId="467"/>
        </pc:sldMkLst>
      </pc:sldChg>
      <pc:sldChg chg="ord">
        <pc:chgData name="Sujoy Sikdar" userId="461f446da299a2d6" providerId="LiveId" clId="{DD0FB251-58F4-4703-A085-305426EECCE6}" dt="2023-09-21T18:38:15.417" v="315"/>
        <pc:sldMkLst>
          <pc:docMk/>
          <pc:sldMk cId="4140244278" sldId="468"/>
        </pc:sldMkLst>
      </pc:sldChg>
      <pc:sldChg chg="ord">
        <pc:chgData name="Sujoy Sikdar" userId="461f446da299a2d6" providerId="LiveId" clId="{DD0FB251-58F4-4703-A085-305426EECCE6}" dt="2023-09-21T18:38:10.830" v="313"/>
        <pc:sldMkLst>
          <pc:docMk/>
          <pc:sldMk cId="1079405205" sldId="469"/>
        </pc:sldMkLst>
      </pc:sldChg>
      <pc:sldChg chg="ord">
        <pc:chgData name="Sujoy Sikdar" userId="461f446da299a2d6" providerId="LiveId" clId="{DD0FB251-58F4-4703-A085-305426EECCE6}" dt="2023-09-21T18:41:08.489" v="320"/>
        <pc:sldMkLst>
          <pc:docMk/>
          <pc:sldMk cId="2721434380" sldId="470"/>
        </pc:sldMkLst>
      </pc:sldChg>
      <pc:sldChg chg="ord">
        <pc:chgData name="Sujoy Sikdar" userId="461f446da299a2d6" providerId="LiveId" clId="{DD0FB251-58F4-4703-A085-305426EECCE6}" dt="2023-09-21T18:41:17.504" v="322"/>
        <pc:sldMkLst>
          <pc:docMk/>
          <pc:sldMk cId="343108847" sldId="471"/>
        </pc:sldMkLst>
      </pc:sldChg>
      <pc:sldChg chg="modSp mod">
        <pc:chgData name="Sujoy Sikdar" userId="461f446da299a2d6" providerId="LiveId" clId="{DD0FB251-58F4-4703-A085-305426EECCE6}" dt="2023-09-21T18:27:27.819" v="160" actId="20577"/>
        <pc:sldMkLst>
          <pc:docMk/>
          <pc:sldMk cId="3370482578" sldId="493"/>
        </pc:sldMkLst>
        <pc:spChg chg="mod">
          <ac:chgData name="Sujoy Sikdar" userId="461f446da299a2d6" providerId="LiveId" clId="{DD0FB251-58F4-4703-A085-305426EECCE6}" dt="2023-09-21T18:27:27.819" v="160" actId="20577"/>
          <ac:spMkLst>
            <pc:docMk/>
            <pc:sldMk cId="3370482578" sldId="493"/>
            <ac:spMk id="2" creationId="{9FC1BC56-C82C-4F4F-8E1D-11E42980277F}"/>
          </ac:spMkLst>
        </pc:spChg>
      </pc:sldChg>
      <pc:sldChg chg="modSp add mod modAnim">
        <pc:chgData name="Sujoy Sikdar" userId="461f446da299a2d6" providerId="LiveId" clId="{DD0FB251-58F4-4703-A085-305426EECCE6}" dt="2023-09-21T18:26:36.187" v="144"/>
        <pc:sldMkLst>
          <pc:docMk/>
          <pc:sldMk cId="2501414889" sldId="494"/>
        </pc:sldMkLst>
        <pc:spChg chg="mod">
          <ac:chgData name="Sujoy Sikdar" userId="461f446da299a2d6" providerId="LiveId" clId="{DD0FB251-58F4-4703-A085-305426EECCE6}" dt="2023-09-21T18:26:25.139" v="142" actId="20577"/>
          <ac:spMkLst>
            <pc:docMk/>
            <pc:sldMk cId="2501414889" sldId="494"/>
            <ac:spMk id="3" creationId="{286746C4-68FA-4137-9B07-02EAD5F1BE6C}"/>
          </ac:spMkLst>
        </pc:spChg>
      </pc:sldChg>
      <pc:sldChg chg="add">
        <pc:chgData name="Sujoy Sikdar" userId="461f446da299a2d6" providerId="LiveId" clId="{DD0FB251-58F4-4703-A085-305426EECCE6}" dt="2023-09-21T18:35:00.510" v="311"/>
        <pc:sldMkLst>
          <pc:docMk/>
          <pc:sldMk cId="4018420470" sldId="4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3DF7-40BB-45A1-8F03-06C3B84C8F7E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FC237-8328-42A5-B9B5-7F958473CB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0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30041-623C-4593-845E-3A7B666B9C20}" type="slidenum">
              <a:rPr lang="en-US"/>
              <a:pPr/>
              <a:t>3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84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57AC19-7EA9-436D-B97C-0D86FF6E474B}" type="slidenum">
              <a:rPr lang="en-US"/>
              <a:pPr/>
              <a:t>14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0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57AC19-7EA9-436D-B97C-0D86FF6E474B}" type="slidenum">
              <a:rPr lang="en-US"/>
              <a:pPr/>
              <a:t>15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1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00128E-6BD0-43F3-BFC5-977B1F521970}" type="slidenum">
              <a:rPr lang="en-US"/>
              <a:pPr/>
              <a:t>16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/>
              <a:t>The A, B case:</a:t>
            </a:r>
          </a:p>
          <a:p>
            <a:r>
              <a:rPr lang="en-US" sz="5400"/>
              <a:t>If we choose A: the reduction is: 100/203 Ent(100,0) + 103/203 Ent(100,3) ~~ 0</a:t>
            </a:r>
          </a:p>
          <a:p>
            <a:r>
              <a:rPr lang="en-US" sz="5400"/>
              <a:t>If we choose B: the reduction is: 53/203 Ent(53,0) + 150/203 Ent(100,50) &gt;&gt; 0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41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38DDBF-0E07-4870-8D57-22FD1281DC9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79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3F319-834F-49D9-8B86-C5D5860C7134}" type="slidenum">
              <a:rPr lang="en-US"/>
              <a:pPr/>
              <a:t>22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96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3F319-834F-49D9-8B86-C5D5860C7134}" type="slidenum">
              <a:rPr lang="en-US"/>
              <a:pPr/>
              <a:t>23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75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3F319-834F-49D9-8B86-C5D5860C7134}" type="slidenum">
              <a:rPr lang="en-US"/>
              <a:pPr/>
              <a:t>24</a:t>
            </a:fld>
            <a:endParaRPr lang="en-US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4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843E7-FD10-4C57-A9D7-7B0BCC46F472}" type="slidenum">
              <a:rPr lang="en-US"/>
              <a:pPr/>
              <a:t>25</a:t>
            </a:fld>
            <a:endParaRPr lang="en-US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5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0E5E84-16CE-46D5-B677-B80ABC8DFB1F}" type="slidenum">
              <a:rPr lang="en-US"/>
              <a:pPr/>
              <a:t>26</a:t>
            </a:fld>
            <a:endParaRPr lang="en-US"/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37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8B2A7-A251-48DF-A6CD-1365F7476509}" type="slidenum">
              <a:rPr lang="en-US"/>
              <a:pPr/>
              <a:t>27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93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DD6C08-1714-49E0-A4BF-C6DEB5B3716B}" type="slidenum">
              <a:rPr lang="en-US"/>
              <a:pPr/>
              <a:t>6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654705-00F1-4470-BABB-89136F13BE4B}" type="slidenum">
              <a:rPr lang="en-US"/>
              <a:pPr/>
              <a:t>29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0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38334-7344-4E42-A175-525165B26F3B}" type="slidenum">
              <a:rPr lang="en-US"/>
              <a:pPr/>
              <a:t>30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8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http://cse.msu.edu/~cse802/DecisionTrees.pdf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8110F-5CB8-4B7A-89C2-96B671E605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16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C0B36-225A-4FEC-9D02-2A7EF6335995}" type="slidenum">
              <a:rPr lang="en-US"/>
              <a:pPr/>
              <a:t>34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959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C0B36-225A-4FEC-9D02-2A7EF6335995}" type="slidenum">
              <a:rPr lang="en-US"/>
              <a:pPr/>
              <a:t>35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154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F5287-5F45-923A-5A95-ADC063DD6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F469DA-B18B-C782-7CCE-CF1A26D62B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B7261-E68C-495D-9BB8-ED105EB9B8F4}" type="slidenum">
              <a:rPr lang="en-US"/>
              <a:pPr/>
              <a:t>40</a:t>
            </a:fld>
            <a:endParaRPr lang="en-US"/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9E5B6B65-357F-D389-1ED3-0C2F5202E6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618288CA-145E-D956-6325-D9D80F9E5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39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4E9272-54E4-4365-A612-60E315710369}" type="slidenum">
              <a:rPr lang="en-US"/>
              <a:pPr/>
              <a:t>42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7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D666C1-B313-40E6-9214-94E12D9E0DAC}" type="slidenum">
              <a:rPr lang="en-US"/>
              <a:pPr/>
              <a:t>43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31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4B0C18-BDD1-4196-A733-27C3A5736DDD}" type="slidenum">
              <a:rPr lang="en-US"/>
              <a:pPr/>
              <a:t>44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49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FCD1B1-931A-4F02-AD4E-EFA30369881E}" type="slidenum">
              <a:rPr lang="en-US"/>
              <a:pPr/>
              <a:t>45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suggestions: hints about EM</a:t>
            </a:r>
          </a:p>
        </p:txBody>
      </p:sp>
    </p:spTree>
    <p:extLst>
      <p:ext uri="{BB962C8B-B14F-4D97-AF65-F5344CB8AC3E}">
        <p14:creationId xmlns:p14="http://schemas.microsoft.com/office/powerpoint/2010/main" val="191975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65E5A1-5C33-407D-84C4-3BD628111D61}" type="slidenum">
              <a:rPr lang="en-US"/>
              <a:pPr/>
              <a:t>7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278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63CE70-07B2-4EFD-88B4-E8ACAC0A847D}" type="slidenum">
              <a:rPr lang="en-US"/>
              <a:pPr/>
              <a:t>46</a:t>
            </a:fld>
            <a:endParaRPr lang="en-US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459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DA35ED-5651-41A7-84A2-C99116D4C31E}" type="slidenum">
              <a:rPr lang="en-US"/>
              <a:pPr/>
              <a:t>47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323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DEFACE-29A0-4CDD-8CA8-6DF59B134C8A}" type="slidenum">
              <a:rPr lang="en-US"/>
              <a:pPr/>
              <a:t>48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483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70DEEC-99A9-4F0C-8A05-9C35BFA88297}" type="slidenum">
              <a:rPr lang="en-US"/>
              <a:pPr/>
              <a:t>49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671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BF947792-BF46-405C-86E9-4DC33AF8A072}" type="slidenum">
              <a:rPr lang="en-US" altLang="en-US">
                <a:solidFill>
                  <a:prstClr val="black"/>
                </a:solidFill>
              </a:rPr>
              <a:pPr algn="r">
                <a:spcBef>
                  <a:spcPct val="0"/>
                </a:spcBef>
              </a:pPr>
              <a:t>50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6202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4535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1665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78878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4242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541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A13D4-2BFE-4B45-A03D-B70997BEE964}" type="slidenum">
              <a:rPr lang="en-US"/>
              <a:pPr/>
              <a:t>8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600" dirty="0"/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39515054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1655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3528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0729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30521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5399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4375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3579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8554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837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EF4EB-17AC-A8AA-EEC8-F1FF43C46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0AB67D-3818-104C-D934-02A60198FC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A13D4-2BFE-4B45-A03D-B70997BEE964}" type="slidenum">
              <a:rPr lang="en-US"/>
              <a:pPr/>
              <a:t>9</a:t>
            </a:fld>
            <a:endParaRPr lang="en-US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6926E4AB-44F9-1AD2-07E1-75A6A09ADD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02FE5DDC-905F-64F4-C72A-12EE1721A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65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A13D4-2BFE-4B45-A03D-B70997BEE964}" type="slidenum">
              <a:rPr lang="en-US"/>
              <a:pPr/>
              <a:t>10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891ED6-DC27-499B-8C82-F2C361C57439}" type="slidenum">
              <a:rPr lang="en-US"/>
              <a:pPr/>
              <a:t>11</a:t>
            </a:fld>
            <a:endParaRPr 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2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3041D-BC6F-06CD-9AD5-A8367E986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2E0474B-CBEA-CC68-99FF-FDC61F9823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57AC19-7EA9-436D-B97C-0D86FF6E474B}" type="slidenum">
              <a:rPr lang="en-US"/>
              <a:pPr/>
              <a:t>12</a:t>
            </a:fld>
            <a:endParaRPr lang="en-US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61DF3A88-4576-B601-F1B6-532CD6A058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0DAFCBB5-1318-BBBE-7703-E1206D63F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59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57AC19-7EA9-436D-B97C-0D86FF6E474B}" type="slidenum">
              <a:rPr lang="en-US"/>
              <a:pPr/>
              <a:t>13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2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EF8B-B567-4171-B837-4EAA54E7B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9D23E-DB30-491C-9CCF-67A0FABCF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DB3E1-F40F-449B-8391-A197BE09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E845-600E-49C6-87A0-B88B8DFA3561}" type="datetime1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2B4B3-7357-420B-8F30-D650724E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B5DE-2605-4DD8-A52E-7DBB2E9D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9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E37F-1CDA-41B2-818F-3E7A8880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2CFED-521A-425D-8B7A-FB47C220B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143C-59BE-406F-8B68-262F6CD5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C34AB-1B4E-4ED9-BC38-B93D2163E1C2}" type="datetime1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DBED-A2E9-415D-A8BD-F17E7518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F3A52-2038-4CC0-9588-B4C5B1D9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5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058C1-F79A-46F7-8744-A8569F7A7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355B6-D0E4-4393-8DAD-1748EC0A2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B1ABA-6451-41B1-9163-820CB914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54892-EC0A-4B53-AE7B-C68C9EEB0BC0}" type="datetime1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7DBF5-3CC5-4BC8-878B-09C353A8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F0ACD-90A7-4131-98B4-29FBE606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98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81000"/>
            <a:ext cx="11074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xfrm>
            <a:off x="4064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EE658-57DF-4B39-B118-E03A2B79081A}" type="datetime4">
              <a:rPr lang="en-US"/>
              <a:pPr>
                <a:defRPr/>
              </a:pPr>
              <a:t>April 8, 2025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xfrm>
            <a:off x="4470400" y="6477000"/>
            <a:ext cx="38608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9DA83-A2E4-4BB2-82C9-33E7C7455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25537"/>
      </p:ext>
    </p:extLst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65332"/>
            <a:ext cx="2844800" cy="365125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13536" y="20647"/>
            <a:ext cx="10972800" cy="9248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573952" y="1203159"/>
            <a:ext cx="10972800" cy="492106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6771" y="945083"/>
            <a:ext cx="11589172" cy="63343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 dirty="0"/>
            </a:p>
          </p:txBody>
        </p:sp>
      </p:grpSp>
    </p:spTree>
    <p:extLst>
      <p:ext uri="{BB962C8B-B14F-4D97-AF65-F5344CB8AC3E}">
        <p14:creationId xmlns:p14="http://schemas.microsoft.com/office/powerpoint/2010/main" val="21326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CF35-6C12-40D2-AF68-778A2163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0E25-5131-4AD8-AFED-24FE5E902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9B54E-5AB1-44AD-B317-6836C165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C893-1EEC-483D-A72A-84DD6F1A04F3}" type="datetime1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0923-1A57-4AB5-9152-D7A3F08F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21EF-950A-417D-9F97-34421D4B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3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2EC9-54BF-4EEA-B75F-890312A4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FFE0F-11AA-43F3-84F3-3B364AD5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CFCE2-F114-4963-A2F7-D3A22AFD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6A07-AFA5-43BE-90A6-5BCCE4CFB47B}" type="datetime1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B0BD1-F929-4E4C-A141-D5F578B2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303B8-3F7C-4305-B4FC-3524D9B2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FE47A-B45A-4F68-9644-9953ADC5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AA68E-B5A7-4906-A187-7EDF7E479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76034-47A7-45DE-B212-9384C512B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29E21-0D2B-48CD-B710-7386448B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36FF4-3B4C-4F6B-92A0-66774BE083BE}" type="datetime1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698A1-54A6-469A-8F8D-C1FAA0CC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86058-D739-4E42-83CC-BAB86F67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CB91-AAF8-448A-8D22-64C2E60E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38769-2DE7-4B09-807A-2BD7BA819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B4529-0C65-4C8A-87D6-1D8A8E953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8C553-5C35-42B8-8998-020F8FB75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5F2CFA-F67B-4EA6-A8B7-A6F4FCEC0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436A9-9A60-475A-8BCE-0A00D68EE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F7D73-96D2-4C58-808B-8F92DF622C49}" type="datetime1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CAA17-21A1-4183-8F92-74EF161E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8305B-74E0-4D92-B7EE-74242D2A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FFF5-FBB1-4040-B065-280573224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DDFAD-483D-4835-8FC5-A3054E30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303BC-F422-4EFC-B9B6-407C3105B213}" type="datetime1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2FD2D-61C6-4B4C-9D87-33BECA52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B0EFD-39A6-4084-A211-C07ED82F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0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1149C-6CE7-455C-8F8C-50EE76DC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53AA-7F3C-40BE-9ACA-A3CD3C032FBA}" type="datetime1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B10AE-BC2A-4CE0-B032-E7726CD7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3CE68-FB7F-4E2E-B328-0859A16D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4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1397-ADA8-40F3-996F-21C543BD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561F-663E-44D2-BF5E-9BACED91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BF5A2-80ED-4456-9262-C35FDF328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E4B84-A384-4928-A3B2-675D7FCB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10C5-C8CA-46BC-87EA-8AF66A914C89}" type="datetime1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473E6-5685-4354-8C88-B9CC6BAA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EC94F-69C0-44CD-9CC8-D5A56C2F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8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D180-2F62-4739-BE32-B7C86955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90FC5-7157-42DF-9C46-EC3B5750C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D7709-500A-40D3-9907-4E419E655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75158-1403-4CA4-B667-19DC82A8D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6EAC8-CF1E-40E0-B3B0-353A970FE136}" type="datetime1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71E85-B08C-49A9-AB4D-A6174E421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45DFE-2609-4655-9693-3B43EC3E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8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EFC00-9FEC-4185-94C3-95347B64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846DA-84E3-4236-A4DB-368EE52F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2FE0D-A3EF-4E77-80E0-0B3518CBC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EB28-408D-4A1D-BEC9-14237111B99C}" type="datetime1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757F-0C2D-46A9-9AC2-CBCAEC1B3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1ABA9-1390-44AC-9A16-422E58172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48A2A-6FF0-4133-B3BD-99AB771FF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if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21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FCFD10-BC02-4A0F-86AD-06CDEE06477B}"/>
              </a:ext>
            </a:extLst>
          </p:cNvPr>
          <p:cNvSpPr>
            <a:spLocks noGrp="1"/>
          </p:cNvSpPr>
          <p:nvPr/>
        </p:nvSpPr>
        <p:spPr>
          <a:xfrm>
            <a:off x="0" y="72572"/>
            <a:ext cx="12191999" cy="3502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Lectures </a:t>
            </a:r>
            <a:r>
              <a:rPr lang="en-US" sz="66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6600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  <a:r>
              <a:rPr lang="en-US" sz="6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en-US" altLang="zh-CN" sz="6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</a:t>
            </a:r>
            <a:endParaRPr lang="en-US" sz="6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6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CS436/536: Introduction to </a:t>
            </a:r>
          </a:p>
          <a:p>
            <a:r>
              <a:rPr lang="en-US" sz="6600" dirty="0">
                <a:solidFill>
                  <a:srgbClr val="000000"/>
                </a:solidFill>
                <a:latin typeface="Arial" panose="020B0604020202020204" pitchFamily="34" charset="0"/>
              </a:rPr>
              <a:t>Machine Learning</a:t>
            </a:r>
            <a:endParaRPr lang="en-US" sz="66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1660543-ADD7-4495-BDC1-E931486B1776}"/>
              </a:ext>
            </a:extLst>
          </p:cNvPr>
          <p:cNvSpPr txBox="1">
            <a:spLocks/>
          </p:cNvSpPr>
          <p:nvPr/>
        </p:nvSpPr>
        <p:spPr>
          <a:xfrm>
            <a:off x="0" y="3877696"/>
            <a:ext cx="12192000" cy="2479685"/>
          </a:xfrm>
          <a:prstGeom prst="rect">
            <a:avLst/>
          </a:prstGeom>
          <a:solidFill>
            <a:srgbClr val="005A43"/>
          </a:solidFill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b="1" dirty="0">
              <a:solidFill>
                <a:srgbClr val="CEDC00"/>
              </a:solidFill>
            </a:endParaRPr>
          </a:p>
          <a:p>
            <a:pPr algn="ctr"/>
            <a:r>
              <a:rPr lang="en-US" altLang="zh-CN" sz="4000" b="1" dirty="0" err="1">
                <a:solidFill>
                  <a:srgbClr val="CEDC00"/>
                </a:solidFill>
              </a:rPr>
              <a:t>Zhaohan</a:t>
            </a:r>
            <a:r>
              <a:rPr lang="zh-CN" altLang="en-US" sz="4000" b="1" dirty="0">
                <a:solidFill>
                  <a:srgbClr val="CEDC00"/>
                </a:solidFill>
              </a:rPr>
              <a:t> </a:t>
            </a:r>
            <a:r>
              <a:rPr lang="en-US" altLang="zh-CN" sz="4000" b="1" dirty="0">
                <a:solidFill>
                  <a:srgbClr val="CEDC00"/>
                </a:solidFill>
              </a:rPr>
              <a:t>Xi</a:t>
            </a:r>
            <a:endParaRPr lang="en-US" sz="4000" b="1" baseline="30000" dirty="0"/>
          </a:p>
          <a:p>
            <a:pPr algn="ctr"/>
            <a:r>
              <a:rPr lang="en-US" sz="3400" b="1" dirty="0">
                <a:solidFill>
                  <a:schemeClr val="bg1"/>
                </a:solidFill>
              </a:rPr>
              <a:t>Binghamton University</a:t>
            </a:r>
          </a:p>
          <a:p>
            <a:pPr algn="ctr"/>
            <a:endParaRPr lang="en-US" sz="34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3400" b="1" baseline="30000" dirty="0">
                <a:solidFill>
                  <a:schemeClr val="bg1"/>
                </a:solidFill>
              </a:rPr>
              <a:t>zxi1</a:t>
            </a:r>
            <a:r>
              <a:rPr lang="en-US" sz="3400" b="1" baseline="30000" dirty="0">
                <a:solidFill>
                  <a:schemeClr val="bg1"/>
                </a:solidFill>
              </a:rPr>
              <a:t>@binghamton.edu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81466E4A-F112-4C98-868F-0CFE814F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009FB23-F3BC-4BB8-8368-2951AA3C74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Root Attribute</a:t>
            </a:r>
          </a:p>
        </p:txBody>
      </p:sp>
      <p:sp>
        <p:nvSpPr>
          <p:cNvPr id="68" name="Rectangle 44">
            <a:extLst>
              <a:ext uri="{FF2B5EF4-FFF2-40B4-BE49-F238E27FC236}">
                <a16:creationId xmlns:a16="http://schemas.microsoft.com/office/drawing/2014/main" id="{4577A8C4-00AA-D047-9124-0BD2AA55A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090" y="4887146"/>
            <a:ext cx="604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SzTx/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53</a:t>
            </a:r>
          </a:p>
        </p:txBody>
      </p:sp>
      <p:sp>
        <p:nvSpPr>
          <p:cNvPr id="69" name="Rectangle 47">
            <a:extLst>
              <a:ext uri="{FF2B5EF4-FFF2-40B4-BE49-F238E27FC236}">
                <a16:creationId xmlns:a16="http://schemas.microsoft.com/office/drawing/2014/main" id="{9E4B68CF-F058-8A40-BD35-EDCB0CBEE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5137" y="5719624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800">
                <a:solidFill>
                  <a:srgbClr val="0000FF"/>
                </a:solidFill>
              </a:rPr>
              <a:t>50</a:t>
            </a:r>
          </a:p>
        </p:txBody>
      </p:sp>
      <p:sp>
        <p:nvSpPr>
          <p:cNvPr id="70" name="Rectangle 51">
            <a:extLst>
              <a:ext uri="{FF2B5EF4-FFF2-40B4-BE49-F238E27FC236}">
                <a16:creationId xmlns:a16="http://schemas.microsoft.com/office/drawing/2014/main" id="{9E51F0B8-C572-164B-A784-0343F3B0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462" y="5708380"/>
            <a:ext cx="7328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800">
                <a:solidFill>
                  <a:srgbClr val="0000FF"/>
                </a:solidFill>
              </a:rPr>
              <a:t>100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BEF28FD-7A4D-8F40-ABA2-A6D3BCC850ED}"/>
              </a:ext>
            </a:extLst>
          </p:cNvPr>
          <p:cNvGrpSpPr/>
          <p:nvPr/>
        </p:nvGrpSpPr>
        <p:grpSpPr>
          <a:xfrm>
            <a:off x="8698929" y="3953469"/>
            <a:ext cx="1919588" cy="1782244"/>
            <a:chOff x="3496436" y="3066609"/>
            <a:chExt cx="1439691" cy="1336683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32FA0EC-25DF-F147-AC25-7F42DFF63E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9328" y="3344543"/>
              <a:ext cx="373907" cy="22523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0FB941E-9BD7-B742-AA64-DC312B792CE6}"/>
                </a:ext>
              </a:extLst>
            </p:cNvPr>
            <p:cNvCxnSpPr>
              <a:cxnSpLocks/>
            </p:cNvCxnSpPr>
            <p:nvPr/>
          </p:nvCxnSpPr>
          <p:spPr>
            <a:xfrm>
              <a:off x="4403235" y="3344543"/>
              <a:ext cx="333870" cy="2066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89834E32-ABCE-964B-842E-40C5D085EDC1}"/>
                </a:ext>
              </a:extLst>
            </p:cNvPr>
            <p:cNvSpPr/>
            <p:nvPr/>
          </p:nvSpPr>
          <p:spPr>
            <a:xfrm>
              <a:off x="3870343" y="3066609"/>
              <a:ext cx="1065784" cy="27793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77CF7519-38D6-D94A-AD41-2295A8EF558E}"/>
                </a:ext>
              </a:extLst>
            </p:cNvPr>
            <p:cNvSpPr/>
            <p:nvPr/>
          </p:nvSpPr>
          <p:spPr>
            <a:xfrm>
              <a:off x="4598109" y="3551145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-</a:t>
              </a:r>
              <a:endParaRPr lang="en-US" sz="2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DAFE48D-1746-0140-9E15-1685D72A8613}"/>
                </a:ext>
              </a:extLst>
            </p:cNvPr>
            <p:cNvSpPr txBox="1"/>
            <p:nvPr/>
          </p:nvSpPr>
          <p:spPr>
            <a:xfrm>
              <a:off x="3950499" y="3198135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69D8AC4-5828-7C47-A147-A8B37841CFF1}"/>
                </a:ext>
              </a:extLst>
            </p:cNvPr>
            <p:cNvSpPr txBox="1"/>
            <p:nvPr/>
          </p:nvSpPr>
          <p:spPr>
            <a:xfrm>
              <a:off x="4592014" y="3157053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C6FBE51-F91A-3040-A528-940F329C5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2622" y="3847715"/>
              <a:ext cx="376706" cy="29213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9B4A5E3-6787-714A-A06D-1AD35EA5F569}"/>
                </a:ext>
              </a:extLst>
            </p:cNvPr>
            <p:cNvCxnSpPr>
              <a:cxnSpLocks/>
            </p:cNvCxnSpPr>
            <p:nvPr/>
          </p:nvCxnSpPr>
          <p:spPr>
            <a:xfrm>
              <a:off x="4029328" y="3847715"/>
              <a:ext cx="320955" cy="3201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4D8791BF-0554-CF41-B89A-08CB5FE1E6BE}"/>
                </a:ext>
              </a:extLst>
            </p:cNvPr>
            <p:cNvSpPr/>
            <p:nvPr/>
          </p:nvSpPr>
          <p:spPr>
            <a:xfrm>
              <a:off x="3496436" y="3569781"/>
              <a:ext cx="1065784" cy="27793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3EEA46F7-56A2-244A-8422-E55FD6FAA186}"/>
                </a:ext>
              </a:extLst>
            </p:cNvPr>
            <p:cNvSpPr/>
            <p:nvPr/>
          </p:nvSpPr>
          <p:spPr>
            <a:xfrm>
              <a:off x="4211287" y="4167837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-</a:t>
              </a:r>
              <a:endParaRPr lang="en-US" sz="2400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1F7E649E-6E22-C242-9557-3BF6CF7FCDEE}"/>
                </a:ext>
              </a:extLst>
            </p:cNvPr>
            <p:cNvSpPr/>
            <p:nvPr/>
          </p:nvSpPr>
          <p:spPr>
            <a:xfrm>
              <a:off x="3513626" y="4139845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+</a:t>
              </a:r>
              <a:endParaRPr lang="en-US" sz="24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F59C4A9-9C20-6D43-B6C3-92C3D7909E6B}"/>
                </a:ext>
              </a:extLst>
            </p:cNvPr>
            <p:cNvSpPr txBox="1"/>
            <p:nvPr/>
          </p:nvSpPr>
          <p:spPr>
            <a:xfrm>
              <a:off x="3564427" y="3748563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6890510-CFCF-4B42-9A4D-B4405CFCC27C}"/>
                </a:ext>
              </a:extLst>
            </p:cNvPr>
            <p:cNvSpPr txBox="1"/>
            <p:nvPr/>
          </p:nvSpPr>
          <p:spPr>
            <a:xfrm>
              <a:off x="4222003" y="3734690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86" name="Rectangle 44">
            <a:extLst>
              <a:ext uri="{FF2B5EF4-FFF2-40B4-BE49-F238E27FC236}">
                <a16:creationId xmlns:a16="http://schemas.microsoft.com/office/drawing/2014/main" id="{4F545262-6367-D144-AAAA-D05C8A4CE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743" y="4864065"/>
            <a:ext cx="93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SzTx/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87" name="Rectangle 47">
            <a:extLst>
              <a:ext uri="{FF2B5EF4-FFF2-40B4-BE49-F238E27FC236}">
                <a16:creationId xmlns:a16="http://schemas.microsoft.com/office/drawing/2014/main" id="{F4B107CE-50C0-9949-BE9B-5B08760E4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791" y="5696543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8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88" name="Rectangle 51">
            <a:extLst>
              <a:ext uri="{FF2B5EF4-FFF2-40B4-BE49-F238E27FC236}">
                <a16:creationId xmlns:a16="http://schemas.microsoft.com/office/drawing/2014/main" id="{F5282E66-E932-D043-8E0A-BC76B751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117" y="5685299"/>
            <a:ext cx="7328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800">
                <a:solidFill>
                  <a:srgbClr val="0000FF"/>
                </a:solidFill>
              </a:rPr>
              <a:t>100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F170B6B-2AAF-8048-BF31-91D43C3F62FA}"/>
              </a:ext>
            </a:extLst>
          </p:cNvPr>
          <p:cNvGrpSpPr/>
          <p:nvPr/>
        </p:nvGrpSpPr>
        <p:grpSpPr>
          <a:xfrm>
            <a:off x="5101583" y="3930387"/>
            <a:ext cx="1919588" cy="1782244"/>
            <a:chOff x="3496436" y="3066609"/>
            <a:chExt cx="1439691" cy="1336683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A62C450-3528-6644-B27E-CAE5720ACC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9328" y="3344543"/>
              <a:ext cx="373907" cy="22523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4581928-54AB-0146-9890-4B5C9ADF597C}"/>
                </a:ext>
              </a:extLst>
            </p:cNvPr>
            <p:cNvCxnSpPr>
              <a:cxnSpLocks/>
            </p:cNvCxnSpPr>
            <p:nvPr/>
          </p:nvCxnSpPr>
          <p:spPr>
            <a:xfrm>
              <a:off x="4403235" y="3344543"/>
              <a:ext cx="333870" cy="2066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67566D3A-4B60-5A4B-A182-8D9154E97CE7}"/>
                </a:ext>
              </a:extLst>
            </p:cNvPr>
            <p:cNvSpPr/>
            <p:nvPr/>
          </p:nvSpPr>
          <p:spPr>
            <a:xfrm>
              <a:off x="3870343" y="3066609"/>
              <a:ext cx="1065784" cy="27793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5A6F1A7-6A58-354B-9155-8E389CE04D4F}"/>
                </a:ext>
              </a:extLst>
            </p:cNvPr>
            <p:cNvSpPr/>
            <p:nvPr/>
          </p:nvSpPr>
          <p:spPr>
            <a:xfrm>
              <a:off x="4598109" y="3551145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-</a:t>
              </a:r>
              <a:endParaRPr lang="en-US" sz="24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EADD06D-695C-034B-B7D2-5D40CE422C4A}"/>
                </a:ext>
              </a:extLst>
            </p:cNvPr>
            <p:cNvSpPr txBox="1"/>
            <p:nvPr/>
          </p:nvSpPr>
          <p:spPr>
            <a:xfrm>
              <a:off x="3950499" y="3198135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DC8CDAB-0D68-5F44-8D57-18470CFA6D0F}"/>
                </a:ext>
              </a:extLst>
            </p:cNvPr>
            <p:cNvSpPr txBox="1"/>
            <p:nvPr/>
          </p:nvSpPr>
          <p:spPr>
            <a:xfrm>
              <a:off x="4592014" y="3157053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F91BB4F-424D-794F-88E5-720CCAB42A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2622" y="3847715"/>
              <a:ext cx="376706" cy="29213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50F94B2-818C-C643-A279-57EE44BBBE3B}"/>
                </a:ext>
              </a:extLst>
            </p:cNvPr>
            <p:cNvCxnSpPr>
              <a:cxnSpLocks/>
            </p:cNvCxnSpPr>
            <p:nvPr/>
          </p:nvCxnSpPr>
          <p:spPr>
            <a:xfrm>
              <a:off x="4029328" y="3847715"/>
              <a:ext cx="320955" cy="3201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6C0DD02D-3DB1-D84E-AA5D-D0123B4DC6C4}"/>
                </a:ext>
              </a:extLst>
            </p:cNvPr>
            <p:cNvSpPr/>
            <p:nvPr/>
          </p:nvSpPr>
          <p:spPr>
            <a:xfrm>
              <a:off x="3496436" y="3569781"/>
              <a:ext cx="1065784" cy="27793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0F2B77EC-BBA4-8943-B0DF-63F327708E53}"/>
                </a:ext>
              </a:extLst>
            </p:cNvPr>
            <p:cNvSpPr/>
            <p:nvPr/>
          </p:nvSpPr>
          <p:spPr>
            <a:xfrm>
              <a:off x="4211287" y="4167837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-</a:t>
              </a:r>
              <a:endParaRPr lang="en-US" sz="2400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BD1820FE-443F-434A-A7D2-831D51DA6543}"/>
                </a:ext>
              </a:extLst>
            </p:cNvPr>
            <p:cNvSpPr/>
            <p:nvPr/>
          </p:nvSpPr>
          <p:spPr>
            <a:xfrm>
              <a:off x="3513626" y="4139845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+</a:t>
              </a:r>
              <a:endParaRPr lang="en-US" sz="24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7EF0EE5-1872-2E4F-B04D-5D74B3723C99}"/>
                </a:ext>
              </a:extLst>
            </p:cNvPr>
            <p:cNvSpPr txBox="1"/>
            <p:nvPr/>
          </p:nvSpPr>
          <p:spPr>
            <a:xfrm>
              <a:off x="3564427" y="3748563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6E96AD9-9BDE-E346-9FEC-5923DCD28E90}"/>
                </a:ext>
              </a:extLst>
            </p:cNvPr>
            <p:cNvSpPr txBox="1"/>
            <p:nvPr/>
          </p:nvSpPr>
          <p:spPr>
            <a:xfrm>
              <a:off x="4222003" y="3734690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3387780-BBD0-B140-8B56-FE691CFFC3D5}"/>
              </a:ext>
            </a:extLst>
          </p:cNvPr>
          <p:cNvSpPr txBox="1"/>
          <p:nvPr/>
        </p:nvSpPr>
        <p:spPr>
          <a:xfrm>
            <a:off x="5192238" y="6088346"/>
            <a:ext cx="1824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splitting on 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F353735-1910-A04F-9570-B992545E1282}"/>
              </a:ext>
            </a:extLst>
          </p:cNvPr>
          <p:cNvSpPr txBox="1"/>
          <p:nvPr/>
        </p:nvSpPr>
        <p:spPr>
          <a:xfrm>
            <a:off x="8741697" y="6094648"/>
            <a:ext cx="18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splitting on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4289CC-0308-0AA2-B5E8-C0091865F088}"/>
              </a:ext>
            </a:extLst>
          </p:cNvPr>
          <p:cNvSpPr txBox="1"/>
          <p:nvPr/>
        </p:nvSpPr>
        <p:spPr>
          <a:xfrm>
            <a:off x="489723" y="1293391"/>
            <a:ext cx="102192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SzTx/>
              <a:buFontTx/>
              <a:buNone/>
            </a:pPr>
            <a:r>
              <a:rPr lang="en-US" sz="3600" dirty="0"/>
              <a:t>Advantage </a:t>
            </a:r>
            <a:r>
              <a:rPr lang="en-US" sz="3600" dirty="0">
                <a:solidFill>
                  <a:srgbClr val="FF0000"/>
                </a:solidFill>
              </a:rPr>
              <a:t>A</a:t>
            </a:r>
            <a:r>
              <a:rPr lang="en-US" sz="3600" dirty="0"/>
              <a:t>. But…Need a way to quantify things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2800" dirty="0"/>
              <a:t>One way to think about it: # of queries required to label a random data point.</a:t>
            </a:r>
          </a:p>
          <a:p>
            <a:r>
              <a:rPr lang="en-US" sz="2800" dirty="0"/>
              <a:t>If we choose </a:t>
            </a:r>
            <a:r>
              <a:rPr lang="en-US" sz="2800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 we have less uncertainty about the labels. </a:t>
            </a:r>
          </a:p>
        </p:txBody>
      </p:sp>
    </p:spTree>
    <p:extLst>
      <p:ext uri="{BB962C8B-B14F-4D97-AF65-F5344CB8AC3E}">
        <p14:creationId xmlns:p14="http://schemas.microsoft.com/office/powerpoint/2010/main" val="205302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86" grpId="0"/>
      <p:bldP spid="87" grpId="0"/>
      <p:bldP spid="88" grpId="0"/>
      <p:bldP spid="103" grpId="0"/>
      <p:bldP spid="1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Root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have the resulting decision tree as small as possible (Occam’s Razor)</a:t>
            </a:r>
          </a:p>
          <a:p>
            <a:pPr lvl="1"/>
            <a:r>
              <a:rPr lang="en-US" dirty="0"/>
              <a:t>The main decision in the algorithm is the selection of the next attribute to condition on.</a:t>
            </a:r>
          </a:p>
          <a:p>
            <a:r>
              <a:rPr lang="en-US" dirty="0"/>
              <a:t>We want attributes that split the examples to sets that are </a:t>
            </a:r>
            <a:r>
              <a:rPr lang="en-US" dirty="0">
                <a:solidFill>
                  <a:schemeClr val="accent1"/>
                </a:solidFill>
              </a:rPr>
              <a:t>relatively pure in one label</a:t>
            </a:r>
            <a:r>
              <a:rPr lang="en-US" dirty="0"/>
              <a:t>; this way we are closer to a leaf node.</a:t>
            </a:r>
          </a:p>
          <a:p>
            <a:pPr lvl="1"/>
            <a:r>
              <a:rPr lang="en-US" sz="3200" dirty="0"/>
              <a:t>The most popular heuristics is based on </a:t>
            </a:r>
            <a:r>
              <a:rPr lang="en-US" sz="3200" dirty="0">
                <a:solidFill>
                  <a:schemeClr val="accent1"/>
                </a:solidFill>
              </a:rPr>
              <a:t>information gain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5660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E276E-B433-9993-9052-276859409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6142F2-5B6F-A2BF-EEAC-051EE16E4818}"/>
              </a:ext>
            </a:extLst>
          </p:cNvPr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0D8CD-265A-D4B5-5ED6-AF68BB02775D}"/>
              </a:ext>
            </a:extLst>
          </p:cNvPr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DE9BABC-9670-A203-9036-6895B1FD0A91}"/>
              </a:ext>
            </a:extLst>
          </p:cNvPr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B6A5B7-FA4F-D18E-C90C-B0A0E9AE4BC5}"/>
              </a:ext>
            </a:extLst>
          </p:cNvPr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BF234-E901-9465-3EF2-D371A70B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A6F6034-1516-478C-9756-BC6A8296D6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40910-6CC1-8436-9C41-3CA38F39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AEB8B5-73F7-68AA-6AF1-A24818B148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3952" y="1203158"/>
                <a:ext cx="10054291" cy="411672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Entropy (impurity, disorder) of a set of examples, S, relative to a binary classification is:</a:t>
                </a:r>
                <a:endParaRPr lang="en-US" sz="2800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func>
                        <m:funcPr>
                          <m:ctrlPr>
                            <a:rPr 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</m:sub>
                    </m:sSub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the proportion of positive examples in S 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</m:sub>
                    </m:sSub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the proportion of  negatives examples in S</a:t>
                </a:r>
              </a:p>
              <a:p>
                <a:pPr lvl="1"/>
                <a:r>
                  <a:rPr lang="en-US" sz="2400" dirty="0"/>
                  <a:t>If all the examples belong to the same category: Entropy = 0 </a:t>
                </a:r>
              </a:p>
              <a:p>
                <a:pPr lvl="1"/>
                <a:r>
                  <a:rPr lang="en-US" sz="2400" dirty="0"/>
                  <a:t>If all the examples are equally mixed (0.5, 0.5): Entropy = 1</a:t>
                </a:r>
              </a:p>
              <a:p>
                <a:pPr lvl="1"/>
                <a:r>
                  <a:rPr lang="en-US" sz="2400" dirty="0"/>
                  <a:t>Entropy  = Level of uncertainty. </a:t>
                </a:r>
              </a:p>
              <a:p>
                <a:pPr marL="457189" lvl="1" indent="0">
                  <a:buNone/>
                </a:pPr>
                <a:endParaRPr lang="en-US" sz="2400" b="0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45718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AEB8B5-73F7-68AA-6AF1-A24818B148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952" y="1203158"/>
                <a:ext cx="10054291" cy="4116721"/>
              </a:xfrm>
              <a:blipFill>
                <a:blip r:embed="rId3"/>
                <a:stretch>
                  <a:fillRect l="-1136" t="-3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7516662-E1D0-E014-9915-E6329C159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777" y="2756754"/>
            <a:ext cx="3035852" cy="303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19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</a:t>
            </a:r>
            <a:endParaRPr lang="en-US" dirty="0"/>
          </a:p>
        </p:txBody>
      </p:sp>
      <p:grpSp>
        <p:nvGrpSpPr>
          <p:cNvPr id="15" name="Group 53"/>
          <p:cNvGrpSpPr>
            <a:grpSpLocks/>
          </p:cNvGrpSpPr>
          <p:nvPr/>
        </p:nvGrpSpPr>
        <p:grpSpPr bwMode="auto">
          <a:xfrm>
            <a:off x="3352800" y="4495798"/>
            <a:ext cx="5867400" cy="1755774"/>
            <a:chOff x="768" y="2976"/>
            <a:chExt cx="3696" cy="1106"/>
          </a:xfrm>
        </p:grpSpPr>
        <p:grpSp>
          <p:nvGrpSpPr>
            <p:cNvPr id="16" name="Group 47"/>
            <p:cNvGrpSpPr>
              <a:grpSpLocks/>
            </p:cNvGrpSpPr>
            <p:nvPr/>
          </p:nvGrpSpPr>
          <p:grpSpPr bwMode="auto">
            <a:xfrm>
              <a:off x="3686" y="2976"/>
              <a:ext cx="778" cy="1106"/>
              <a:chOff x="3494" y="2976"/>
              <a:chExt cx="778" cy="1106"/>
            </a:xfrm>
          </p:grpSpPr>
          <p:sp>
            <p:nvSpPr>
              <p:cNvPr id="39" name="Line 14"/>
              <p:cNvSpPr>
                <a:spLocks noChangeShapeType="1"/>
              </p:cNvSpPr>
              <p:nvPr/>
            </p:nvSpPr>
            <p:spPr bwMode="auto">
              <a:xfrm>
                <a:off x="3744" y="3888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Line 15"/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Line 16"/>
              <p:cNvSpPr>
                <a:spLocks noChangeShapeType="1"/>
              </p:cNvSpPr>
              <p:nvPr/>
            </p:nvSpPr>
            <p:spPr bwMode="auto">
              <a:xfrm>
                <a:off x="3696" y="306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Text Box 17"/>
              <p:cNvSpPr txBox="1">
                <a:spLocks noChangeArrowheads="1"/>
              </p:cNvSpPr>
              <p:nvPr/>
            </p:nvSpPr>
            <p:spPr bwMode="auto">
              <a:xfrm>
                <a:off x="3494" y="2976"/>
                <a:ext cx="1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47" name="Line 18"/>
              <p:cNvSpPr>
                <a:spLocks noChangeShapeType="1"/>
              </p:cNvSpPr>
              <p:nvPr/>
            </p:nvSpPr>
            <p:spPr bwMode="auto">
              <a:xfrm>
                <a:off x="4128" y="3312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19"/>
              <p:cNvSpPr>
                <a:spLocks noChangeShapeType="1"/>
              </p:cNvSpPr>
              <p:nvPr/>
            </p:nvSpPr>
            <p:spPr bwMode="auto">
              <a:xfrm>
                <a:off x="3840" y="3648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Text Box 26"/>
              <p:cNvSpPr txBox="1">
                <a:spLocks noChangeArrowheads="1"/>
              </p:cNvSpPr>
              <p:nvPr/>
            </p:nvSpPr>
            <p:spPr bwMode="auto">
              <a:xfrm>
                <a:off x="3739" y="3809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b="1">
                    <a:solidFill>
                      <a:srgbClr val="FF0066"/>
                    </a:solidFill>
                  </a:rPr>
                  <a:t>--</a:t>
                </a:r>
              </a:p>
            </p:txBody>
          </p:sp>
          <p:sp>
            <p:nvSpPr>
              <p:cNvPr id="50" name="Text Box 27"/>
              <p:cNvSpPr txBox="1">
                <a:spLocks noChangeArrowheads="1"/>
              </p:cNvSpPr>
              <p:nvPr/>
            </p:nvSpPr>
            <p:spPr bwMode="auto">
              <a:xfrm>
                <a:off x="4037" y="3888"/>
                <a:ext cx="17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1400" b="1">
                    <a:solidFill>
                      <a:srgbClr val="0000FF"/>
                    </a:solidFill>
                  </a:rPr>
                  <a:t>+</a:t>
                </a:r>
              </a:p>
            </p:txBody>
          </p:sp>
        </p:grpSp>
        <p:grpSp>
          <p:nvGrpSpPr>
            <p:cNvPr id="17" name="Group 36"/>
            <p:cNvGrpSpPr>
              <a:grpSpLocks/>
            </p:cNvGrpSpPr>
            <p:nvPr/>
          </p:nvGrpSpPr>
          <p:grpSpPr bwMode="auto">
            <a:xfrm>
              <a:off x="854" y="2976"/>
              <a:ext cx="778" cy="1106"/>
              <a:chOff x="662" y="2976"/>
              <a:chExt cx="778" cy="1106"/>
            </a:xfrm>
          </p:grpSpPr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912" y="3888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>
                <a:off x="912" y="2976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864" y="306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31"/>
              <p:cNvSpPr txBox="1">
                <a:spLocks noChangeArrowheads="1"/>
              </p:cNvSpPr>
              <p:nvPr/>
            </p:nvSpPr>
            <p:spPr bwMode="auto">
              <a:xfrm>
                <a:off x="662" y="2976"/>
                <a:ext cx="1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1296" y="3120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1008" y="3792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34"/>
              <p:cNvSpPr txBox="1">
                <a:spLocks noChangeArrowheads="1"/>
              </p:cNvSpPr>
              <p:nvPr/>
            </p:nvSpPr>
            <p:spPr bwMode="auto">
              <a:xfrm>
                <a:off x="907" y="3809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b="1">
                    <a:solidFill>
                      <a:srgbClr val="FF0066"/>
                    </a:solidFill>
                  </a:rPr>
                  <a:t>--</a:t>
                </a:r>
              </a:p>
            </p:txBody>
          </p:sp>
          <p:sp>
            <p:nvSpPr>
              <p:cNvPr id="38" name="Text Box 35"/>
              <p:cNvSpPr txBox="1">
                <a:spLocks noChangeArrowheads="1"/>
              </p:cNvSpPr>
              <p:nvPr/>
            </p:nvSpPr>
            <p:spPr bwMode="auto">
              <a:xfrm>
                <a:off x="1205" y="3888"/>
                <a:ext cx="17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1400" b="1">
                    <a:solidFill>
                      <a:srgbClr val="0000FF"/>
                    </a:solidFill>
                  </a:rPr>
                  <a:t>+</a:t>
                </a:r>
              </a:p>
            </p:txBody>
          </p:sp>
        </p:grpSp>
        <p:grpSp>
          <p:nvGrpSpPr>
            <p:cNvPr id="18" name="Group 49"/>
            <p:cNvGrpSpPr>
              <a:grpSpLocks/>
            </p:cNvGrpSpPr>
            <p:nvPr/>
          </p:nvGrpSpPr>
          <p:grpSpPr bwMode="auto">
            <a:xfrm>
              <a:off x="2270" y="2976"/>
              <a:ext cx="778" cy="1106"/>
              <a:chOff x="1910" y="2976"/>
              <a:chExt cx="778" cy="1106"/>
            </a:xfrm>
          </p:grpSpPr>
          <p:sp>
            <p:nvSpPr>
              <p:cNvPr id="22" name="Text Box 44"/>
              <p:cNvSpPr txBox="1">
                <a:spLocks noChangeArrowheads="1"/>
              </p:cNvSpPr>
              <p:nvPr/>
            </p:nvSpPr>
            <p:spPr bwMode="auto">
              <a:xfrm>
                <a:off x="2155" y="3809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b="1">
                    <a:solidFill>
                      <a:srgbClr val="FF0066"/>
                    </a:solidFill>
                  </a:rPr>
                  <a:t>--</a:t>
                </a:r>
              </a:p>
            </p:txBody>
          </p:sp>
          <p:sp>
            <p:nvSpPr>
              <p:cNvPr id="23" name="Line 38"/>
              <p:cNvSpPr>
                <a:spLocks noChangeShapeType="1"/>
              </p:cNvSpPr>
              <p:nvPr/>
            </p:nvSpPr>
            <p:spPr bwMode="auto">
              <a:xfrm>
                <a:off x="2160" y="3888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39"/>
              <p:cNvSpPr>
                <a:spLocks noChangeShapeType="1"/>
              </p:cNvSpPr>
              <p:nvPr/>
            </p:nvSpPr>
            <p:spPr bwMode="auto">
              <a:xfrm>
                <a:off x="2160" y="2976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40"/>
              <p:cNvSpPr>
                <a:spLocks noChangeShapeType="1"/>
              </p:cNvSpPr>
              <p:nvPr/>
            </p:nvSpPr>
            <p:spPr bwMode="auto">
              <a:xfrm>
                <a:off x="2112" y="306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41"/>
              <p:cNvSpPr txBox="1">
                <a:spLocks noChangeArrowheads="1"/>
              </p:cNvSpPr>
              <p:nvPr/>
            </p:nvSpPr>
            <p:spPr bwMode="auto">
              <a:xfrm>
                <a:off x="1910" y="2976"/>
                <a:ext cx="174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1400" b="1"/>
                  <a:t>1</a:t>
                </a:r>
              </a:p>
            </p:txBody>
          </p:sp>
          <p:sp>
            <p:nvSpPr>
              <p:cNvPr id="27" name="Line 42"/>
              <p:cNvSpPr>
                <a:spLocks noChangeShapeType="1"/>
              </p:cNvSpPr>
              <p:nvPr/>
            </p:nvSpPr>
            <p:spPr bwMode="auto">
              <a:xfrm>
                <a:off x="2544" y="3456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43"/>
              <p:cNvSpPr>
                <a:spLocks noChangeShapeType="1"/>
              </p:cNvSpPr>
              <p:nvPr/>
            </p:nvSpPr>
            <p:spPr bwMode="auto">
              <a:xfrm>
                <a:off x="2256" y="3792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45"/>
              <p:cNvSpPr txBox="1">
                <a:spLocks noChangeArrowheads="1"/>
              </p:cNvSpPr>
              <p:nvPr/>
            </p:nvSpPr>
            <p:spPr bwMode="auto">
              <a:xfrm>
                <a:off x="2453" y="3888"/>
                <a:ext cx="173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1400" b="1">
                    <a:solidFill>
                      <a:srgbClr val="0000FF"/>
                    </a:solidFill>
                  </a:rPr>
                  <a:t>+</a:t>
                </a:r>
              </a:p>
            </p:txBody>
          </p:sp>
          <p:sp>
            <p:nvSpPr>
              <p:cNvPr id="30" name="Line 46"/>
              <p:cNvSpPr>
                <a:spLocks noChangeShapeType="1"/>
              </p:cNvSpPr>
              <p:nvPr/>
            </p:nvSpPr>
            <p:spPr bwMode="auto">
              <a:xfrm>
                <a:off x="2256" y="3456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" name="Line 50"/>
            <p:cNvSpPr>
              <a:spLocks noChangeShapeType="1"/>
            </p:cNvSpPr>
            <p:nvPr/>
          </p:nvSpPr>
          <p:spPr bwMode="auto">
            <a:xfrm flipV="1">
              <a:off x="768" y="3744"/>
              <a:ext cx="0" cy="144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51"/>
            <p:cNvSpPr>
              <a:spLocks noChangeShapeType="1"/>
            </p:cNvSpPr>
            <p:nvPr/>
          </p:nvSpPr>
          <p:spPr bwMode="auto">
            <a:xfrm flipV="1">
              <a:off x="2208" y="3072"/>
              <a:ext cx="0" cy="81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52"/>
            <p:cNvSpPr>
              <a:spLocks noChangeShapeType="1"/>
            </p:cNvSpPr>
            <p:nvPr/>
          </p:nvSpPr>
          <p:spPr bwMode="auto">
            <a:xfrm flipV="1">
              <a:off x="3648" y="3360"/>
              <a:ext cx="0" cy="52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5562600" y="4572000"/>
            <a:ext cx="1524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7848600" y="4572000"/>
            <a:ext cx="1524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276600" y="4572000"/>
            <a:ext cx="1524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BEAD8999-43F7-CD4B-9F0B-0A2474B5E5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3952" y="1203159"/>
                <a:ext cx="11008448" cy="288058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Entropy (impurity, disorder) of a set of examples, S, relative to a binary classification is: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proportion of positive examples in S 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proportion of  negatives examples in S</a:t>
                </a:r>
              </a:p>
              <a:p>
                <a:pPr lvl="1"/>
                <a:r>
                  <a:rPr lang="en-US" dirty="0"/>
                  <a:t>If all the examples belong to the same category: Entropy = 0 </a:t>
                </a:r>
              </a:p>
              <a:p>
                <a:pPr lvl="1"/>
                <a:r>
                  <a:rPr lang="en-US" dirty="0"/>
                  <a:t>If all the examples are equally mixed (0.5, 0.5): Entropy = 1</a:t>
                </a:r>
              </a:p>
              <a:p>
                <a:pPr lvl="1"/>
                <a:r>
                  <a:rPr lang="en-US" dirty="0"/>
                  <a:t>Entropy  = Level of uncertainty. </a:t>
                </a:r>
              </a:p>
              <a:p>
                <a:pPr marL="457189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BEAD8999-43F7-CD4B-9F0B-0A2474B5E5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952" y="1203159"/>
                <a:ext cx="11008448" cy="2880589"/>
              </a:xfrm>
              <a:blipFill>
                <a:blip r:embed="rId3"/>
                <a:stretch>
                  <a:fillRect l="-1037" t="-5263" b="-2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1D880A03-77CF-127C-A305-831967AD6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2260045"/>
            <a:ext cx="3035852" cy="303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54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2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FA6F6034-1516-478C-9756-BC6A8296D6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7362" y="1115100"/>
                <a:ext cx="10508974" cy="46277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Entropy (impurity, disorder) of a set of examples, S, relative to a binary classification is:</a:t>
                </a:r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proportion of positive examples in S 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proportion of  negatives examples in S</a:t>
                </a:r>
              </a:p>
              <a:p>
                <a:pPr lvl="1"/>
                <a:r>
                  <a:rPr lang="en-US" dirty="0"/>
                  <a:t>If all the examples belong to the same category: Entropy = 0 </a:t>
                </a:r>
              </a:p>
              <a:p>
                <a:pPr lvl="1"/>
                <a:r>
                  <a:rPr lang="en-US" dirty="0"/>
                  <a:t>If all the examples are equally mixed (0.5, 0.5): Entropy = 1</a:t>
                </a:r>
              </a:p>
              <a:p>
                <a:pPr lvl="1"/>
                <a:r>
                  <a:rPr lang="en-US" dirty="0"/>
                  <a:t>Entropy  = Level of uncertainty. </a:t>
                </a:r>
              </a:p>
              <a:p>
                <a:r>
                  <a:rPr lang="en-US" dirty="0"/>
                  <a:t>In general, when p</a:t>
                </a:r>
                <a:r>
                  <a:rPr lang="en-US" baseline="-25000" dirty="0"/>
                  <a:t>i </a:t>
                </a:r>
                <a:r>
                  <a:rPr lang="en-US" dirty="0"/>
                  <a:t>is the fraction of examples labeled i:</a:t>
                </a:r>
              </a:p>
              <a:p>
                <a:pPr marL="45718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baseline="-2500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baseline="-2500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2  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,…,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baseline="-2500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189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7362" y="1115100"/>
                <a:ext cx="10508974" cy="4627799"/>
              </a:xfrm>
              <a:blipFill>
                <a:blip r:embed="rId3"/>
                <a:stretch>
                  <a:fillRect l="-1208" t="-3005" b="-4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447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</a:t>
            </a:r>
            <a:endParaRPr lang="en-US" dirty="0"/>
          </a:p>
        </p:txBody>
      </p:sp>
      <p:grpSp>
        <p:nvGrpSpPr>
          <p:cNvPr id="42" name="Group 58"/>
          <p:cNvGrpSpPr>
            <a:grpSpLocks/>
          </p:cNvGrpSpPr>
          <p:nvPr/>
        </p:nvGrpSpPr>
        <p:grpSpPr bwMode="auto">
          <a:xfrm>
            <a:off x="2895601" y="4953000"/>
            <a:ext cx="1844675" cy="1447800"/>
            <a:chOff x="278" y="2976"/>
            <a:chExt cx="1162" cy="912"/>
          </a:xfrm>
        </p:grpSpPr>
        <p:sp>
          <p:nvSpPr>
            <p:cNvPr id="43" name="Line 13"/>
            <p:cNvSpPr>
              <a:spLocks noChangeShapeType="1"/>
            </p:cNvSpPr>
            <p:nvPr/>
          </p:nvSpPr>
          <p:spPr bwMode="auto">
            <a:xfrm>
              <a:off x="528" y="3888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528" y="2976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>
              <a:off x="480" y="306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278" y="2976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400" b="1"/>
                <a:t>1</a:t>
              </a:r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>
              <a:off x="624" y="35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>
              <a:off x="912" y="3312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21"/>
            <p:cNvSpPr>
              <a:spLocks noChangeShapeType="1"/>
            </p:cNvSpPr>
            <p:nvPr/>
          </p:nvSpPr>
          <p:spPr bwMode="auto">
            <a:xfrm>
              <a:off x="1008" y="355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2"/>
            <p:cNvSpPr>
              <a:spLocks noChangeShapeType="1"/>
            </p:cNvSpPr>
            <p:nvPr/>
          </p:nvSpPr>
          <p:spPr bwMode="auto">
            <a:xfrm>
              <a:off x="1104" y="3744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23"/>
            <p:cNvSpPr>
              <a:spLocks noChangeShapeType="1"/>
            </p:cNvSpPr>
            <p:nvPr/>
          </p:nvSpPr>
          <p:spPr bwMode="auto">
            <a:xfrm>
              <a:off x="1200" y="379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26"/>
            <p:cNvSpPr>
              <a:spLocks noChangeShapeType="1"/>
            </p:cNvSpPr>
            <p:nvPr/>
          </p:nvSpPr>
          <p:spPr bwMode="auto">
            <a:xfrm>
              <a:off x="1296" y="345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27"/>
            <p:cNvSpPr>
              <a:spLocks noChangeShapeType="1"/>
            </p:cNvSpPr>
            <p:nvPr/>
          </p:nvSpPr>
          <p:spPr bwMode="auto">
            <a:xfrm>
              <a:off x="816" y="36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28"/>
            <p:cNvSpPr>
              <a:spLocks noChangeShapeType="1"/>
            </p:cNvSpPr>
            <p:nvPr/>
          </p:nvSpPr>
          <p:spPr bwMode="auto">
            <a:xfrm>
              <a:off x="720" y="36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" name="Group 78"/>
          <p:cNvGrpSpPr>
            <a:grpSpLocks/>
          </p:cNvGrpSpPr>
          <p:nvPr/>
        </p:nvGrpSpPr>
        <p:grpSpPr bwMode="auto">
          <a:xfrm>
            <a:off x="5448301" y="4953000"/>
            <a:ext cx="1844675" cy="1447800"/>
            <a:chOff x="2246" y="2976"/>
            <a:chExt cx="1162" cy="912"/>
          </a:xfrm>
        </p:grpSpPr>
        <p:sp>
          <p:nvSpPr>
            <p:cNvPr id="63" name="Line 31"/>
            <p:cNvSpPr>
              <a:spLocks noChangeShapeType="1"/>
            </p:cNvSpPr>
            <p:nvPr/>
          </p:nvSpPr>
          <p:spPr bwMode="auto">
            <a:xfrm>
              <a:off x="2496" y="3888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32"/>
            <p:cNvSpPr>
              <a:spLocks noChangeShapeType="1"/>
            </p:cNvSpPr>
            <p:nvPr/>
          </p:nvSpPr>
          <p:spPr bwMode="auto">
            <a:xfrm>
              <a:off x="2496" y="2976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33"/>
            <p:cNvSpPr>
              <a:spLocks noChangeShapeType="1"/>
            </p:cNvSpPr>
            <p:nvPr/>
          </p:nvSpPr>
          <p:spPr bwMode="auto">
            <a:xfrm>
              <a:off x="2448" y="306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Text Box 34"/>
            <p:cNvSpPr txBox="1">
              <a:spLocks noChangeArrowheads="1"/>
            </p:cNvSpPr>
            <p:nvPr/>
          </p:nvSpPr>
          <p:spPr bwMode="auto">
            <a:xfrm>
              <a:off x="2246" y="2976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400" b="1"/>
                <a:t>1</a:t>
              </a:r>
            </a:p>
          </p:txBody>
        </p:sp>
        <p:sp>
          <p:nvSpPr>
            <p:cNvPr id="67" name="Line 50"/>
            <p:cNvSpPr>
              <a:spLocks noChangeShapeType="1"/>
            </p:cNvSpPr>
            <p:nvPr/>
          </p:nvSpPr>
          <p:spPr bwMode="auto">
            <a:xfrm>
              <a:off x="2592" y="36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51"/>
            <p:cNvSpPr>
              <a:spLocks noChangeShapeType="1"/>
            </p:cNvSpPr>
            <p:nvPr/>
          </p:nvSpPr>
          <p:spPr bwMode="auto">
            <a:xfrm>
              <a:off x="2694" y="36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52"/>
            <p:cNvSpPr>
              <a:spLocks noChangeShapeType="1"/>
            </p:cNvSpPr>
            <p:nvPr/>
          </p:nvSpPr>
          <p:spPr bwMode="auto">
            <a:xfrm>
              <a:off x="2797" y="36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53"/>
            <p:cNvSpPr>
              <a:spLocks noChangeShapeType="1"/>
            </p:cNvSpPr>
            <p:nvPr/>
          </p:nvSpPr>
          <p:spPr bwMode="auto">
            <a:xfrm>
              <a:off x="2900" y="36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54"/>
            <p:cNvSpPr>
              <a:spLocks noChangeShapeType="1"/>
            </p:cNvSpPr>
            <p:nvPr/>
          </p:nvSpPr>
          <p:spPr bwMode="auto">
            <a:xfrm>
              <a:off x="3003" y="36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55"/>
            <p:cNvSpPr>
              <a:spLocks noChangeShapeType="1"/>
            </p:cNvSpPr>
            <p:nvPr/>
          </p:nvSpPr>
          <p:spPr bwMode="auto">
            <a:xfrm>
              <a:off x="3106" y="36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56"/>
            <p:cNvSpPr>
              <a:spLocks noChangeShapeType="1"/>
            </p:cNvSpPr>
            <p:nvPr/>
          </p:nvSpPr>
          <p:spPr bwMode="auto">
            <a:xfrm>
              <a:off x="3209" y="36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57"/>
            <p:cNvSpPr>
              <a:spLocks noChangeShapeType="1"/>
            </p:cNvSpPr>
            <p:nvPr/>
          </p:nvSpPr>
          <p:spPr bwMode="auto">
            <a:xfrm>
              <a:off x="3312" y="364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77"/>
          <p:cNvGrpSpPr>
            <a:grpSpLocks/>
          </p:cNvGrpSpPr>
          <p:nvPr/>
        </p:nvGrpSpPr>
        <p:grpSpPr bwMode="auto">
          <a:xfrm>
            <a:off x="8001001" y="4953000"/>
            <a:ext cx="1844675" cy="1447800"/>
            <a:chOff x="3494" y="2976"/>
            <a:chExt cx="1162" cy="912"/>
          </a:xfrm>
        </p:grpSpPr>
        <p:sp>
          <p:nvSpPr>
            <p:cNvPr id="76" name="Line 60"/>
            <p:cNvSpPr>
              <a:spLocks noChangeShapeType="1"/>
            </p:cNvSpPr>
            <p:nvPr/>
          </p:nvSpPr>
          <p:spPr bwMode="auto">
            <a:xfrm>
              <a:off x="3744" y="3888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61"/>
            <p:cNvSpPr>
              <a:spLocks noChangeShapeType="1"/>
            </p:cNvSpPr>
            <p:nvPr/>
          </p:nvSpPr>
          <p:spPr bwMode="auto">
            <a:xfrm>
              <a:off x="3744" y="2976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62"/>
            <p:cNvSpPr>
              <a:spLocks noChangeShapeType="1"/>
            </p:cNvSpPr>
            <p:nvPr/>
          </p:nvSpPr>
          <p:spPr bwMode="auto">
            <a:xfrm>
              <a:off x="3696" y="306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Text Box 63"/>
            <p:cNvSpPr txBox="1">
              <a:spLocks noChangeArrowheads="1"/>
            </p:cNvSpPr>
            <p:nvPr/>
          </p:nvSpPr>
          <p:spPr bwMode="auto">
            <a:xfrm>
              <a:off x="3494" y="2976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400" b="1"/>
                <a:t>1</a:t>
              </a:r>
            </a:p>
          </p:txBody>
        </p:sp>
        <p:sp>
          <p:nvSpPr>
            <p:cNvPr id="80" name="Line 65"/>
            <p:cNvSpPr>
              <a:spLocks noChangeShapeType="1"/>
            </p:cNvSpPr>
            <p:nvPr/>
          </p:nvSpPr>
          <p:spPr bwMode="auto">
            <a:xfrm>
              <a:off x="4128" y="312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68"/>
            <p:cNvSpPr>
              <a:spLocks noChangeShapeType="1"/>
            </p:cNvSpPr>
            <p:nvPr/>
          </p:nvSpPr>
          <p:spPr bwMode="auto">
            <a:xfrm>
              <a:off x="3840" y="379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69"/>
            <p:cNvSpPr>
              <a:spLocks noChangeShapeType="1"/>
            </p:cNvSpPr>
            <p:nvPr/>
          </p:nvSpPr>
          <p:spPr bwMode="auto">
            <a:xfrm>
              <a:off x="4512" y="379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72"/>
            <p:cNvSpPr>
              <a:spLocks noChangeShapeType="1"/>
            </p:cNvSpPr>
            <p:nvPr/>
          </p:nvSpPr>
          <p:spPr bwMode="auto">
            <a:xfrm>
              <a:off x="3936" y="379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4032" y="379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74"/>
            <p:cNvSpPr>
              <a:spLocks noChangeShapeType="1"/>
            </p:cNvSpPr>
            <p:nvPr/>
          </p:nvSpPr>
          <p:spPr bwMode="auto">
            <a:xfrm>
              <a:off x="4224" y="379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75"/>
            <p:cNvSpPr>
              <a:spLocks noChangeShapeType="1"/>
            </p:cNvSpPr>
            <p:nvPr/>
          </p:nvSpPr>
          <p:spPr bwMode="auto">
            <a:xfrm>
              <a:off x="4320" y="379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76"/>
            <p:cNvSpPr>
              <a:spLocks noChangeShapeType="1"/>
            </p:cNvSpPr>
            <p:nvPr/>
          </p:nvSpPr>
          <p:spPr bwMode="auto">
            <a:xfrm>
              <a:off x="4416" y="379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" name="Line 81"/>
          <p:cNvSpPr>
            <a:spLocks noChangeShapeType="1"/>
          </p:cNvSpPr>
          <p:nvPr/>
        </p:nvSpPr>
        <p:spPr bwMode="auto">
          <a:xfrm flipV="1">
            <a:off x="2743200" y="5486400"/>
            <a:ext cx="0" cy="9144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82"/>
          <p:cNvSpPr>
            <a:spLocks noChangeShapeType="1"/>
          </p:cNvSpPr>
          <p:nvPr/>
        </p:nvSpPr>
        <p:spPr bwMode="auto">
          <a:xfrm flipV="1">
            <a:off x="5257800" y="2667000"/>
            <a:ext cx="0" cy="37338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81"/>
          <p:cNvSpPr>
            <a:spLocks noChangeShapeType="1"/>
          </p:cNvSpPr>
          <p:nvPr/>
        </p:nvSpPr>
        <p:spPr bwMode="auto">
          <a:xfrm flipV="1">
            <a:off x="8153400" y="5943600"/>
            <a:ext cx="0" cy="45720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276" y="1865125"/>
            <a:ext cx="6705600" cy="8134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DFEF23E-A6D6-D040-B871-CB94BE3CF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67" dirty="0"/>
                  <a:t>(Convince yourself that the max value would be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67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67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67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67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867" dirty="0"/>
                  <a:t> )</a:t>
                </a:r>
              </a:p>
              <a:p>
                <a:pPr marL="0" indent="0">
                  <a:buNone/>
                </a:pPr>
                <a:r>
                  <a:rPr lang="en-US" sz="1867" dirty="0"/>
                  <a:t>(Also note that the base of the log only introduce a constant factor; therefore, we’ll think about base 2)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DFEF23E-A6D6-D040-B871-CB94BE3CF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22" t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49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3952" y="1203159"/>
                <a:ext cx="9553857" cy="492106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information gain of an attribute </a:t>
                </a:r>
                <a:r>
                  <a:rPr lang="en-US" dirty="0">
                    <a:solidFill>
                      <a:srgbClr val="0000FF"/>
                    </a:solidFill>
                  </a:rPr>
                  <a:t>a</a:t>
                </a:r>
                <a:r>
                  <a:rPr lang="en-US" dirty="0"/>
                  <a:t> is the expected reduction in entropy caused by partitioning on this attribute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𝑣𝑎𝑙𝑢𝑒𝑠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lvl="1"/>
                <a:r>
                  <a:rPr lang="en-US" dirty="0" err="1">
                    <a:solidFill>
                      <a:srgbClr val="0000FF"/>
                    </a:solidFill>
                    <a:latin typeface="Calibri"/>
                  </a:rPr>
                  <a:t>S</a:t>
                </a:r>
                <a:r>
                  <a:rPr lang="en-US" baseline="-25000" dirty="0" err="1">
                    <a:solidFill>
                      <a:srgbClr val="0000FF"/>
                    </a:solidFill>
                    <a:latin typeface="Calibri"/>
                  </a:rPr>
                  <a:t>v</a:t>
                </a:r>
                <a:r>
                  <a:rPr lang="en-US" dirty="0"/>
                  <a:t> is the subset of </a:t>
                </a:r>
                <a:r>
                  <a:rPr lang="en-US" dirty="0">
                    <a:solidFill>
                      <a:srgbClr val="0000FF"/>
                    </a:solidFill>
                  </a:rPr>
                  <a:t>S</a:t>
                </a:r>
                <a:r>
                  <a:rPr lang="en-US" dirty="0"/>
                  <a:t> for which attribute </a:t>
                </a:r>
                <a:r>
                  <a:rPr lang="en-US" dirty="0">
                    <a:solidFill>
                      <a:srgbClr val="0000FF"/>
                    </a:solidFill>
                  </a:rPr>
                  <a:t>a</a:t>
                </a:r>
                <a:r>
                  <a:rPr lang="en-US" dirty="0"/>
                  <a:t> has value </a:t>
                </a:r>
                <a:r>
                  <a:rPr lang="en-US" dirty="0">
                    <a:solidFill>
                      <a:srgbClr val="0000FF"/>
                    </a:solidFill>
                  </a:rPr>
                  <a:t>v,</a:t>
                </a:r>
                <a:r>
                  <a:rPr lang="en-US" dirty="0"/>
                  <a:t> and</a:t>
                </a:r>
              </a:p>
              <a:p>
                <a:pPr lvl="1"/>
                <a:r>
                  <a:rPr lang="en-US" dirty="0"/>
                  <a:t>the entropy of partitioning the data is calculated by </a:t>
                </a:r>
                <a:r>
                  <a:rPr lang="en-US" b="1" dirty="0"/>
                  <a:t>weighing the entropy of each partition</a:t>
                </a:r>
                <a:r>
                  <a:rPr lang="en-US" dirty="0"/>
                  <a:t> by its size relative to the original set</a:t>
                </a:r>
              </a:p>
              <a:p>
                <a:endParaRPr lang="en-US" dirty="0"/>
              </a:p>
              <a:p>
                <a:r>
                  <a:rPr lang="en-US" dirty="0"/>
                  <a:t>Partitions of low entropy (imbalanced splits) lead to high gain</a:t>
                </a:r>
              </a:p>
              <a:p>
                <a:r>
                  <a:rPr lang="en-US" dirty="0"/>
                  <a:t>Go back to check which of the A, B splits is better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3952" y="1203159"/>
                <a:ext cx="9553857" cy="4921064"/>
              </a:xfrm>
              <a:blipFill>
                <a:blip r:embed="rId3"/>
                <a:stretch>
                  <a:fillRect l="-1195" t="-17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 Box 88"/>
          <p:cNvSpPr txBox="1">
            <a:spLocks noChangeArrowheads="1"/>
          </p:cNvSpPr>
          <p:nvPr/>
        </p:nvSpPr>
        <p:spPr bwMode="auto">
          <a:xfrm>
            <a:off x="4969850" y="113718"/>
            <a:ext cx="6135472" cy="1015663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sz="2400" dirty="0">
                <a:latin typeface="+mj-lt"/>
              </a:rPr>
              <a:t>High Entropy – High level of Uncertainty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sz="2400" b="1" dirty="0">
                <a:latin typeface="+mj-lt"/>
              </a:rPr>
              <a:t>Low Entropy – No Uncertainty. </a:t>
            </a:r>
          </a:p>
        </p:txBody>
      </p:sp>
      <p:grpSp>
        <p:nvGrpSpPr>
          <p:cNvPr id="18" name="Group 22">
            <a:extLst>
              <a:ext uri="{FF2B5EF4-FFF2-40B4-BE49-F238E27FC236}">
                <a16:creationId xmlns:a16="http://schemas.microsoft.com/office/drawing/2014/main" id="{8049EAEB-5D6F-434F-9EDA-EC10A1E65478}"/>
              </a:ext>
            </a:extLst>
          </p:cNvPr>
          <p:cNvGrpSpPr>
            <a:grpSpLocks/>
          </p:cNvGrpSpPr>
          <p:nvPr/>
        </p:nvGrpSpPr>
        <p:grpSpPr bwMode="auto">
          <a:xfrm>
            <a:off x="8858314" y="2301280"/>
            <a:ext cx="3079832" cy="1422999"/>
            <a:chOff x="4000" y="1392"/>
            <a:chExt cx="1431" cy="798"/>
          </a:xfrm>
        </p:grpSpPr>
        <p:sp>
          <p:nvSpPr>
            <p:cNvPr id="19" name="Text Box 23">
              <a:extLst>
                <a:ext uri="{FF2B5EF4-FFF2-40B4-BE49-F238E27FC236}">
                  <a16:creationId xmlns:a16="http://schemas.microsoft.com/office/drawing/2014/main" id="{EC23EB7D-F725-004B-9C07-E21F0E710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6" y="1392"/>
              <a:ext cx="513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FF"/>
                  </a:solidFill>
                </a:rPr>
                <a:t>Outlook </a:t>
              </a:r>
            </a:p>
          </p:txBody>
        </p:sp>
        <p:sp>
          <p:nvSpPr>
            <p:cNvPr id="20" name="Text Box 24">
              <a:extLst>
                <a:ext uri="{FF2B5EF4-FFF2-40B4-BE49-F238E27FC236}">
                  <a16:creationId xmlns:a16="http://schemas.microsoft.com/office/drawing/2014/main" id="{266C6249-8C15-BC4B-9D12-188D5C01A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0" y="1966"/>
              <a:ext cx="518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Overcast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21" name="Text Box 25">
              <a:extLst>
                <a:ext uri="{FF2B5EF4-FFF2-40B4-BE49-F238E27FC236}">
                  <a16:creationId xmlns:a16="http://schemas.microsoft.com/office/drawing/2014/main" id="{FF2E6E73-24F0-DC42-8A78-02BB254F9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" y="1944"/>
              <a:ext cx="305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Rain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cxnSp>
          <p:nvCxnSpPr>
            <p:cNvPr id="22" name="AutoShape 26">
              <a:extLst>
                <a:ext uri="{FF2B5EF4-FFF2-40B4-BE49-F238E27FC236}">
                  <a16:creationId xmlns:a16="http://schemas.microsoft.com/office/drawing/2014/main" id="{3BD937D5-B863-0044-BC09-726C8BE43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790" y="1634"/>
              <a:ext cx="516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27">
              <a:extLst>
                <a:ext uri="{FF2B5EF4-FFF2-40B4-BE49-F238E27FC236}">
                  <a16:creationId xmlns:a16="http://schemas.microsoft.com/office/drawing/2014/main" id="{BC886C74-BA6B-A249-9DEC-9600D49C6B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788" y="1634"/>
              <a:ext cx="2" cy="3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 Box 28">
              <a:extLst>
                <a:ext uri="{FF2B5EF4-FFF2-40B4-BE49-F238E27FC236}">
                  <a16:creationId xmlns:a16="http://schemas.microsoft.com/office/drawing/2014/main" id="{1B76ADBF-3139-B449-BE18-555FE77E3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" y="1966"/>
              <a:ext cx="389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Sunny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cxnSp>
          <p:nvCxnSpPr>
            <p:cNvPr id="25" name="AutoShape 29">
              <a:extLst>
                <a:ext uri="{FF2B5EF4-FFF2-40B4-BE49-F238E27FC236}">
                  <a16:creationId xmlns:a16="http://schemas.microsoft.com/office/drawing/2014/main" id="{8F606447-2CF9-6C47-8A2B-656400436A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227" y="1634"/>
              <a:ext cx="564" cy="3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2873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I play tennis today?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73618" y="1202267"/>
          <a:ext cx="3301266" cy="46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705"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baseline="0" dirty="0"/>
                        <a:t> O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H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W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Play?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231524" y="1217990"/>
            <a:ext cx="4043856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1600160" algn="l"/>
              </a:tabLst>
            </a:pPr>
            <a:r>
              <a:rPr lang="en-US" sz="2400" b="1" dirty="0"/>
              <a:t>O</a:t>
            </a:r>
            <a:r>
              <a:rPr lang="en-US" sz="2400" dirty="0"/>
              <a:t>utlook:	S(</a:t>
            </a:r>
            <a:r>
              <a:rPr lang="en-US" sz="2400" dirty="0" err="1"/>
              <a:t>unny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	O(</a:t>
            </a:r>
            <a:r>
              <a:rPr lang="en-US" sz="2400" dirty="0" err="1"/>
              <a:t>vercast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	R(</a:t>
            </a:r>
            <a:r>
              <a:rPr lang="en-US" sz="2400" dirty="0" err="1"/>
              <a:t>ainy</a:t>
            </a:r>
            <a:r>
              <a:rPr lang="en-US" sz="2400" dirty="0"/>
              <a:t>)</a:t>
            </a:r>
          </a:p>
          <a:p>
            <a:pPr>
              <a:spcBef>
                <a:spcPct val="50000"/>
              </a:spcBef>
              <a:tabLst>
                <a:tab pos="1600160" algn="l"/>
              </a:tabLst>
            </a:pPr>
            <a:r>
              <a:rPr lang="en-US" sz="2400" b="1" dirty="0"/>
              <a:t>T</a:t>
            </a:r>
            <a:r>
              <a:rPr lang="en-US" sz="2400" dirty="0"/>
              <a:t>emperature:	H(</a:t>
            </a:r>
            <a:r>
              <a:rPr lang="en-US" sz="2400" dirty="0" err="1"/>
              <a:t>ot</a:t>
            </a:r>
            <a:r>
              <a:rPr lang="en-US" sz="2400" dirty="0"/>
              <a:t>), 				M(</a:t>
            </a:r>
            <a:r>
              <a:rPr lang="en-US" sz="2400" dirty="0" err="1"/>
              <a:t>edium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		C(</a:t>
            </a:r>
            <a:r>
              <a:rPr lang="en-US" sz="2400" dirty="0" err="1"/>
              <a:t>ool</a:t>
            </a:r>
            <a:r>
              <a:rPr lang="en-US" sz="2400" dirty="0"/>
              <a:t>)</a:t>
            </a:r>
          </a:p>
          <a:p>
            <a:pPr>
              <a:spcBef>
                <a:spcPct val="50000"/>
              </a:spcBef>
              <a:tabLst>
                <a:tab pos="1600160" algn="l"/>
              </a:tabLst>
            </a:pPr>
            <a:r>
              <a:rPr lang="en-US" sz="2400" b="1" dirty="0"/>
              <a:t>H</a:t>
            </a:r>
            <a:r>
              <a:rPr lang="en-US" sz="2400" dirty="0"/>
              <a:t>umidity:	H(</a:t>
            </a:r>
            <a:r>
              <a:rPr lang="en-US" sz="2400" dirty="0" err="1"/>
              <a:t>igh</a:t>
            </a:r>
            <a:r>
              <a:rPr lang="en-US" sz="2400" dirty="0"/>
              <a:t>),</a:t>
            </a:r>
            <a:br>
              <a:rPr lang="en-US" sz="2400" dirty="0"/>
            </a:br>
            <a:r>
              <a:rPr lang="en-US" sz="2400" dirty="0"/>
              <a:t>	N(</a:t>
            </a:r>
            <a:r>
              <a:rPr lang="en-US" sz="2400" dirty="0" err="1"/>
              <a:t>ormal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	L(</a:t>
            </a:r>
            <a:r>
              <a:rPr lang="en-US" sz="2400" dirty="0" err="1"/>
              <a:t>ow</a:t>
            </a:r>
            <a:r>
              <a:rPr lang="en-US" sz="2400" dirty="0"/>
              <a:t>)</a:t>
            </a:r>
          </a:p>
          <a:p>
            <a:pPr>
              <a:spcBef>
                <a:spcPct val="50000"/>
              </a:spcBef>
              <a:tabLst>
                <a:tab pos="1600160" algn="l"/>
              </a:tabLst>
            </a:pPr>
            <a:r>
              <a:rPr lang="en-US" sz="2400" b="1" dirty="0"/>
              <a:t>W</a:t>
            </a:r>
            <a:r>
              <a:rPr lang="en-US" sz="2400" dirty="0"/>
              <a:t>ind:	S(</a:t>
            </a:r>
            <a:r>
              <a:rPr lang="en-US" sz="2400" dirty="0" err="1"/>
              <a:t>trong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	W(</a:t>
            </a:r>
            <a:r>
              <a:rPr lang="en-US" sz="2400" dirty="0" err="1"/>
              <a:t>eak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6603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I play tennis today? 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9CD20CB6-A1CB-1A47-9929-9AD7DF329DEA}"/>
              </a:ext>
            </a:extLst>
          </p:cNvPr>
          <p:cNvGraphicFramePr>
            <a:graphicFrameLocks/>
          </p:cNvGraphicFramePr>
          <p:nvPr/>
        </p:nvGraphicFramePr>
        <p:xfrm>
          <a:off x="573618" y="1202267"/>
          <a:ext cx="3301266" cy="46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3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90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705"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baseline="0" dirty="0"/>
                        <a:t> O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H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W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Play?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A78B395-D583-EE41-957A-0DC3A5BEF7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11161" y="1991075"/>
                <a:ext cx="9652879" cy="4983163"/>
              </a:xfrm>
              <a:prstGeom prst="rect">
                <a:avLst/>
              </a:prstGeom>
            </p:spPr>
            <p:txBody>
              <a:bodyPr vert="horz" lIns="121920" tIns="60960" rIns="121920" bIns="6096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•"/>
                  <a:defRPr sz="28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–"/>
                  <a:defRPr sz="24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•"/>
                  <a:defRPr sz="20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–"/>
                  <a:defRPr sz="18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Clr>
                    <a:schemeClr val="tx1"/>
                  </a:buClr>
                  <a:buFont typeface="Arial"/>
                  <a:buChar char="»"/>
                  <a:defRPr sz="1800" kern="1200">
                    <a:solidFill>
                      <a:schemeClr val="accent6"/>
                    </a:solidFill>
                    <a:latin typeface="Gill Sans"/>
                    <a:ea typeface="+mn-ea"/>
                    <a:cs typeface="Gill San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667"/>
                  <a:t>calculate current entropy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</m:sub>
                    </m:sSub>
                    <m:r>
                      <a:rPr lang="en-US" sz="2667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sz="2667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</m:sub>
                    </m:sSub>
                    <m:r>
                      <a:rPr lang="en-US" sz="2667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667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sz="2667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667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𝐸𝑛𝑡𝑟𝑜𝑝𝑦</m:t>
                    </m:r>
                    <m:d>
                      <m:dPr>
                        <m:ctrlPr>
                          <a:rPr lang="en-US" sz="2667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67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𝑃𝑙𝑎𝑦</m:t>
                        </m:r>
                      </m:e>
                    </m:d>
                    <m:r>
                      <a:rPr lang="en-US" sz="2667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667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67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</m:sub>
                    </m:sSub>
                    <m:func>
                      <m:funcPr>
                        <m:ctrlPr>
                          <a:rPr lang="en-US" sz="2667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67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67" i="1" baseline="-2500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667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67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67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667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667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667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67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</m:sub>
                    </m:sSub>
                    <m:func>
                      <m:funcPr>
                        <m:ctrlPr>
                          <a:rPr lang="en-US" sz="2667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667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667" i="1" baseline="-2500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667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67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67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667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US" sz="2667"/>
                </a:b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m:rPr>
                        <m:sty m:val="p"/>
                      </m:rPr>
                      <a:rPr lang="en-US" sz="2667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667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667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m:rPr>
                        <m:sty m:val="p"/>
                      </m:rPr>
                      <a:rPr lang="en-US" sz="2667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667" baseline="-2500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sz="2667"/>
              </a:p>
              <a:p>
                <a:pPr marL="0" indent="0">
                  <a:buNone/>
                </a:pPr>
                <a:r>
                  <a:rPr lang="en-US" sz="2667">
                    <a:solidFill>
                      <a:srgbClr val="3366FF"/>
                    </a:solidFill>
                    <a:cs typeface="Helvetica"/>
                    <a:sym typeface="Symbol" pitchFamily="18" charset="2"/>
                  </a:rPr>
                  <a:t>		   		    </a:t>
                </a:r>
                <a:r>
                  <a:rPr lang="en-US" sz="2667">
                    <a:solidFill>
                      <a:schemeClr val="tx1"/>
                    </a:solidFill>
                    <a:cs typeface="Helvetica"/>
                    <a:sym typeface="Symbol" pitchFamily="18" charset="2"/>
                  </a:rPr>
                  <a:t></a:t>
                </a:r>
                <a:r>
                  <a:rPr lang="en-US" sz="2667">
                    <a:solidFill>
                      <a:schemeClr val="tx1"/>
                    </a:solidFill>
                    <a:cs typeface="Helvetica"/>
                  </a:rPr>
                  <a:t> 0.94</a:t>
                </a:r>
                <a:endParaRPr lang="en-US" sz="2667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0A78B395-D583-EE41-957A-0DC3A5BEF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161" y="1991075"/>
                <a:ext cx="9652879" cy="4983163"/>
              </a:xfrm>
              <a:prstGeom prst="rect">
                <a:avLst/>
              </a:prstGeom>
              <a:blipFill>
                <a:blip r:embed="rId2"/>
                <a:stretch>
                  <a:fillRect l="-921" t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294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Gain: Outlook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73619" y="1202267"/>
          <a:ext cx="3337479" cy="46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705"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baseline="0" dirty="0"/>
                        <a:t> O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H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W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Play?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558B3C-CB98-D74D-91ED-7CCF10ED82D1}"/>
                  </a:ext>
                </a:extLst>
              </p:cNvPr>
              <p:cNvSpPr txBox="1"/>
              <p:nvPr/>
            </p:nvSpPr>
            <p:spPr>
              <a:xfrm>
                <a:off x="4341845" y="2085572"/>
                <a:ext cx="7441395" cy="4130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n-US" sz="2133" b="1">
                    <a:solidFill>
                      <a:srgbClr val="FF9900"/>
                    </a:solidFill>
                  </a:rPr>
                  <a:t>Outlook</a:t>
                </a:r>
                <a:r>
                  <a:rPr lang="en-US" sz="2133" b="1"/>
                  <a:t> = sunny: </a:t>
                </a:r>
                <a:br>
                  <a:rPr lang="en-US" sz="2133" b="1"/>
                </a:br>
                <a:r>
                  <a:rPr lang="en-US" sz="2133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+ </m:t>
                        </m:r>
                      </m:sub>
                    </m:sSub>
                    <m:r>
                      <a:rPr lang="en-US" sz="2133" i="1">
                        <a:latin typeface="Cambria Math" panose="02040503050406030204" pitchFamily="18" charset="0"/>
                      </a:rPr>
                      <m:t>=2/5</m:t>
                    </m:r>
                  </m:oMath>
                </a14:m>
                <a:r>
                  <a:rPr lang="en-US" sz="2133" i="1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133" i="1">
                        <a:latin typeface="Cambria Math" panose="02040503050406030204" pitchFamily="18" charset="0"/>
                      </a:rPr>
                      <m:t>=3/5</m:t>
                    </m:r>
                  </m:oMath>
                </a14:m>
                <a:r>
                  <a:rPr lang="en-US" sz="2133" i="1"/>
                  <a:t>	</a:t>
                </a:r>
                <a:r>
                  <a:rPr lang="en-US" sz="2133" b="1"/>
                  <a:t>Entropy(O = S)</a:t>
                </a:r>
                <a:r>
                  <a:rPr lang="en-US" sz="2133" b="1" baseline="-25000"/>
                  <a:t> </a:t>
                </a:r>
                <a:r>
                  <a:rPr lang="en-US" sz="2133" b="1"/>
                  <a:t>= 0.971</a:t>
                </a:r>
                <a:br>
                  <a:rPr lang="en-US" sz="2133" i="1"/>
                </a:br>
                <a:r>
                  <a:rPr lang="en-US" sz="2133" b="1">
                    <a:solidFill>
                      <a:srgbClr val="FF9900"/>
                    </a:solidFill>
                  </a:rPr>
                  <a:t>Outlook</a:t>
                </a:r>
                <a:r>
                  <a:rPr lang="en-US" sz="2133" b="1"/>
                  <a:t> = overcast: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+ </m:t>
                        </m:r>
                      </m:sub>
                    </m:sSub>
                    <m:r>
                      <a:rPr lang="en-US" sz="2133" i="1">
                        <a:latin typeface="Cambria Math" panose="02040503050406030204" pitchFamily="18" charset="0"/>
                      </a:rPr>
                      <m:t> =4/4</m:t>
                    </m:r>
                  </m:oMath>
                </a14:m>
                <a:r>
                  <a:rPr lang="en-US" sz="2133" i="1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133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133" i="1"/>
                  <a:t>	       </a:t>
                </a:r>
                <a:r>
                  <a:rPr lang="en-US" sz="2133" b="1"/>
                  <a:t>Entropy(O = O)</a:t>
                </a:r>
                <a:r>
                  <a:rPr lang="en-US" sz="2133" b="1" baseline="-25000"/>
                  <a:t> </a:t>
                </a:r>
                <a:r>
                  <a:rPr lang="en-US" sz="2133" b="1"/>
                  <a:t>= 0</a:t>
                </a:r>
                <a:endParaRPr lang="en-US" sz="2133" b="1" i="1"/>
              </a:p>
              <a:p>
                <a:r>
                  <a:rPr lang="en-US" sz="2133" b="1">
                    <a:solidFill>
                      <a:srgbClr val="FF9900"/>
                    </a:solidFill>
                  </a:rPr>
                  <a:t>Outlook</a:t>
                </a:r>
                <a:r>
                  <a:rPr lang="en-US" sz="2133" b="1"/>
                  <a:t> = rainy: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+ </m:t>
                        </m:r>
                      </m:sub>
                    </m:sSub>
                    <m:r>
                      <a:rPr lang="en-US" sz="2133" i="1">
                        <a:latin typeface="Cambria Math" panose="02040503050406030204" pitchFamily="18" charset="0"/>
                      </a:rPr>
                      <m:t> =3/5</m:t>
                    </m:r>
                  </m:oMath>
                </a14:m>
                <a:r>
                  <a:rPr lang="en-US" sz="2133" i="1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133" i="1">
                        <a:latin typeface="Cambria Math" panose="02040503050406030204" pitchFamily="18" charset="0"/>
                      </a:rPr>
                      <m:t>=2/5</m:t>
                    </m:r>
                  </m:oMath>
                </a14:m>
                <a:r>
                  <a:rPr lang="en-US" sz="2133" i="1"/>
                  <a:t>	</a:t>
                </a:r>
                <a:r>
                  <a:rPr lang="en-US" sz="2133" b="1"/>
                  <a:t>Entropy(O = R)</a:t>
                </a:r>
                <a:r>
                  <a:rPr lang="en-US" sz="2133" b="1" baseline="-25000"/>
                  <a:t> </a:t>
                </a:r>
                <a:r>
                  <a:rPr lang="en-US" sz="2133" b="1"/>
                  <a:t>= 0.971</a:t>
                </a:r>
                <a:br>
                  <a:rPr lang="en-US" sz="2133" b="1"/>
                </a:br>
                <a:endParaRPr lang="en-US" sz="2133" b="1"/>
              </a:p>
              <a:p>
                <a:r>
                  <a:rPr lang="en-US" sz="2133" b="1"/>
                  <a:t>Expected entropy </a:t>
                </a:r>
              </a:p>
              <a:p>
                <a:r>
                  <a:rPr lang="en-US" sz="2133" b="1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𝑣𝑎𝑙𝑢𝑒𝑠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133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33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133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𝐸𝑛𝑡𝑟𝑜𝑝𝑦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133" b="1"/>
              </a:p>
              <a:p>
                <a:r>
                  <a:rPr lang="en-US" sz="2133" b="1"/>
                  <a:t>= </a:t>
                </a:r>
                <a:r>
                  <a:rPr lang="en-US" sz="2133"/>
                  <a:t>(5/14)×0.971 + (4/14)×0 + (5/14)×0.971 = </a:t>
                </a:r>
                <a:r>
                  <a:rPr lang="en-US" sz="2133" b="1"/>
                  <a:t>0.694</a:t>
                </a:r>
              </a:p>
              <a:p>
                <a:endParaRPr lang="en-US" sz="2133" b="1"/>
              </a:p>
              <a:p>
                <a:r>
                  <a:rPr lang="en-US" sz="2133" b="1"/>
                  <a:t>Information gain = </a:t>
                </a:r>
                <a:r>
                  <a:rPr lang="en-US" sz="2133"/>
                  <a:t>0.940 – 0.694 </a:t>
                </a:r>
                <a:r>
                  <a:rPr lang="en-US" sz="2133" b="1"/>
                  <a:t>= 0.246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558B3C-CB98-D74D-91ED-7CCF10ED8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845" y="2085572"/>
                <a:ext cx="7441395" cy="4130233"/>
              </a:xfrm>
              <a:prstGeom prst="rect">
                <a:avLst/>
              </a:prstGeom>
              <a:blipFill>
                <a:blip r:embed="rId2"/>
                <a:stretch>
                  <a:fillRect l="-3748" t="-2147" b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3CA8D3-2349-B24F-A2BC-984AF188BC9F}"/>
                  </a:ext>
                </a:extLst>
              </p:cNvPr>
              <p:cNvSpPr/>
              <p:nvPr/>
            </p:nvSpPr>
            <p:spPr>
              <a:xfrm>
                <a:off x="4130343" y="1043495"/>
                <a:ext cx="7850155" cy="1036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𝑣𝑎𝑙𝑢𝑒𝑠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33CA8D3-2349-B24F-A2BC-984AF188B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43" y="1043495"/>
                <a:ext cx="7850155" cy="1036181"/>
              </a:xfrm>
              <a:prstGeom prst="rect">
                <a:avLst/>
              </a:prstGeom>
              <a:blipFill>
                <a:blip r:embed="rId3"/>
                <a:stretch>
                  <a:fillRect t="-125610" b="-16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16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4483F7-E4C7-94FC-0293-18945216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48A2A-6FF0-4133-B3BD-99AB771FF051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Tree Data Structure: A Closer Look - Designveloper">
            <a:extLst>
              <a:ext uri="{FF2B5EF4-FFF2-40B4-BE49-F238E27FC236}">
                <a16:creationId xmlns:a16="http://schemas.microsoft.com/office/drawing/2014/main" id="{3E9FD7AA-205C-7F29-47D5-EA59A71C6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2" y="917161"/>
            <a:ext cx="9680575" cy="5804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B98058-D0C8-408C-2D8F-85648AC4AF11}"/>
              </a:ext>
            </a:extLst>
          </p:cNvPr>
          <p:cNvSpPr txBox="1">
            <a:spLocks noChangeArrowheads="1"/>
          </p:cNvSpPr>
          <p:nvPr/>
        </p:nvSpPr>
        <p:spPr>
          <a:xfrm>
            <a:off x="1255712" y="78961"/>
            <a:ext cx="3564835" cy="838200"/>
          </a:xfrm>
          <a:prstGeom prst="rect">
            <a:avLst/>
          </a:prstGeom>
          <a:noFill/>
        </p:spPr>
        <p:txBody>
          <a:bodyPr vert="horz" lIns="92075" tIns="46038" rIns="92075" bIns="4603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/>
              <a:t>Tree </a:t>
            </a:r>
            <a:r>
              <a:rPr lang="en-US" altLang="zh-CN" sz="4000" dirty="0"/>
              <a:t>Structure</a:t>
            </a:r>
            <a:endParaRPr lang="en-US" alt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698589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Gain: Humidity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73618" y="1202267"/>
          <a:ext cx="3337479" cy="46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705"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baseline="0" dirty="0"/>
                        <a:t> O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H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W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Play?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94C0F5-0A7E-BA45-945E-4DB7554C67DF}"/>
                  </a:ext>
                </a:extLst>
              </p:cNvPr>
              <p:cNvSpPr txBox="1"/>
              <p:nvPr/>
            </p:nvSpPr>
            <p:spPr>
              <a:xfrm>
                <a:off x="4341845" y="2085571"/>
                <a:ext cx="7441395" cy="3473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spAutoFit/>
              </a:bodyPr>
              <a:lstStyle/>
              <a:p>
                <a:r>
                  <a:rPr lang="en-US" sz="2133" b="1">
                    <a:solidFill>
                      <a:srgbClr val="FF9900"/>
                    </a:solidFill>
                  </a:rPr>
                  <a:t>Humidity</a:t>
                </a:r>
                <a:r>
                  <a:rPr lang="en-US" sz="2133" b="1"/>
                  <a:t> = high:</a:t>
                </a:r>
                <a:br>
                  <a:rPr lang="en-US" sz="2133" b="1"/>
                </a:br>
                <a:r>
                  <a:rPr lang="en-US" sz="2133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+ </m:t>
                        </m:r>
                      </m:sub>
                    </m:sSub>
                    <m:r>
                      <a:rPr lang="en-US" sz="2133" i="1">
                        <a:latin typeface="Cambria Math" panose="02040503050406030204" pitchFamily="18" charset="0"/>
                      </a:rPr>
                      <m:t>=3/7</m:t>
                    </m:r>
                  </m:oMath>
                </a14:m>
                <a:r>
                  <a:rPr lang="en-US" sz="2133" i="1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133" i="1">
                        <a:latin typeface="Cambria Math" panose="02040503050406030204" pitchFamily="18" charset="0"/>
                      </a:rPr>
                      <m:t>=4/7</m:t>
                    </m:r>
                  </m:oMath>
                </a14:m>
                <a:r>
                  <a:rPr lang="en-US" sz="2133" i="1"/>
                  <a:t>	</a:t>
                </a:r>
                <a:r>
                  <a:rPr lang="en-US" sz="2133" b="1"/>
                  <a:t>Entropy(H = H)</a:t>
                </a:r>
                <a:r>
                  <a:rPr lang="en-US" sz="2133" b="1" baseline="-25000"/>
                  <a:t> </a:t>
                </a:r>
                <a:r>
                  <a:rPr lang="en-US" sz="2133" b="1"/>
                  <a:t>= 0.985</a:t>
                </a:r>
                <a:br>
                  <a:rPr lang="en-US" sz="2133" i="1"/>
                </a:br>
                <a:r>
                  <a:rPr lang="en-US" sz="2133" b="1">
                    <a:solidFill>
                      <a:srgbClr val="FF9900"/>
                    </a:solidFill>
                  </a:rPr>
                  <a:t>Humidity</a:t>
                </a:r>
                <a:r>
                  <a:rPr lang="en-US" sz="2133" b="1"/>
                  <a:t> = Normal:</a:t>
                </a:r>
                <a:endParaRPr lang="en-US" sz="2133" b="1" i="1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+ </m:t>
                        </m:r>
                      </m:sub>
                    </m:sSub>
                    <m:r>
                      <a:rPr lang="en-US" sz="2133" i="1">
                        <a:latin typeface="Cambria Math" panose="02040503050406030204" pitchFamily="18" charset="0"/>
                      </a:rPr>
                      <m:t> =6/7</m:t>
                    </m:r>
                  </m:oMath>
                </a14:m>
                <a:r>
                  <a:rPr lang="en-US" sz="2133" i="1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133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133" i="1">
                        <a:latin typeface="Cambria Math" panose="02040503050406030204" pitchFamily="18" charset="0"/>
                      </a:rPr>
                      <m:t>=1/7</m:t>
                    </m:r>
                  </m:oMath>
                </a14:m>
                <a:r>
                  <a:rPr lang="en-US" sz="2133" i="1"/>
                  <a:t>	</a:t>
                </a:r>
                <a:r>
                  <a:rPr lang="en-US" sz="2133" b="1"/>
                  <a:t>Entropy(H = N)</a:t>
                </a:r>
                <a:r>
                  <a:rPr lang="en-US" sz="2133" b="1" baseline="-25000"/>
                  <a:t> </a:t>
                </a:r>
                <a:r>
                  <a:rPr lang="en-US" sz="2133" b="1"/>
                  <a:t>= 0.592</a:t>
                </a:r>
                <a:endParaRPr lang="en-US" sz="2133" b="1" i="1"/>
              </a:p>
              <a:p>
                <a:r>
                  <a:rPr lang="en-US" sz="2133" b="1">
                    <a:solidFill>
                      <a:srgbClr val="FF9900"/>
                    </a:solidFill>
                  </a:rPr>
                  <a:t> </a:t>
                </a:r>
                <a:endParaRPr lang="en-US" sz="2133" b="1"/>
              </a:p>
              <a:p>
                <a:r>
                  <a:rPr lang="en-US" sz="2133" b="1"/>
                  <a:t>Expected entropy </a:t>
                </a:r>
              </a:p>
              <a:p>
                <a:r>
                  <a:rPr lang="en-US" sz="2133" b="1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𝑣𝑎𝑙𝑢𝑒𝑠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133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33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133" i="1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num>
                          <m:den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𝐸𝑛𝑡𝑟𝑜𝑝𝑦</m:t>
                        </m:r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133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2133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133" b="1"/>
              </a:p>
              <a:p>
                <a:r>
                  <a:rPr lang="en-US" sz="2133" b="1"/>
                  <a:t>= </a:t>
                </a:r>
                <a:r>
                  <a:rPr lang="en-US" sz="2133"/>
                  <a:t>(7/14)×0.985 + (7/14)×0.592 = </a:t>
                </a:r>
                <a:r>
                  <a:rPr lang="en-US" sz="2133" b="1"/>
                  <a:t>0.7785</a:t>
                </a:r>
              </a:p>
              <a:p>
                <a:endParaRPr lang="en-US" sz="2133" b="1"/>
              </a:p>
              <a:p>
                <a:r>
                  <a:rPr lang="en-US" sz="2133" b="1"/>
                  <a:t>Information gain = </a:t>
                </a:r>
                <a:r>
                  <a:rPr lang="en-US" sz="2133"/>
                  <a:t>0.940 – 0.694 </a:t>
                </a:r>
                <a:r>
                  <a:rPr lang="en-US" sz="2133" b="1"/>
                  <a:t>= 0.246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94C0F5-0A7E-BA45-945E-4DB7554C6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845" y="2085571"/>
                <a:ext cx="7441395" cy="3473771"/>
              </a:xfrm>
              <a:prstGeom prst="rect">
                <a:avLst/>
              </a:prstGeom>
              <a:blipFill>
                <a:blip r:embed="rId3"/>
                <a:stretch>
                  <a:fillRect l="-3748" t="-2555" b="-4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1465D28-180D-5449-A8F4-7E235C648F8A}"/>
                  </a:ext>
                </a:extLst>
              </p:cNvPr>
              <p:cNvSpPr/>
              <p:nvPr/>
            </p:nvSpPr>
            <p:spPr>
              <a:xfrm>
                <a:off x="4130343" y="1043495"/>
                <a:ext cx="7850155" cy="1036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𝑣𝑎𝑙𝑢𝑒𝑠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1465D28-180D-5449-A8F4-7E235C648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43" y="1043495"/>
                <a:ext cx="7850155" cy="1036181"/>
              </a:xfrm>
              <a:prstGeom prst="rect">
                <a:avLst/>
              </a:prstGeom>
              <a:blipFill>
                <a:blip r:embed="rId4"/>
                <a:stretch>
                  <a:fillRect t="-125610" b="-168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5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feature to split on?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73617" y="1202267"/>
          <a:ext cx="3337480" cy="46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1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705"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baseline="0" dirty="0"/>
                        <a:t> O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H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W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Play?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7E27DB-AE40-FF40-904B-096F153DB3F8}"/>
              </a:ext>
            </a:extLst>
          </p:cNvPr>
          <p:cNvSpPr txBox="1"/>
          <p:nvPr/>
        </p:nvSpPr>
        <p:spPr>
          <a:xfrm>
            <a:off x="5062949" y="2224140"/>
            <a:ext cx="5088759" cy="258532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/>
              <a:t>Information gain: </a:t>
            </a:r>
            <a:br>
              <a:rPr lang="en-US" sz="2400" b="1"/>
            </a:br>
            <a:r>
              <a:rPr lang="en-US" sz="2400" b="1"/>
              <a:t>	</a:t>
            </a:r>
            <a:r>
              <a:rPr lang="en-US" sz="2400"/>
              <a:t>Outlook:  0.246</a:t>
            </a:r>
            <a:br>
              <a:rPr lang="en-US" sz="2400"/>
            </a:br>
            <a:r>
              <a:rPr lang="en-US" sz="2400"/>
              <a:t>	Humidity: 0.151</a:t>
            </a:r>
            <a:br>
              <a:rPr lang="en-US" sz="2400"/>
            </a:br>
            <a:r>
              <a:rPr lang="en-US" sz="2400"/>
              <a:t>	Wind: 0.048</a:t>
            </a:r>
            <a:br>
              <a:rPr lang="en-US" sz="2400"/>
            </a:br>
            <a:r>
              <a:rPr lang="en-US" sz="2400"/>
              <a:t>	Temperature: 0.029</a:t>
            </a:r>
            <a:br>
              <a:rPr lang="en-US" sz="2400"/>
            </a:br>
            <a:endParaRPr lang="en-US" sz="2400"/>
          </a:p>
          <a:p>
            <a:r>
              <a:rPr lang="en-US" sz="2400"/>
              <a:t>→ Split on Outlook</a:t>
            </a:r>
          </a:p>
        </p:txBody>
      </p:sp>
    </p:spTree>
    <p:extLst>
      <p:ext uri="{BB962C8B-B14F-4D97-AF65-F5344CB8AC3E}">
        <p14:creationId xmlns:p14="http://schemas.microsoft.com/office/powerpoint/2010/main" val="34098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(III)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3984626" y="1550988"/>
            <a:ext cx="11031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+mj-lt"/>
              </a:rPr>
              <a:t>Outlook </a:t>
            </a:r>
          </a:p>
        </p:txBody>
      </p:sp>
      <p:cxnSp>
        <p:nvCxnSpPr>
          <p:cNvPr id="64541" name="AutoShape 29"/>
          <p:cNvCxnSpPr>
            <a:cxnSpLocks noChangeShapeType="1"/>
            <a:stCxn id="64534" idx="2"/>
          </p:cNvCxnSpPr>
          <p:nvPr/>
        </p:nvCxnSpPr>
        <p:spPr bwMode="auto">
          <a:xfrm>
            <a:off x="4536220" y="1951098"/>
            <a:ext cx="1608994" cy="8524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42" name="AutoShape 30"/>
          <p:cNvCxnSpPr>
            <a:cxnSpLocks noChangeShapeType="1"/>
            <a:stCxn id="64534" idx="2"/>
          </p:cNvCxnSpPr>
          <p:nvPr/>
        </p:nvCxnSpPr>
        <p:spPr bwMode="auto">
          <a:xfrm>
            <a:off x="4536220" y="1951098"/>
            <a:ext cx="54832" cy="8524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57" name="Text Box 45"/>
          <p:cNvSpPr txBox="1">
            <a:spLocks noChangeArrowheads="1"/>
          </p:cNvSpPr>
          <p:nvPr/>
        </p:nvSpPr>
        <p:spPr bwMode="auto">
          <a:xfrm>
            <a:off x="7239002" y="1191162"/>
            <a:ext cx="311303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Gain(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S,Humidity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)=0.151</a:t>
            </a:r>
          </a:p>
          <a:p>
            <a:pPr>
              <a:buSzTx/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Gain(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S,Wind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) = 0.048</a:t>
            </a:r>
          </a:p>
          <a:p>
            <a:pPr>
              <a:buSzTx/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Gain(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S,Temperature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) = 0.029</a:t>
            </a:r>
          </a:p>
          <a:p>
            <a:pPr>
              <a:buSzTx/>
              <a:buFontTx/>
              <a:buNone/>
            </a:pPr>
            <a:r>
              <a:rPr lang="en-US" sz="2000" dirty="0">
                <a:solidFill>
                  <a:srgbClr val="0000FF"/>
                </a:solidFill>
                <a:latin typeface="+mj-lt"/>
              </a:rPr>
              <a:t>Gain(</a:t>
            </a:r>
            <a:r>
              <a:rPr lang="en-US" sz="2000" dirty="0" err="1">
                <a:solidFill>
                  <a:srgbClr val="0000FF"/>
                </a:solidFill>
                <a:latin typeface="+mj-lt"/>
              </a:rPr>
              <a:t>S,Outlook</a:t>
            </a:r>
            <a:r>
              <a:rPr lang="en-US" sz="2000" dirty="0">
                <a:solidFill>
                  <a:srgbClr val="0000FF"/>
                </a:solidFill>
                <a:latin typeface="+mj-lt"/>
              </a:rPr>
              <a:t>) =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0.246</a:t>
            </a:r>
          </a:p>
        </p:txBody>
      </p:sp>
      <p:cxnSp>
        <p:nvCxnSpPr>
          <p:cNvPr id="64563" name="AutoShape 51"/>
          <p:cNvCxnSpPr>
            <a:cxnSpLocks noChangeShapeType="1"/>
            <a:stCxn id="64534" idx="2"/>
          </p:cNvCxnSpPr>
          <p:nvPr/>
        </p:nvCxnSpPr>
        <p:spPr bwMode="auto">
          <a:xfrm flipH="1">
            <a:off x="3073404" y="1951098"/>
            <a:ext cx="1462816" cy="8524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60461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(III)</a:t>
            </a:r>
          </a:p>
        </p:txBody>
      </p:sp>
      <p:sp>
        <p:nvSpPr>
          <p:cNvPr id="64534" name="Text Box 22"/>
          <p:cNvSpPr txBox="1">
            <a:spLocks noChangeArrowheads="1"/>
          </p:cNvSpPr>
          <p:nvPr/>
        </p:nvSpPr>
        <p:spPr bwMode="auto">
          <a:xfrm>
            <a:off x="3984626" y="1550988"/>
            <a:ext cx="11031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dirty="0">
                <a:solidFill>
                  <a:srgbClr val="0000FF"/>
                </a:solidFill>
                <a:latin typeface="+mj-lt"/>
              </a:rPr>
              <a:t>Outlook </a:t>
            </a:r>
          </a:p>
        </p:txBody>
      </p:sp>
      <p:cxnSp>
        <p:nvCxnSpPr>
          <p:cNvPr id="64541" name="AutoShape 29"/>
          <p:cNvCxnSpPr>
            <a:cxnSpLocks noChangeShapeType="1"/>
            <a:stCxn id="64534" idx="2"/>
          </p:cNvCxnSpPr>
          <p:nvPr/>
        </p:nvCxnSpPr>
        <p:spPr bwMode="auto">
          <a:xfrm>
            <a:off x="4536220" y="1951098"/>
            <a:ext cx="1608994" cy="8524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42" name="AutoShape 30"/>
          <p:cNvCxnSpPr>
            <a:cxnSpLocks noChangeShapeType="1"/>
            <a:stCxn id="64534" idx="2"/>
          </p:cNvCxnSpPr>
          <p:nvPr/>
        </p:nvCxnSpPr>
        <p:spPr bwMode="auto">
          <a:xfrm>
            <a:off x="4536220" y="1951098"/>
            <a:ext cx="54832" cy="8524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563" name="AutoShape 51"/>
          <p:cNvCxnSpPr>
            <a:cxnSpLocks noChangeShapeType="1"/>
            <a:stCxn id="64534" idx="2"/>
          </p:cNvCxnSpPr>
          <p:nvPr/>
        </p:nvCxnSpPr>
        <p:spPr bwMode="auto">
          <a:xfrm flipH="1">
            <a:off x="3073404" y="1951098"/>
            <a:ext cx="1462816" cy="8524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2362201" y="2803528"/>
            <a:ext cx="4371125" cy="1543114"/>
            <a:chOff x="838200" y="2803525"/>
            <a:chExt cx="4371124" cy="1543112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2444750" y="2803525"/>
              <a:ext cx="111524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Overcast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4186238" y="2803525"/>
              <a:ext cx="65594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Rain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382838" y="3200399"/>
              <a:ext cx="116089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3,7,12,13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3852862" y="3201987"/>
              <a:ext cx="135646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4,5,6,10,14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106864" y="3565525"/>
              <a:ext cx="71686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3+,2-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041400" y="2803525"/>
              <a:ext cx="8372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Sunny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838200" y="3200399"/>
              <a:ext cx="122661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dirty="0">
                  <a:solidFill>
                    <a:srgbClr val="A50021"/>
                  </a:solidFill>
                </a:rPr>
                <a:t>1,2,8,9,11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2551113" y="3565525"/>
              <a:ext cx="71686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4+,0-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1033463" y="3565525"/>
              <a:ext cx="71686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2+,3-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665413" y="3946526"/>
              <a:ext cx="5296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1244600" y="3946527"/>
              <a:ext cx="3032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FF"/>
                  </a:solidFill>
                </a:rPr>
                <a:t>?</a:t>
              </a: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289425" y="3946527"/>
              <a:ext cx="36099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FF"/>
                  </a:solidFill>
                </a:rPr>
                <a:t>? </a:t>
              </a:r>
            </a:p>
          </p:txBody>
        </p:sp>
      </p:grpSp>
      <p:graphicFrame>
        <p:nvGraphicFramePr>
          <p:cNvPr id="43" name="Content Placeholder 5"/>
          <p:cNvGraphicFramePr>
            <a:graphicFrameLocks/>
          </p:cNvGraphicFramePr>
          <p:nvPr/>
        </p:nvGraphicFramePr>
        <p:xfrm>
          <a:off x="7467600" y="1409609"/>
          <a:ext cx="2935017" cy="46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705"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baseline="0" dirty="0"/>
                        <a:t> O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H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W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Play?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690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(III)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362201" y="1550989"/>
            <a:ext cx="4371125" cy="2795651"/>
            <a:chOff x="838200" y="1550988"/>
            <a:chExt cx="4371124" cy="2795649"/>
          </a:xfrm>
        </p:grpSpPr>
        <p:grpSp>
          <p:nvGrpSpPr>
            <p:cNvPr id="8" name="Group 7"/>
            <p:cNvGrpSpPr/>
            <p:nvPr/>
          </p:nvGrpSpPr>
          <p:grpSpPr>
            <a:xfrm>
              <a:off x="1549402" y="1550988"/>
              <a:ext cx="3071811" cy="1252537"/>
              <a:chOff x="1549402" y="1550988"/>
              <a:chExt cx="3071811" cy="1252537"/>
            </a:xfrm>
          </p:grpSpPr>
          <p:sp>
            <p:nvSpPr>
              <p:cNvPr id="64534" name="Text Box 22"/>
              <p:cNvSpPr txBox="1">
                <a:spLocks noChangeArrowheads="1"/>
              </p:cNvSpPr>
              <p:nvPr/>
            </p:nvSpPr>
            <p:spPr bwMode="auto">
              <a:xfrm>
                <a:off x="2460624" y="1550988"/>
                <a:ext cx="110318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dirty="0">
                    <a:solidFill>
                      <a:srgbClr val="0000FF"/>
                    </a:solidFill>
                    <a:latin typeface="+mj-lt"/>
                  </a:rPr>
                  <a:t>Outlook </a:t>
                </a:r>
              </a:p>
            </p:txBody>
          </p:sp>
          <p:cxnSp>
            <p:nvCxnSpPr>
              <p:cNvPr id="64541" name="AutoShape 29"/>
              <p:cNvCxnSpPr>
                <a:cxnSpLocks noChangeShapeType="1"/>
                <a:stCxn id="64534" idx="2"/>
              </p:cNvCxnSpPr>
              <p:nvPr/>
            </p:nvCxnSpPr>
            <p:spPr bwMode="auto">
              <a:xfrm>
                <a:off x="3012218" y="1951098"/>
                <a:ext cx="1608995" cy="8524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542" name="AutoShape 30"/>
              <p:cNvCxnSpPr>
                <a:cxnSpLocks noChangeShapeType="1"/>
                <a:stCxn id="64534" idx="2"/>
              </p:cNvCxnSpPr>
              <p:nvPr/>
            </p:nvCxnSpPr>
            <p:spPr bwMode="auto">
              <a:xfrm>
                <a:off x="3012218" y="1951098"/>
                <a:ext cx="54832" cy="8524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563" name="AutoShape 51"/>
              <p:cNvCxnSpPr>
                <a:cxnSpLocks noChangeShapeType="1"/>
                <a:stCxn id="64534" idx="2"/>
              </p:cNvCxnSpPr>
              <p:nvPr/>
            </p:nvCxnSpPr>
            <p:spPr bwMode="auto">
              <a:xfrm flipH="1">
                <a:off x="1549402" y="1951098"/>
                <a:ext cx="1462816" cy="8524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838200" y="2803525"/>
              <a:ext cx="4371124" cy="1543112"/>
              <a:chOff x="838200" y="2803525"/>
              <a:chExt cx="4371124" cy="1543112"/>
            </a:xfrm>
          </p:grpSpPr>
          <p:sp>
            <p:nvSpPr>
              <p:cNvPr id="11" name="Text Box 5"/>
              <p:cNvSpPr txBox="1">
                <a:spLocks noChangeArrowheads="1"/>
              </p:cNvSpPr>
              <p:nvPr/>
            </p:nvSpPr>
            <p:spPr bwMode="auto">
              <a:xfrm>
                <a:off x="2444750" y="2803525"/>
                <a:ext cx="1115242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dirty="0">
                    <a:solidFill>
                      <a:srgbClr val="000066"/>
                    </a:solidFill>
                  </a:rPr>
                  <a:t>Overcast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4186238" y="2803525"/>
                <a:ext cx="65594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Rain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2382838" y="3200399"/>
                <a:ext cx="116089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A50021"/>
                    </a:solidFill>
                  </a:rPr>
                  <a:t>3,7,12,13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3852862" y="3201987"/>
                <a:ext cx="1356462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A50021"/>
                    </a:solidFill>
                  </a:rPr>
                  <a:t>4,5,6,10,14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5" name="Text Box 11"/>
              <p:cNvSpPr txBox="1">
                <a:spLocks noChangeArrowheads="1"/>
              </p:cNvSpPr>
              <p:nvPr/>
            </p:nvSpPr>
            <p:spPr bwMode="auto">
              <a:xfrm>
                <a:off x="4106864" y="3565525"/>
                <a:ext cx="71686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A50021"/>
                    </a:solidFill>
                  </a:rPr>
                  <a:t>3+,2-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Text Box 16"/>
              <p:cNvSpPr txBox="1">
                <a:spLocks noChangeArrowheads="1"/>
              </p:cNvSpPr>
              <p:nvPr/>
            </p:nvSpPr>
            <p:spPr bwMode="auto">
              <a:xfrm>
                <a:off x="1041400" y="2803525"/>
                <a:ext cx="83728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Sunny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838200" y="3200399"/>
                <a:ext cx="122661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dirty="0">
                    <a:solidFill>
                      <a:srgbClr val="A50021"/>
                    </a:solidFill>
                  </a:rPr>
                  <a:t>1,2,8,9,11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" name="Text Box 19"/>
              <p:cNvSpPr txBox="1">
                <a:spLocks noChangeArrowheads="1"/>
              </p:cNvSpPr>
              <p:nvPr/>
            </p:nvSpPr>
            <p:spPr bwMode="auto">
              <a:xfrm>
                <a:off x="2551113" y="3565525"/>
                <a:ext cx="71686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A50021"/>
                    </a:solidFill>
                  </a:rPr>
                  <a:t>4+,0-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 Box 20"/>
              <p:cNvSpPr txBox="1">
                <a:spLocks noChangeArrowheads="1"/>
              </p:cNvSpPr>
              <p:nvPr/>
            </p:nvSpPr>
            <p:spPr bwMode="auto">
              <a:xfrm>
                <a:off x="1033463" y="3565525"/>
                <a:ext cx="71686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A50021"/>
                    </a:solidFill>
                  </a:rPr>
                  <a:t>2+,3-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Text Box 21"/>
              <p:cNvSpPr txBox="1">
                <a:spLocks noChangeArrowheads="1"/>
              </p:cNvSpPr>
              <p:nvPr/>
            </p:nvSpPr>
            <p:spPr bwMode="auto">
              <a:xfrm>
                <a:off x="2665413" y="3946526"/>
                <a:ext cx="529632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u="sng">
                    <a:solidFill>
                      <a:srgbClr val="0000FF"/>
                    </a:solidFill>
                  </a:rPr>
                  <a:t>Yes</a:t>
                </a:r>
              </a:p>
            </p:txBody>
          </p:sp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>
                <a:off x="1244600" y="3946527"/>
                <a:ext cx="30328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FF"/>
                    </a:solidFill>
                  </a:rPr>
                  <a:t>?</a:t>
                </a:r>
              </a:p>
            </p:txBody>
          </p:sp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>
                <a:off x="4289425" y="3946527"/>
                <a:ext cx="36099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FF"/>
                    </a:solidFill>
                  </a:rPr>
                  <a:t>? </a:t>
                </a:r>
              </a:p>
            </p:txBody>
          </p:sp>
        </p:grpSp>
      </p:grp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2952777" y="4648200"/>
            <a:ext cx="407913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dirty="0">
                <a:solidFill>
                  <a:srgbClr val="000066"/>
                </a:solidFill>
                <a:latin typeface="+mj-lt"/>
              </a:rPr>
              <a:t>Continue until:</a:t>
            </a:r>
          </a:p>
          <a:p>
            <a:pPr>
              <a:buSzTx/>
              <a:buFontTx/>
              <a:buChar char="•"/>
            </a:pPr>
            <a:r>
              <a:rPr lang="en-US" dirty="0">
                <a:solidFill>
                  <a:srgbClr val="000066"/>
                </a:solidFill>
                <a:latin typeface="+mj-lt"/>
              </a:rPr>
              <a:t> Every attribute is included in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path</a:t>
            </a:r>
            <a:r>
              <a:rPr lang="en-US" dirty="0">
                <a:solidFill>
                  <a:srgbClr val="000066"/>
                </a:solidFill>
                <a:latin typeface="+mj-lt"/>
              </a:rPr>
              <a:t>,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66"/>
                </a:solidFill>
                <a:latin typeface="+mj-lt"/>
              </a:rPr>
              <a:t>or,</a:t>
            </a:r>
          </a:p>
          <a:p>
            <a:pPr>
              <a:buSzTx/>
              <a:buFontTx/>
              <a:buChar char="•"/>
            </a:pPr>
            <a:r>
              <a:rPr lang="en-US" dirty="0">
                <a:solidFill>
                  <a:srgbClr val="000066"/>
                </a:solidFill>
                <a:latin typeface="+mj-lt"/>
              </a:rPr>
              <a:t> All examples  in the leaf have same label</a:t>
            </a:r>
          </a:p>
        </p:txBody>
      </p:sp>
      <p:graphicFrame>
        <p:nvGraphicFramePr>
          <p:cNvPr id="45" name="Content Placeholder 5"/>
          <p:cNvGraphicFramePr>
            <a:graphicFrameLocks/>
          </p:cNvGraphicFramePr>
          <p:nvPr/>
        </p:nvGraphicFramePr>
        <p:xfrm>
          <a:off x="7467600" y="1485809"/>
          <a:ext cx="2935017" cy="46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705"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baseline="0" dirty="0"/>
                        <a:t> O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H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W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Play?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755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(IV)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FE1C574-BC1F-0647-AC4E-93488BEF4CFE}"/>
              </a:ext>
            </a:extLst>
          </p:cNvPr>
          <p:cNvGrpSpPr/>
          <p:nvPr/>
        </p:nvGrpSpPr>
        <p:grpSpPr>
          <a:xfrm>
            <a:off x="1524000" y="4507626"/>
            <a:ext cx="4320045" cy="1214383"/>
            <a:chOff x="5618162" y="1014413"/>
            <a:chExt cx="5706406" cy="1543050"/>
          </a:xfrm>
        </p:grpSpPr>
        <p:graphicFrame>
          <p:nvGraphicFramePr>
            <p:cNvPr id="58" name="Object 37">
              <a:extLst>
                <a:ext uri="{FF2B5EF4-FFF2-40B4-BE49-F238E27FC236}">
                  <a16:creationId xmlns:a16="http://schemas.microsoft.com/office/drawing/2014/main" id="{C1EB9940-F0A4-EE4C-A934-200302C245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18162" y="1014413"/>
            <a:ext cx="2827338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447560" imgH="241200" progId="Equation.3">
                    <p:embed/>
                  </p:oleObj>
                </mc:Choice>
                <mc:Fallback>
                  <p:oleObj name="Equation" r:id="rId3" imgW="1447560" imgH="241200" progId="Equation.3">
                    <p:embed/>
                    <p:pic>
                      <p:nvPicPr>
                        <p:cNvPr id="58" name="Object 37">
                          <a:extLst>
                            <a:ext uri="{FF2B5EF4-FFF2-40B4-BE49-F238E27FC236}">
                              <a16:creationId xmlns:a16="http://schemas.microsoft.com/office/drawing/2014/main" id="{C1EB9940-F0A4-EE4C-A934-200302C245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8162" y="1014413"/>
                          <a:ext cx="2827338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Text Box 40">
              <a:extLst>
                <a:ext uri="{FF2B5EF4-FFF2-40B4-BE49-F238E27FC236}">
                  <a16:creationId xmlns:a16="http://schemas.microsoft.com/office/drawing/2014/main" id="{A7323484-E197-A243-9352-AFBAF00D8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2324" y="1054100"/>
              <a:ext cx="2882244" cy="430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>
                  <a:solidFill>
                    <a:srgbClr val="0000FF"/>
                  </a:solidFill>
                </a:rPr>
                <a:t>.97-(3/5) 0-(2/5) 0 = </a:t>
              </a:r>
              <a:r>
                <a:rPr lang="en-US" sz="1600" b="1">
                  <a:solidFill>
                    <a:srgbClr val="A50021"/>
                  </a:solidFill>
                </a:rPr>
                <a:t>.97</a:t>
              </a:r>
              <a:endParaRPr lang="en-US" sz="1600" b="1">
                <a:solidFill>
                  <a:srgbClr val="0000FF"/>
                </a:solidFill>
              </a:endParaRPr>
            </a:p>
          </p:txBody>
        </p:sp>
        <p:graphicFrame>
          <p:nvGraphicFramePr>
            <p:cNvPr id="60" name="Object 41">
              <a:extLst>
                <a:ext uri="{FF2B5EF4-FFF2-40B4-BE49-F238E27FC236}">
                  <a16:creationId xmlns:a16="http://schemas.microsoft.com/office/drawing/2014/main" id="{F72C4247-DDF5-5E46-BB61-DDC4946A7D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60220" y="1528763"/>
            <a:ext cx="2282825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244520" imgH="241200" progId="Equation.3">
                    <p:embed/>
                  </p:oleObj>
                </mc:Choice>
                <mc:Fallback>
                  <p:oleObj name="Equation" r:id="rId5" imgW="1244520" imgH="241200" progId="Equation.3">
                    <p:embed/>
                    <p:pic>
                      <p:nvPicPr>
                        <p:cNvPr id="60" name="Object 41">
                          <a:extLst>
                            <a:ext uri="{FF2B5EF4-FFF2-40B4-BE49-F238E27FC236}">
                              <a16:creationId xmlns:a16="http://schemas.microsoft.com/office/drawing/2014/main" id="{F72C4247-DDF5-5E46-BB61-DDC4946A7D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0220" y="1528763"/>
                          <a:ext cx="2282825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Text Box 42">
              <a:extLst>
                <a:ext uri="{FF2B5EF4-FFF2-40B4-BE49-F238E27FC236}">
                  <a16:creationId xmlns:a16="http://schemas.microsoft.com/office/drawing/2014/main" id="{23F95C7B-EBF9-8F4E-B103-15D8341D6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5908" y="1568450"/>
              <a:ext cx="2321125" cy="430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>
                  <a:solidFill>
                    <a:srgbClr val="0000FF"/>
                  </a:solidFill>
                </a:rPr>
                <a:t>.97- 0-(2/5) 1 = .57</a:t>
              </a:r>
            </a:p>
          </p:txBody>
        </p:sp>
        <p:graphicFrame>
          <p:nvGraphicFramePr>
            <p:cNvPr id="62" name="Object 43">
              <a:extLst>
                <a:ext uri="{FF2B5EF4-FFF2-40B4-BE49-F238E27FC236}">
                  <a16:creationId xmlns:a16="http://schemas.microsoft.com/office/drawing/2014/main" id="{6F60B7E0-3FD0-0245-9EF0-145B0BBF76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60220" y="2081213"/>
            <a:ext cx="2236787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18960" imgH="241200" progId="Equation.3">
                    <p:embed/>
                  </p:oleObj>
                </mc:Choice>
                <mc:Fallback>
                  <p:oleObj name="Equation" r:id="rId7" imgW="1218960" imgH="241200" progId="Equation.3">
                    <p:embed/>
                    <p:pic>
                      <p:nvPicPr>
                        <p:cNvPr id="62" name="Object 43">
                          <a:extLst>
                            <a:ext uri="{FF2B5EF4-FFF2-40B4-BE49-F238E27FC236}">
                              <a16:creationId xmlns:a16="http://schemas.microsoft.com/office/drawing/2014/main" id="{6F60B7E0-3FD0-0245-9EF0-145B0BBF76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0220" y="2081213"/>
                          <a:ext cx="2236787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" name="Text Box 44">
              <a:extLst>
                <a:ext uri="{FF2B5EF4-FFF2-40B4-BE49-F238E27FC236}">
                  <a16:creationId xmlns:a16="http://schemas.microsoft.com/office/drawing/2014/main" id="{1F43C373-6ECF-EC4D-ACA6-9C1CBBFC0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5255" y="2120900"/>
              <a:ext cx="3153274" cy="430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1600" b="1">
                  <a:solidFill>
                    <a:srgbClr val="0000FF"/>
                  </a:solidFill>
                </a:rPr>
                <a:t>.97-(2/5) 1 - (3/5) .92= .02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32915B2-7F43-564D-82CA-AF7977CD7C33}"/>
              </a:ext>
            </a:extLst>
          </p:cNvPr>
          <p:cNvGrpSpPr/>
          <p:nvPr/>
        </p:nvGrpSpPr>
        <p:grpSpPr>
          <a:xfrm>
            <a:off x="1348210" y="1194293"/>
            <a:ext cx="4371125" cy="2795651"/>
            <a:chOff x="838200" y="1550988"/>
            <a:chExt cx="4371124" cy="279564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5778559-2E82-BF4C-A4B6-C60062939E33}"/>
                </a:ext>
              </a:extLst>
            </p:cNvPr>
            <p:cNvGrpSpPr/>
            <p:nvPr/>
          </p:nvGrpSpPr>
          <p:grpSpPr>
            <a:xfrm>
              <a:off x="1549402" y="1550988"/>
              <a:ext cx="3071811" cy="1252537"/>
              <a:chOff x="1549402" y="1550988"/>
              <a:chExt cx="3071811" cy="1252537"/>
            </a:xfrm>
          </p:grpSpPr>
          <p:sp>
            <p:nvSpPr>
              <p:cNvPr id="79" name="Text Box 22">
                <a:extLst>
                  <a:ext uri="{FF2B5EF4-FFF2-40B4-BE49-F238E27FC236}">
                    <a16:creationId xmlns:a16="http://schemas.microsoft.com/office/drawing/2014/main" id="{95575DDE-CCDF-B343-B2BE-F6EC6BD72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0624" y="1550988"/>
                <a:ext cx="110318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FF"/>
                    </a:solidFill>
                    <a:latin typeface="+mj-lt"/>
                  </a:rPr>
                  <a:t>Outlook </a:t>
                </a:r>
              </a:p>
            </p:txBody>
          </p:sp>
          <p:cxnSp>
            <p:nvCxnSpPr>
              <p:cNvPr id="80" name="AutoShape 29">
                <a:extLst>
                  <a:ext uri="{FF2B5EF4-FFF2-40B4-BE49-F238E27FC236}">
                    <a16:creationId xmlns:a16="http://schemas.microsoft.com/office/drawing/2014/main" id="{067A72C3-CE28-9441-A8C7-4EFD6B9D8E8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115933" y="1981875"/>
                <a:ext cx="1505280" cy="821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AutoShape 30">
                <a:extLst>
                  <a:ext uri="{FF2B5EF4-FFF2-40B4-BE49-F238E27FC236}">
                    <a16:creationId xmlns:a16="http://schemas.microsoft.com/office/drawing/2014/main" id="{56E565D3-8F3D-A047-9C87-9DCC5F309E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107111" y="1981875"/>
                <a:ext cx="8821" cy="821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AutoShape 51">
                <a:extLst>
                  <a:ext uri="{FF2B5EF4-FFF2-40B4-BE49-F238E27FC236}">
                    <a16:creationId xmlns:a16="http://schemas.microsoft.com/office/drawing/2014/main" id="{E99CDBD7-B0EA-7542-BFF5-31B7AC467BF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549402" y="1981875"/>
                <a:ext cx="1566531" cy="8216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4085D9-E931-8044-B985-FA6120D28DB9}"/>
                </a:ext>
              </a:extLst>
            </p:cNvPr>
            <p:cNvGrpSpPr/>
            <p:nvPr/>
          </p:nvGrpSpPr>
          <p:grpSpPr>
            <a:xfrm>
              <a:off x="838200" y="2803525"/>
              <a:ext cx="4371124" cy="1543112"/>
              <a:chOff x="838200" y="2803525"/>
              <a:chExt cx="4371124" cy="1543112"/>
            </a:xfrm>
          </p:grpSpPr>
          <p:sp>
            <p:nvSpPr>
              <p:cNvPr id="67" name="Text Box 5">
                <a:extLst>
                  <a:ext uri="{FF2B5EF4-FFF2-40B4-BE49-F238E27FC236}">
                    <a16:creationId xmlns:a16="http://schemas.microsoft.com/office/drawing/2014/main" id="{D8FF5131-3520-5F49-844D-DD47BA04F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4750" y="2803525"/>
                <a:ext cx="1115242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Overcast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68" name="Text Box 6">
                <a:extLst>
                  <a:ext uri="{FF2B5EF4-FFF2-40B4-BE49-F238E27FC236}">
                    <a16:creationId xmlns:a16="http://schemas.microsoft.com/office/drawing/2014/main" id="{7969C9C7-8F4A-1940-BF53-9FC7293E8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6238" y="2803525"/>
                <a:ext cx="65594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Rain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69" name="Text Box 9">
                <a:extLst>
                  <a:ext uri="{FF2B5EF4-FFF2-40B4-BE49-F238E27FC236}">
                    <a16:creationId xmlns:a16="http://schemas.microsoft.com/office/drawing/2014/main" id="{34CAD82C-70B9-5C46-8603-A0967C28A2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2838" y="3200399"/>
                <a:ext cx="116089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A50021"/>
                    </a:solidFill>
                  </a:rPr>
                  <a:t>3,7,12,13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70" name="Text Box 10">
                <a:extLst>
                  <a:ext uri="{FF2B5EF4-FFF2-40B4-BE49-F238E27FC236}">
                    <a16:creationId xmlns:a16="http://schemas.microsoft.com/office/drawing/2014/main" id="{8017AE21-53BF-8C47-9DDB-18C87980AB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2862" y="3201987"/>
                <a:ext cx="1356462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A50021"/>
                    </a:solidFill>
                  </a:rPr>
                  <a:t>4,5,6,10,14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71" name="Text Box 11">
                <a:extLst>
                  <a:ext uri="{FF2B5EF4-FFF2-40B4-BE49-F238E27FC236}">
                    <a16:creationId xmlns:a16="http://schemas.microsoft.com/office/drawing/2014/main" id="{3838E723-4EF8-DF4D-A29F-8EB2F770D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6864" y="3565525"/>
                <a:ext cx="71686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A50021"/>
                    </a:solidFill>
                  </a:rPr>
                  <a:t>3+,2-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72" name="Text Box 16">
                <a:extLst>
                  <a:ext uri="{FF2B5EF4-FFF2-40B4-BE49-F238E27FC236}">
                    <a16:creationId xmlns:a16="http://schemas.microsoft.com/office/drawing/2014/main" id="{6CCE0F8B-BF6C-6D41-A85E-A889DC8D2F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400" y="2803525"/>
                <a:ext cx="83728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Sunny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73" name="Text Box 17">
                <a:extLst>
                  <a:ext uri="{FF2B5EF4-FFF2-40B4-BE49-F238E27FC236}">
                    <a16:creationId xmlns:a16="http://schemas.microsoft.com/office/drawing/2014/main" id="{24628A6A-3A25-1246-8F09-D7C4754AAF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3200399"/>
                <a:ext cx="122661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A50021"/>
                    </a:solidFill>
                  </a:rPr>
                  <a:t>1,2,8,9,11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74" name="Text Box 19">
                <a:extLst>
                  <a:ext uri="{FF2B5EF4-FFF2-40B4-BE49-F238E27FC236}">
                    <a16:creationId xmlns:a16="http://schemas.microsoft.com/office/drawing/2014/main" id="{832E363F-C8FC-5D4E-9CFC-0FCA89459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1113" y="3565525"/>
                <a:ext cx="71686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A50021"/>
                    </a:solidFill>
                  </a:rPr>
                  <a:t>4+,0-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75" name="Text Box 20">
                <a:extLst>
                  <a:ext uri="{FF2B5EF4-FFF2-40B4-BE49-F238E27FC236}">
                    <a16:creationId xmlns:a16="http://schemas.microsoft.com/office/drawing/2014/main" id="{F3EA3D1F-650D-9240-9DBE-CE8C312170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3463" y="3565525"/>
                <a:ext cx="71686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A50021"/>
                    </a:solidFill>
                  </a:rPr>
                  <a:t>2+,3-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76" name="Text Box 21">
                <a:extLst>
                  <a:ext uri="{FF2B5EF4-FFF2-40B4-BE49-F238E27FC236}">
                    <a16:creationId xmlns:a16="http://schemas.microsoft.com/office/drawing/2014/main" id="{B2D72C75-728F-9843-9AE1-6CFA5E78CF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5413" y="3946526"/>
                <a:ext cx="529632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u="sng">
                    <a:solidFill>
                      <a:srgbClr val="0000FF"/>
                    </a:solidFill>
                  </a:rPr>
                  <a:t>Yes</a:t>
                </a:r>
              </a:p>
            </p:txBody>
          </p:sp>
          <p:sp>
            <p:nvSpPr>
              <p:cNvPr id="77" name="Text Box 22">
                <a:extLst>
                  <a:ext uri="{FF2B5EF4-FFF2-40B4-BE49-F238E27FC236}">
                    <a16:creationId xmlns:a16="http://schemas.microsoft.com/office/drawing/2014/main" id="{A18C83B5-8622-5D4F-8C3A-7DA749AD57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4600" y="3946527"/>
                <a:ext cx="303288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FF"/>
                    </a:solidFill>
                  </a:rPr>
                  <a:t>?</a:t>
                </a:r>
              </a:p>
            </p:txBody>
          </p:sp>
          <p:sp>
            <p:nvSpPr>
              <p:cNvPr id="78" name="Text Box 23">
                <a:extLst>
                  <a:ext uri="{FF2B5EF4-FFF2-40B4-BE49-F238E27FC236}">
                    <a16:creationId xmlns:a16="http://schemas.microsoft.com/office/drawing/2014/main" id="{945F9BCF-B4C6-9A4A-B28C-0E54D62F3A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9425" y="3946527"/>
                <a:ext cx="36099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FF"/>
                    </a:solidFill>
                  </a:rPr>
                  <a:t>? </a:t>
                </a:r>
              </a:p>
            </p:txBody>
          </p:sp>
        </p:grpSp>
      </p:grpSp>
      <p:graphicFrame>
        <p:nvGraphicFramePr>
          <p:cNvPr id="83" name="Content Placeholder 5">
            <a:extLst>
              <a:ext uri="{FF2B5EF4-FFF2-40B4-BE49-F238E27FC236}">
                <a16:creationId xmlns:a16="http://schemas.microsoft.com/office/drawing/2014/main" id="{BE87D34F-1C28-894C-BF74-1ECA497CC1BF}"/>
              </a:ext>
            </a:extLst>
          </p:cNvPr>
          <p:cNvGraphicFramePr>
            <a:graphicFrameLocks/>
          </p:cNvGraphicFramePr>
          <p:nvPr/>
        </p:nvGraphicFramePr>
        <p:xfrm>
          <a:off x="7627733" y="1518152"/>
          <a:ext cx="2935017" cy="4315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9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6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705">
                <a:tc>
                  <a:txBody>
                    <a:bodyPr/>
                    <a:lstStyle/>
                    <a:p>
                      <a:pPr algn="ctr"/>
                      <a:endParaRPr lang="en-US" sz="1900" b="1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baseline="0"/>
                        <a:t> O</a:t>
                      </a:r>
                      <a:endParaRPr lang="en-US" sz="1900" b="1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T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H</a:t>
                      </a:r>
                      <a:r>
                        <a:rPr lang="en-US" sz="1900" b="1" baseline="0"/>
                        <a:t> </a:t>
                      </a:r>
                      <a:endParaRPr lang="en-US" sz="1900" b="1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W</a:t>
                      </a:r>
                      <a:r>
                        <a:rPr lang="en-US" sz="1900" b="1" baseline="0"/>
                        <a:t> </a:t>
                      </a:r>
                      <a:endParaRPr lang="en-US" sz="1900" b="1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/>
                        <a:t>Play?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H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H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W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-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2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H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H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-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5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6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7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8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M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H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W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-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9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C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W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+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10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11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M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+</a:t>
                      </a:r>
                    </a:p>
                  </a:txBody>
                  <a:tcPr marL="0" marR="0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9705"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14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4" name="Rectangle 83">
            <a:extLst>
              <a:ext uri="{FF2B5EF4-FFF2-40B4-BE49-F238E27FC236}">
                <a16:creationId xmlns:a16="http://schemas.microsoft.com/office/drawing/2014/main" id="{3EBF089A-7DE9-C845-9DAC-CAA3B4FE9FAA}"/>
              </a:ext>
            </a:extLst>
          </p:cNvPr>
          <p:cNvSpPr/>
          <p:nvPr/>
        </p:nvSpPr>
        <p:spPr>
          <a:xfrm>
            <a:off x="1119675" y="2506799"/>
            <a:ext cx="1702955" cy="1747960"/>
          </a:xfrm>
          <a:prstGeom prst="rect">
            <a:avLst/>
          </a:prstGeom>
          <a:noFill/>
          <a:ln w="254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81EA378-33DA-A242-86CC-BB1C5559F119}"/>
              </a:ext>
            </a:extLst>
          </p:cNvPr>
          <p:cNvSpPr txBox="1"/>
          <p:nvPr/>
        </p:nvSpPr>
        <p:spPr>
          <a:xfrm>
            <a:off x="4002422" y="5924650"/>
            <a:ext cx="233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Split on Humidity</a:t>
            </a:r>
          </a:p>
        </p:txBody>
      </p:sp>
    </p:spTree>
    <p:extLst>
      <p:ext uri="{BB962C8B-B14F-4D97-AF65-F5344CB8AC3E}">
        <p14:creationId xmlns:p14="http://schemas.microsoft.com/office/powerpoint/2010/main" val="14653916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(V)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5538789" y="1371600"/>
            <a:ext cx="11031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FF"/>
                </a:solidFill>
              </a:rPr>
              <a:t>Outlook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522914" y="2624139"/>
            <a:ext cx="11152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Overcast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7264402" y="2574925"/>
            <a:ext cx="6559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Rain</a:t>
            </a:r>
            <a:endParaRPr lang="en-US" sz="2000" b="1">
              <a:solidFill>
                <a:srgbClr val="0000FF"/>
              </a:solidFill>
            </a:endParaRPr>
          </a:p>
        </p:txBody>
      </p:sp>
      <p:cxnSp>
        <p:nvCxnSpPr>
          <p:cNvPr id="70662" name="AutoShape 6"/>
          <p:cNvCxnSpPr>
            <a:cxnSpLocks noChangeShapeType="1"/>
            <a:stCxn id="70659" idx="2"/>
            <a:endCxn id="70661" idx="0"/>
          </p:cNvCxnSpPr>
          <p:nvPr/>
        </p:nvCxnSpPr>
        <p:spPr bwMode="auto">
          <a:xfrm>
            <a:off x="6090383" y="1771710"/>
            <a:ext cx="1501994" cy="8032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3" name="AutoShape 7"/>
          <p:cNvCxnSpPr>
            <a:cxnSpLocks noChangeShapeType="1"/>
            <a:stCxn id="70659" idx="2"/>
            <a:endCxn id="70660" idx="0"/>
          </p:cNvCxnSpPr>
          <p:nvPr/>
        </p:nvCxnSpPr>
        <p:spPr bwMode="auto">
          <a:xfrm flipH="1">
            <a:off x="6080535" y="1771710"/>
            <a:ext cx="9848" cy="8524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5461001" y="3021013"/>
            <a:ext cx="11608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3,7,12,13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6931025" y="3022600"/>
            <a:ext cx="13564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4,5,6,10,14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7185026" y="3386139"/>
            <a:ext cx="7168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3+,2-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4119564" y="2624139"/>
            <a:ext cx="8372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Sunny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916364" y="3021013"/>
            <a:ext cx="12266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1,2,8,9,11</a:t>
            </a:r>
            <a:endParaRPr lang="en-US" sz="2000" b="1">
              <a:solidFill>
                <a:srgbClr val="0000FF"/>
              </a:solidFill>
            </a:endParaRPr>
          </a:p>
        </p:txBody>
      </p:sp>
      <p:cxnSp>
        <p:nvCxnSpPr>
          <p:cNvPr id="70669" name="AutoShape 13"/>
          <p:cNvCxnSpPr>
            <a:cxnSpLocks noChangeShapeType="1"/>
            <a:stCxn id="70659" idx="2"/>
            <a:endCxn id="70667" idx="0"/>
          </p:cNvCxnSpPr>
          <p:nvPr/>
        </p:nvCxnSpPr>
        <p:spPr bwMode="auto">
          <a:xfrm flipH="1">
            <a:off x="4538204" y="1771710"/>
            <a:ext cx="1552179" cy="8524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5629276" y="3386139"/>
            <a:ext cx="7168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4+,0-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4111626" y="3386139"/>
            <a:ext cx="7168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2+,3-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5743575" y="3767139"/>
            <a:ext cx="5296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u="sng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4322763" y="3767139"/>
            <a:ext cx="3032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FF"/>
                </a:solidFill>
              </a:rPr>
              <a:t>?</a:t>
            </a:r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7367588" y="3767139"/>
            <a:ext cx="3609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FF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920719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(V)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5538789" y="1371600"/>
            <a:ext cx="11031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FF"/>
                </a:solidFill>
              </a:rPr>
              <a:t>Outlook 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5522914" y="2624139"/>
            <a:ext cx="11152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Overcast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7264402" y="2574925"/>
            <a:ext cx="6559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Rain</a:t>
            </a:r>
            <a:endParaRPr lang="en-US" sz="2000" b="1">
              <a:solidFill>
                <a:srgbClr val="0000FF"/>
              </a:solidFill>
            </a:endParaRPr>
          </a:p>
        </p:txBody>
      </p:sp>
      <p:cxnSp>
        <p:nvCxnSpPr>
          <p:cNvPr id="71686" name="AutoShape 6"/>
          <p:cNvCxnSpPr>
            <a:cxnSpLocks noChangeShapeType="1"/>
            <a:stCxn id="71683" idx="2"/>
            <a:endCxn id="71685" idx="0"/>
          </p:cNvCxnSpPr>
          <p:nvPr/>
        </p:nvCxnSpPr>
        <p:spPr bwMode="auto">
          <a:xfrm>
            <a:off x="6090383" y="1771710"/>
            <a:ext cx="1501994" cy="8032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687" name="AutoShape 7"/>
          <p:cNvCxnSpPr>
            <a:cxnSpLocks noChangeShapeType="1"/>
            <a:stCxn id="71683" idx="2"/>
            <a:endCxn id="71684" idx="0"/>
          </p:cNvCxnSpPr>
          <p:nvPr/>
        </p:nvCxnSpPr>
        <p:spPr bwMode="auto">
          <a:xfrm flipH="1">
            <a:off x="6080535" y="1771710"/>
            <a:ext cx="9848" cy="8524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5461001" y="3021013"/>
            <a:ext cx="11608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3,7,12,13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6931025" y="3022600"/>
            <a:ext cx="13564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4,5,6,10,14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7185026" y="3386139"/>
            <a:ext cx="7168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3+,2-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4229100" y="2624139"/>
            <a:ext cx="8372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Sunny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4025901" y="3021013"/>
            <a:ext cx="12266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1,2,8,9,11</a:t>
            </a:r>
            <a:endParaRPr lang="en-US" sz="2000" b="1">
              <a:solidFill>
                <a:srgbClr val="0000FF"/>
              </a:solidFill>
            </a:endParaRPr>
          </a:p>
        </p:txBody>
      </p:sp>
      <p:cxnSp>
        <p:nvCxnSpPr>
          <p:cNvPr id="71693" name="AutoShape 13"/>
          <p:cNvCxnSpPr>
            <a:cxnSpLocks noChangeShapeType="1"/>
            <a:stCxn id="71683" idx="2"/>
            <a:endCxn id="71691" idx="0"/>
          </p:cNvCxnSpPr>
          <p:nvPr/>
        </p:nvCxnSpPr>
        <p:spPr bwMode="auto">
          <a:xfrm flipH="1">
            <a:off x="4647740" y="1771710"/>
            <a:ext cx="1442643" cy="8524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694" name="Text Box 14"/>
          <p:cNvSpPr txBox="1">
            <a:spLocks noChangeArrowheads="1"/>
          </p:cNvSpPr>
          <p:nvPr/>
        </p:nvSpPr>
        <p:spPr bwMode="auto">
          <a:xfrm>
            <a:off x="5629276" y="3386139"/>
            <a:ext cx="7168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4+,0-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1695" name="Text Box 15"/>
          <p:cNvSpPr txBox="1">
            <a:spLocks noChangeArrowheads="1"/>
          </p:cNvSpPr>
          <p:nvPr/>
        </p:nvSpPr>
        <p:spPr bwMode="auto">
          <a:xfrm>
            <a:off x="4221164" y="3386139"/>
            <a:ext cx="7168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2+,3-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1696" name="Text Box 16"/>
          <p:cNvSpPr txBox="1">
            <a:spLocks noChangeArrowheads="1"/>
          </p:cNvSpPr>
          <p:nvPr/>
        </p:nvSpPr>
        <p:spPr bwMode="auto">
          <a:xfrm>
            <a:off x="5743575" y="3767139"/>
            <a:ext cx="5296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u="sng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71697" name="Text Box 17"/>
          <p:cNvSpPr txBox="1">
            <a:spLocks noChangeArrowheads="1"/>
          </p:cNvSpPr>
          <p:nvPr/>
        </p:nvSpPr>
        <p:spPr bwMode="auto">
          <a:xfrm>
            <a:off x="4119564" y="3767139"/>
            <a:ext cx="11657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FF"/>
                </a:solidFill>
              </a:rPr>
              <a:t>Humidity</a:t>
            </a:r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7367588" y="3767139"/>
            <a:ext cx="3609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FF"/>
                </a:solidFill>
              </a:rPr>
              <a:t>? 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4722814" y="4632325"/>
            <a:ext cx="979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Normal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1700" name="Text Box 20"/>
          <p:cNvSpPr txBox="1">
            <a:spLocks noChangeArrowheads="1"/>
          </p:cNvSpPr>
          <p:nvPr/>
        </p:nvSpPr>
        <p:spPr bwMode="auto">
          <a:xfrm>
            <a:off x="3621090" y="4632325"/>
            <a:ext cx="6687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High</a:t>
            </a:r>
            <a:endParaRPr lang="en-US" sz="2000" b="1">
              <a:solidFill>
                <a:srgbClr val="0000FF"/>
              </a:solidFill>
            </a:endParaRPr>
          </a:p>
        </p:txBody>
      </p:sp>
      <p:cxnSp>
        <p:nvCxnSpPr>
          <p:cNvPr id="71701" name="AutoShape 21"/>
          <p:cNvCxnSpPr>
            <a:cxnSpLocks noChangeShapeType="1"/>
            <a:stCxn id="71699" idx="0"/>
            <a:endCxn id="71697" idx="2"/>
          </p:cNvCxnSpPr>
          <p:nvPr/>
        </p:nvCxnSpPr>
        <p:spPr bwMode="auto">
          <a:xfrm flipH="1" flipV="1">
            <a:off x="4702416" y="4167249"/>
            <a:ext cx="510276" cy="4650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703" name="AutoShape 23"/>
          <p:cNvCxnSpPr>
            <a:cxnSpLocks noChangeShapeType="1"/>
            <a:stCxn id="71700" idx="0"/>
            <a:endCxn id="71697" idx="2"/>
          </p:cNvCxnSpPr>
          <p:nvPr/>
        </p:nvCxnSpPr>
        <p:spPr bwMode="auto">
          <a:xfrm flipV="1">
            <a:off x="3955477" y="4167249"/>
            <a:ext cx="746939" cy="4650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3695700" y="4953000"/>
            <a:ext cx="4908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u="sng">
                <a:solidFill>
                  <a:srgbClr val="0000FF"/>
                </a:solidFill>
              </a:rPr>
              <a:t>No</a:t>
            </a:r>
          </a:p>
        </p:txBody>
      </p: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4876800" y="4937125"/>
            <a:ext cx="5296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u="sng">
                <a:solidFill>
                  <a:srgbClr val="0000FF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398824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induceDecisionTree(S)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1. Does S uniquely define a class?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/>
              <a:t>		</a:t>
            </a:r>
            <a:r>
              <a:rPr lang="en-US" b="1" dirty="0"/>
              <a:t>if</a:t>
            </a:r>
            <a:r>
              <a:rPr lang="en-US" dirty="0"/>
              <a:t> all s ∈ S have the same label y: </a:t>
            </a:r>
            <a:r>
              <a:rPr lang="en-US" b="1" dirty="0"/>
              <a:t>return</a:t>
            </a:r>
            <a:r>
              <a:rPr lang="en-US" dirty="0"/>
              <a:t> S;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2. Find the feature with the most information gain: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i = argmax 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i="1" dirty="0"/>
              <a:t>Gain</a:t>
            </a:r>
            <a:r>
              <a:rPr lang="en-US" dirty="0"/>
              <a:t>(S, X</a:t>
            </a:r>
            <a:r>
              <a:rPr lang="en-US" baseline="-25000" dirty="0"/>
              <a:t>i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3. Add children to S: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Values(X</a:t>
            </a:r>
            <a:r>
              <a:rPr lang="en-US" baseline="-25000" dirty="0"/>
              <a:t>i</a:t>
            </a:r>
            <a:r>
              <a:rPr lang="en-US" dirty="0"/>
              <a:t>): </a:t>
            </a:r>
          </a:p>
          <a:p>
            <a:pPr marL="0" indent="0">
              <a:buNone/>
            </a:pPr>
            <a:r>
              <a:rPr lang="en-US" dirty="0"/>
              <a:t>			S</a:t>
            </a:r>
            <a:r>
              <a:rPr lang="en-US" baseline="-25000" dirty="0"/>
              <a:t>k</a:t>
            </a:r>
            <a:r>
              <a:rPr lang="en-US" dirty="0"/>
              <a:t> = {s ∈ S | x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i="1" dirty="0"/>
              <a:t>k</a:t>
            </a: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                		</a:t>
            </a:r>
            <a:r>
              <a:rPr lang="en-US" dirty="0" err="1"/>
              <a:t>addChild</a:t>
            </a:r>
            <a:r>
              <a:rPr lang="en-US" dirty="0"/>
              <a:t>(S, S</a:t>
            </a:r>
            <a:r>
              <a:rPr lang="en-US" baseline="-25000" dirty="0"/>
              <a:t>k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	induceDecisionTree(S</a:t>
            </a:r>
            <a:r>
              <a:rPr lang="en-US" baseline="-25000" dirty="0"/>
              <a:t>k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return</a:t>
            </a:r>
            <a:r>
              <a:rPr lang="en-US" dirty="0"/>
              <a:t> S;</a:t>
            </a:r>
          </a:p>
        </p:txBody>
      </p:sp>
    </p:spTree>
    <p:extLst>
      <p:ext uri="{BB962C8B-B14F-4D97-AF65-F5344CB8AC3E}">
        <p14:creationId xmlns:p14="http://schemas.microsoft.com/office/powerpoint/2010/main" val="3815265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Illustrative Example (VI)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8F459-39AF-D043-8C74-8613F04FF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5538789" y="1371600"/>
            <a:ext cx="11031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FF"/>
                </a:solidFill>
              </a:rPr>
              <a:t>Outlook 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522914" y="2624139"/>
            <a:ext cx="11152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Overcast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7264402" y="2574925"/>
            <a:ext cx="6559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Rain</a:t>
            </a:r>
            <a:endParaRPr lang="en-US" sz="2000" b="1">
              <a:solidFill>
                <a:srgbClr val="0000FF"/>
              </a:solidFill>
            </a:endParaRPr>
          </a:p>
        </p:txBody>
      </p:sp>
      <p:cxnSp>
        <p:nvCxnSpPr>
          <p:cNvPr id="72710" name="AutoShape 6"/>
          <p:cNvCxnSpPr>
            <a:cxnSpLocks noChangeShapeType="1"/>
            <a:stCxn id="72707" idx="2"/>
            <a:endCxn id="72709" idx="0"/>
          </p:cNvCxnSpPr>
          <p:nvPr/>
        </p:nvCxnSpPr>
        <p:spPr bwMode="auto">
          <a:xfrm>
            <a:off x="6090383" y="1771710"/>
            <a:ext cx="1501994" cy="8032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11" name="AutoShape 7"/>
          <p:cNvCxnSpPr>
            <a:cxnSpLocks noChangeShapeType="1"/>
            <a:stCxn id="72707" idx="2"/>
            <a:endCxn id="72708" idx="0"/>
          </p:cNvCxnSpPr>
          <p:nvPr/>
        </p:nvCxnSpPr>
        <p:spPr bwMode="auto">
          <a:xfrm flipH="1">
            <a:off x="6080535" y="1771710"/>
            <a:ext cx="9848" cy="8524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5461001" y="3021013"/>
            <a:ext cx="11608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3,7,12,13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2713" name="Text Box 9"/>
          <p:cNvSpPr txBox="1">
            <a:spLocks noChangeArrowheads="1"/>
          </p:cNvSpPr>
          <p:nvPr/>
        </p:nvSpPr>
        <p:spPr bwMode="auto">
          <a:xfrm>
            <a:off x="6931025" y="3022600"/>
            <a:ext cx="13564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4,5,6,10,14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2714" name="Text Box 10"/>
          <p:cNvSpPr txBox="1">
            <a:spLocks noChangeArrowheads="1"/>
          </p:cNvSpPr>
          <p:nvPr/>
        </p:nvSpPr>
        <p:spPr bwMode="auto">
          <a:xfrm>
            <a:off x="7185026" y="3386139"/>
            <a:ext cx="7168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3+,2-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4229100" y="2624139"/>
            <a:ext cx="8372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Sunny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4025901" y="3021013"/>
            <a:ext cx="12266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1,2,8,9,11</a:t>
            </a:r>
            <a:endParaRPr lang="en-US" sz="2000" b="1">
              <a:solidFill>
                <a:srgbClr val="0000FF"/>
              </a:solidFill>
            </a:endParaRPr>
          </a:p>
        </p:txBody>
      </p:sp>
      <p:cxnSp>
        <p:nvCxnSpPr>
          <p:cNvPr id="72717" name="AutoShape 13"/>
          <p:cNvCxnSpPr>
            <a:cxnSpLocks noChangeShapeType="1"/>
            <a:stCxn id="72707" idx="2"/>
            <a:endCxn id="72715" idx="0"/>
          </p:cNvCxnSpPr>
          <p:nvPr/>
        </p:nvCxnSpPr>
        <p:spPr bwMode="auto">
          <a:xfrm flipH="1">
            <a:off x="4647740" y="1771710"/>
            <a:ext cx="1442643" cy="8524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18" name="Text Box 14"/>
          <p:cNvSpPr txBox="1">
            <a:spLocks noChangeArrowheads="1"/>
          </p:cNvSpPr>
          <p:nvPr/>
        </p:nvSpPr>
        <p:spPr bwMode="auto">
          <a:xfrm>
            <a:off x="5629276" y="3386139"/>
            <a:ext cx="7168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4+,0-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2719" name="Text Box 15"/>
          <p:cNvSpPr txBox="1">
            <a:spLocks noChangeArrowheads="1"/>
          </p:cNvSpPr>
          <p:nvPr/>
        </p:nvSpPr>
        <p:spPr bwMode="auto">
          <a:xfrm>
            <a:off x="4221164" y="3386139"/>
            <a:ext cx="7168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A50021"/>
                </a:solidFill>
              </a:rPr>
              <a:t>2+,3-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2720" name="Text Box 16"/>
          <p:cNvSpPr txBox="1">
            <a:spLocks noChangeArrowheads="1"/>
          </p:cNvSpPr>
          <p:nvPr/>
        </p:nvSpPr>
        <p:spPr bwMode="auto">
          <a:xfrm>
            <a:off x="5743575" y="3767139"/>
            <a:ext cx="5296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u="sng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4119564" y="3767139"/>
            <a:ext cx="11657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FF"/>
                </a:solidFill>
              </a:rPr>
              <a:t>Humidity</a:t>
            </a:r>
          </a:p>
        </p:txBody>
      </p:sp>
      <p:sp>
        <p:nvSpPr>
          <p:cNvPr id="72722" name="Text Box 18"/>
          <p:cNvSpPr txBox="1">
            <a:spLocks noChangeArrowheads="1"/>
          </p:cNvSpPr>
          <p:nvPr/>
        </p:nvSpPr>
        <p:spPr bwMode="auto">
          <a:xfrm>
            <a:off x="7367589" y="3767139"/>
            <a:ext cx="7553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FF"/>
                </a:solidFill>
              </a:rPr>
              <a:t>Wind</a:t>
            </a:r>
          </a:p>
        </p:txBody>
      </p:sp>
      <p:sp>
        <p:nvSpPr>
          <p:cNvPr id="72723" name="Text Box 19"/>
          <p:cNvSpPr txBox="1">
            <a:spLocks noChangeArrowheads="1"/>
          </p:cNvSpPr>
          <p:nvPr/>
        </p:nvSpPr>
        <p:spPr bwMode="auto">
          <a:xfrm>
            <a:off x="4770439" y="4624388"/>
            <a:ext cx="979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Normal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3668714" y="4624388"/>
            <a:ext cx="6687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High</a:t>
            </a:r>
            <a:endParaRPr lang="en-US" sz="2000" b="1">
              <a:solidFill>
                <a:srgbClr val="0000FF"/>
              </a:solidFill>
            </a:endParaRPr>
          </a:p>
        </p:txBody>
      </p:sp>
      <p:cxnSp>
        <p:nvCxnSpPr>
          <p:cNvPr id="72725" name="AutoShape 21"/>
          <p:cNvCxnSpPr>
            <a:cxnSpLocks noChangeShapeType="1"/>
            <a:stCxn id="72723" idx="0"/>
            <a:endCxn id="72721" idx="2"/>
          </p:cNvCxnSpPr>
          <p:nvPr/>
        </p:nvCxnSpPr>
        <p:spPr bwMode="auto">
          <a:xfrm flipH="1" flipV="1">
            <a:off x="4702416" y="4167249"/>
            <a:ext cx="557901" cy="4571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26" name="AutoShape 22"/>
          <p:cNvCxnSpPr>
            <a:cxnSpLocks noChangeShapeType="1"/>
            <a:stCxn id="72724" idx="0"/>
            <a:endCxn id="72721" idx="2"/>
          </p:cNvCxnSpPr>
          <p:nvPr/>
        </p:nvCxnSpPr>
        <p:spPr bwMode="auto">
          <a:xfrm flipV="1">
            <a:off x="4003101" y="4167249"/>
            <a:ext cx="699315" cy="4571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3743326" y="4953000"/>
            <a:ext cx="4908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u="sng">
                <a:solidFill>
                  <a:srgbClr val="0000FF"/>
                </a:solidFill>
              </a:rPr>
              <a:t>No</a:t>
            </a: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4924425" y="4937125"/>
            <a:ext cx="5296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u="sng">
                <a:solidFill>
                  <a:srgbClr val="0000FF"/>
                </a:solidFill>
              </a:rPr>
              <a:t>Yes</a:t>
            </a:r>
          </a:p>
        </p:txBody>
      </p:sp>
      <p:sp>
        <p:nvSpPr>
          <p:cNvPr id="72729" name="Text Box 25"/>
          <p:cNvSpPr txBox="1">
            <a:spLocks noChangeArrowheads="1"/>
          </p:cNvSpPr>
          <p:nvPr/>
        </p:nvSpPr>
        <p:spPr bwMode="auto">
          <a:xfrm>
            <a:off x="7883525" y="4624388"/>
            <a:ext cx="7878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Weak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2730" name="Text Box 26"/>
          <p:cNvSpPr txBox="1">
            <a:spLocks noChangeArrowheads="1"/>
          </p:cNvSpPr>
          <p:nvPr/>
        </p:nvSpPr>
        <p:spPr bwMode="auto">
          <a:xfrm>
            <a:off x="6781800" y="4624388"/>
            <a:ext cx="8804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>
                <a:solidFill>
                  <a:srgbClr val="000066"/>
                </a:solidFill>
              </a:rPr>
              <a:t>Strong</a:t>
            </a: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72731" name="Text Box 27"/>
          <p:cNvSpPr txBox="1">
            <a:spLocks noChangeArrowheads="1"/>
          </p:cNvSpPr>
          <p:nvPr/>
        </p:nvSpPr>
        <p:spPr bwMode="auto">
          <a:xfrm>
            <a:off x="6856414" y="4937125"/>
            <a:ext cx="4908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u="sng">
                <a:solidFill>
                  <a:srgbClr val="0000FF"/>
                </a:solidFill>
              </a:rPr>
              <a:t>No</a:t>
            </a:r>
          </a:p>
        </p:txBody>
      </p:sp>
      <p:sp>
        <p:nvSpPr>
          <p:cNvPr id="72732" name="Text Box 28"/>
          <p:cNvSpPr txBox="1">
            <a:spLocks noChangeArrowheads="1"/>
          </p:cNvSpPr>
          <p:nvPr/>
        </p:nvSpPr>
        <p:spPr bwMode="auto">
          <a:xfrm>
            <a:off x="8037513" y="4921251"/>
            <a:ext cx="5296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u="sng">
                <a:solidFill>
                  <a:srgbClr val="0000FF"/>
                </a:solidFill>
              </a:rPr>
              <a:t>Yes</a:t>
            </a:r>
          </a:p>
        </p:txBody>
      </p:sp>
      <p:cxnSp>
        <p:nvCxnSpPr>
          <p:cNvPr id="72733" name="AutoShape 29"/>
          <p:cNvCxnSpPr>
            <a:cxnSpLocks noChangeShapeType="1"/>
            <a:stCxn id="72722" idx="2"/>
            <a:endCxn id="72729" idx="0"/>
          </p:cNvCxnSpPr>
          <p:nvPr/>
        </p:nvCxnSpPr>
        <p:spPr bwMode="auto">
          <a:xfrm>
            <a:off x="7745257" y="4167249"/>
            <a:ext cx="532190" cy="4571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34" name="AutoShape 30"/>
          <p:cNvCxnSpPr>
            <a:cxnSpLocks noChangeShapeType="1"/>
            <a:stCxn id="72730" idx="0"/>
            <a:endCxn id="72722" idx="2"/>
          </p:cNvCxnSpPr>
          <p:nvPr/>
        </p:nvCxnSpPr>
        <p:spPr bwMode="auto">
          <a:xfrm flipV="1">
            <a:off x="7222017" y="4167249"/>
            <a:ext cx="523240" cy="4571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637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Can represent any Boolean Function</a:t>
            </a:r>
          </a:p>
          <a:p>
            <a:pPr>
              <a:lnSpc>
                <a:spcPct val="90000"/>
              </a:lnSpc>
            </a:pPr>
            <a:r>
              <a:rPr lang="en-US" dirty="0"/>
              <a:t>Can be viewed as a way to compactly represent a lot of data.</a:t>
            </a:r>
          </a:p>
          <a:p>
            <a:pPr>
              <a:lnSpc>
                <a:spcPct val="90000"/>
              </a:lnSpc>
            </a:pPr>
            <a:r>
              <a:rPr lang="en-US" dirty="0"/>
              <a:t>Natural representation: (20 questions) </a:t>
            </a:r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evaluation</a:t>
            </a:r>
            <a:r>
              <a:rPr lang="en-US" dirty="0"/>
              <a:t> of the Decision Tree Classifier is easy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Clearly, given data, there are</a:t>
            </a:r>
          </a:p>
          <a:p>
            <a:pPr marL="0" indent="0">
              <a:buNone/>
            </a:pPr>
            <a:r>
              <a:rPr lang="en-US" dirty="0"/>
              <a:t>     many ways to represent it as </a:t>
            </a:r>
          </a:p>
          <a:p>
            <a:pPr marL="0" indent="0">
              <a:buNone/>
            </a:pPr>
            <a:r>
              <a:rPr lang="en-US" dirty="0"/>
              <a:t>     a decision tree. </a:t>
            </a:r>
          </a:p>
          <a:p>
            <a:pPr>
              <a:lnSpc>
                <a:spcPct val="90000"/>
              </a:lnSpc>
            </a:pPr>
            <a:r>
              <a:rPr lang="en-US" dirty="0"/>
              <a:t>Learning a </a:t>
            </a:r>
            <a:r>
              <a:rPr lang="en-US" dirty="0">
                <a:solidFill>
                  <a:srgbClr val="FF0000"/>
                </a:solidFill>
              </a:rPr>
              <a:t>good</a:t>
            </a:r>
            <a:r>
              <a:rPr lang="en-US" dirty="0"/>
              <a:t> representation </a:t>
            </a:r>
          </a:p>
          <a:p>
            <a:pPr marL="0" indent="0">
              <a:buNone/>
            </a:pPr>
            <a:r>
              <a:rPr lang="en-US" dirty="0"/>
              <a:t>     from data is the challenge.</a:t>
            </a:r>
          </a:p>
        </p:txBody>
      </p:sp>
      <p:grpSp>
        <p:nvGrpSpPr>
          <p:cNvPr id="148484" name="Group 4"/>
          <p:cNvGrpSpPr>
            <a:grpSpLocks/>
          </p:cNvGrpSpPr>
          <p:nvPr/>
        </p:nvGrpSpPr>
        <p:grpSpPr bwMode="auto">
          <a:xfrm>
            <a:off x="6172203" y="3581401"/>
            <a:ext cx="4155944" cy="2803201"/>
            <a:chOff x="3648" y="2352"/>
            <a:chExt cx="1931" cy="1572"/>
          </a:xfrm>
        </p:grpSpPr>
        <p:sp>
          <p:nvSpPr>
            <p:cNvPr id="148485" name="Text Box 5"/>
            <p:cNvSpPr txBox="1">
              <a:spLocks noChangeArrowheads="1"/>
            </p:cNvSpPr>
            <p:nvPr/>
          </p:nvSpPr>
          <p:spPr bwMode="auto">
            <a:xfrm>
              <a:off x="4492" y="3258"/>
              <a:ext cx="24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>
                  <a:solidFill>
                    <a:srgbClr val="0000FF"/>
                  </a:solidFill>
                </a:rPr>
                <a:t>Yes</a:t>
              </a:r>
            </a:p>
          </p:txBody>
        </p:sp>
        <p:grpSp>
          <p:nvGrpSpPr>
            <p:cNvPr id="148486" name="Group 6"/>
            <p:cNvGrpSpPr>
              <a:grpSpLocks/>
            </p:cNvGrpSpPr>
            <p:nvPr/>
          </p:nvGrpSpPr>
          <p:grpSpPr bwMode="auto">
            <a:xfrm>
              <a:off x="3648" y="3156"/>
              <a:ext cx="864" cy="768"/>
              <a:chOff x="3792" y="2196"/>
              <a:chExt cx="864" cy="768"/>
            </a:xfrm>
          </p:grpSpPr>
          <p:sp>
            <p:nvSpPr>
              <p:cNvPr id="148487" name="Text Box 7"/>
              <p:cNvSpPr txBox="1">
                <a:spLocks noChangeArrowheads="1"/>
              </p:cNvSpPr>
              <p:nvPr/>
            </p:nvSpPr>
            <p:spPr bwMode="auto">
              <a:xfrm>
                <a:off x="3960" y="2196"/>
                <a:ext cx="542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FF"/>
                    </a:solidFill>
                  </a:rPr>
                  <a:t>Humidity</a:t>
                </a:r>
              </a:p>
            </p:txBody>
          </p:sp>
          <p:sp>
            <p:nvSpPr>
              <p:cNvPr id="148488" name="Text Box 8"/>
              <p:cNvSpPr txBox="1">
                <a:spLocks noChangeArrowheads="1"/>
              </p:cNvSpPr>
              <p:nvPr/>
            </p:nvSpPr>
            <p:spPr bwMode="auto">
              <a:xfrm>
                <a:off x="4201" y="2590"/>
                <a:ext cx="455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Normal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48489" name="Text Box 9"/>
              <p:cNvSpPr txBox="1">
                <a:spLocks noChangeArrowheads="1"/>
              </p:cNvSpPr>
              <p:nvPr/>
            </p:nvSpPr>
            <p:spPr bwMode="auto">
              <a:xfrm>
                <a:off x="3792" y="2590"/>
                <a:ext cx="31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High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48490" name="AutoShape 10"/>
              <p:cNvCxnSpPr>
                <a:cxnSpLocks noChangeShapeType="1"/>
                <a:stCxn id="148488" idx="0"/>
                <a:endCxn id="148487" idx="2"/>
              </p:cNvCxnSpPr>
              <p:nvPr/>
            </p:nvCxnSpPr>
            <p:spPr bwMode="auto">
              <a:xfrm flipH="1" flipV="1">
                <a:off x="4231" y="2420"/>
                <a:ext cx="197" cy="17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491" name="AutoShape 11"/>
              <p:cNvCxnSpPr>
                <a:cxnSpLocks noChangeShapeType="1"/>
                <a:stCxn id="148489" idx="0"/>
                <a:endCxn id="148487" idx="2"/>
              </p:cNvCxnSpPr>
              <p:nvPr/>
            </p:nvCxnSpPr>
            <p:spPr bwMode="auto">
              <a:xfrm flipV="1">
                <a:off x="3948" y="2420"/>
                <a:ext cx="284" cy="17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8492" name="Text Box 12"/>
              <p:cNvSpPr txBox="1">
                <a:spLocks noChangeArrowheads="1"/>
              </p:cNvSpPr>
              <p:nvPr/>
            </p:nvSpPr>
            <p:spPr bwMode="auto">
              <a:xfrm>
                <a:off x="3820" y="2740"/>
                <a:ext cx="22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u="sng">
                    <a:solidFill>
                      <a:srgbClr val="0000FF"/>
                    </a:solidFill>
                  </a:rPr>
                  <a:t>No</a:t>
                </a:r>
              </a:p>
            </p:txBody>
          </p:sp>
          <p:sp>
            <p:nvSpPr>
              <p:cNvPr id="148493" name="Text Box 13"/>
              <p:cNvSpPr txBox="1">
                <a:spLocks noChangeArrowheads="1"/>
              </p:cNvSpPr>
              <p:nvPr/>
            </p:nvSpPr>
            <p:spPr bwMode="auto">
              <a:xfrm>
                <a:off x="4258" y="2733"/>
                <a:ext cx="246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u="sng">
                    <a:solidFill>
                      <a:srgbClr val="0000FF"/>
                    </a:solidFill>
                  </a:rPr>
                  <a:t>Yes</a:t>
                </a:r>
              </a:p>
            </p:txBody>
          </p:sp>
        </p:grpSp>
        <p:grpSp>
          <p:nvGrpSpPr>
            <p:cNvPr id="148494" name="Group 14"/>
            <p:cNvGrpSpPr>
              <a:grpSpLocks/>
            </p:cNvGrpSpPr>
            <p:nvPr/>
          </p:nvGrpSpPr>
          <p:grpSpPr bwMode="auto">
            <a:xfrm>
              <a:off x="4803" y="3156"/>
              <a:ext cx="776" cy="761"/>
              <a:chOff x="4947" y="2196"/>
              <a:chExt cx="776" cy="761"/>
            </a:xfrm>
          </p:grpSpPr>
          <p:sp>
            <p:nvSpPr>
              <p:cNvPr id="148495" name="Text Box 15"/>
              <p:cNvSpPr txBox="1">
                <a:spLocks noChangeArrowheads="1"/>
              </p:cNvSpPr>
              <p:nvPr/>
            </p:nvSpPr>
            <p:spPr bwMode="auto">
              <a:xfrm>
                <a:off x="5164" y="2196"/>
                <a:ext cx="35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FF"/>
                    </a:solidFill>
                  </a:rPr>
                  <a:t>Wind</a:t>
                </a:r>
              </a:p>
            </p:txBody>
          </p:sp>
          <p:sp>
            <p:nvSpPr>
              <p:cNvPr id="148496" name="Text Box 16"/>
              <p:cNvSpPr txBox="1">
                <a:spLocks noChangeArrowheads="1"/>
              </p:cNvSpPr>
              <p:nvPr/>
            </p:nvSpPr>
            <p:spPr bwMode="auto">
              <a:xfrm>
                <a:off x="5357" y="2590"/>
                <a:ext cx="366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Weak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48497" name="Text Box 17"/>
              <p:cNvSpPr txBox="1">
                <a:spLocks noChangeArrowheads="1"/>
              </p:cNvSpPr>
              <p:nvPr/>
            </p:nvSpPr>
            <p:spPr bwMode="auto">
              <a:xfrm>
                <a:off x="4947" y="2590"/>
                <a:ext cx="40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dirty="0">
                    <a:solidFill>
                      <a:srgbClr val="000066"/>
                    </a:solidFill>
                  </a:rPr>
                  <a:t>Strong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8498" name="Text Box 18"/>
              <p:cNvSpPr txBox="1">
                <a:spLocks noChangeArrowheads="1"/>
              </p:cNvSpPr>
              <p:nvPr/>
            </p:nvSpPr>
            <p:spPr bwMode="auto">
              <a:xfrm>
                <a:off x="4975" y="2733"/>
                <a:ext cx="22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u="sng">
                    <a:solidFill>
                      <a:srgbClr val="0000FF"/>
                    </a:solidFill>
                  </a:rPr>
                  <a:t>No</a:t>
                </a:r>
              </a:p>
            </p:txBody>
          </p:sp>
          <p:sp>
            <p:nvSpPr>
              <p:cNvPr id="148499" name="Text Box 19"/>
              <p:cNvSpPr txBox="1">
                <a:spLocks noChangeArrowheads="1"/>
              </p:cNvSpPr>
              <p:nvPr/>
            </p:nvSpPr>
            <p:spPr bwMode="auto">
              <a:xfrm>
                <a:off x="5413" y="2727"/>
                <a:ext cx="246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u="sng">
                    <a:solidFill>
                      <a:srgbClr val="0000FF"/>
                    </a:solidFill>
                  </a:rPr>
                  <a:t>Yes</a:t>
                </a:r>
              </a:p>
            </p:txBody>
          </p:sp>
          <p:cxnSp>
            <p:nvCxnSpPr>
              <p:cNvPr id="148500" name="AutoShape 20"/>
              <p:cNvCxnSpPr>
                <a:cxnSpLocks noChangeShapeType="1"/>
                <a:stCxn id="148495" idx="2"/>
                <a:endCxn id="148496" idx="0"/>
              </p:cNvCxnSpPr>
              <p:nvPr/>
            </p:nvCxnSpPr>
            <p:spPr bwMode="auto">
              <a:xfrm>
                <a:off x="5340" y="2420"/>
                <a:ext cx="200" cy="17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501" name="AutoShape 21"/>
              <p:cNvCxnSpPr>
                <a:cxnSpLocks noChangeShapeType="1"/>
                <a:stCxn id="148497" idx="0"/>
                <a:endCxn id="148495" idx="2"/>
              </p:cNvCxnSpPr>
              <p:nvPr/>
            </p:nvCxnSpPr>
            <p:spPr bwMode="auto">
              <a:xfrm flipV="1">
                <a:off x="5152" y="2420"/>
                <a:ext cx="188" cy="17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8502" name="Group 22"/>
            <p:cNvGrpSpPr>
              <a:grpSpLocks/>
            </p:cNvGrpSpPr>
            <p:nvPr/>
          </p:nvGrpSpPr>
          <p:grpSpPr bwMode="auto">
            <a:xfrm>
              <a:off x="3856" y="2352"/>
              <a:ext cx="1431" cy="906"/>
              <a:chOff x="4000" y="1392"/>
              <a:chExt cx="1431" cy="906"/>
            </a:xfrm>
          </p:grpSpPr>
          <p:sp>
            <p:nvSpPr>
              <p:cNvPr id="148503" name="Text Box 23"/>
              <p:cNvSpPr txBox="1">
                <a:spLocks noChangeArrowheads="1"/>
              </p:cNvSpPr>
              <p:nvPr/>
            </p:nvSpPr>
            <p:spPr bwMode="auto">
              <a:xfrm>
                <a:off x="4486" y="1392"/>
                <a:ext cx="513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FF"/>
                    </a:solidFill>
                  </a:rPr>
                  <a:t>Outlook </a:t>
                </a:r>
              </a:p>
            </p:txBody>
          </p:sp>
          <p:sp>
            <p:nvSpPr>
              <p:cNvPr id="148504" name="Text Box 24"/>
              <p:cNvSpPr txBox="1">
                <a:spLocks noChangeArrowheads="1"/>
              </p:cNvSpPr>
              <p:nvPr/>
            </p:nvSpPr>
            <p:spPr bwMode="auto">
              <a:xfrm>
                <a:off x="4480" y="1966"/>
                <a:ext cx="51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Overcast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148505" name="Text Box 25"/>
              <p:cNvSpPr txBox="1">
                <a:spLocks noChangeArrowheads="1"/>
              </p:cNvSpPr>
              <p:nvPr/>
            </p:nvSpPr>
            <p:spPr bwMode="auto">
              <a:xfrm>
                <a:off x="5126" y="1944"/>
                <a:ext cx="305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Rain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48506" name="AutoShape 26"/>
              <p:cNvCxnSpPr>
                <a:cxnSpLocks noChangeShapeType="1"/>
                <a:stCxn id="148503" idx="2"/>
                <a:endCxn id="148505" idx="0"/>
              </p:cNvCxnSpPr>
              <p:nvPr/>
            </p:nvCxnSpPr>
            <p:spPr bwMode="auto">
              <a:xfrm>
                <a:off x="4743" y="1616"/>
                <a:ext cx="536" cy="3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507" name="AutoShape 27"/>
              <p:cNvCxnSpPr>
                <a:cxnSpLocks noChangeShapeType="1"/>
                <a:stCxn id="148503" idx="2"/>
                <a:endCxn id="148504" idx="0"/>
              </p:cNvCxnSpPr>
              <p:nvPr/>
            </p:nvCxnSpPr>
            <p:spPr bwMode="auto">
              <a:xfrm flipH="1">
                <a:off x="4739" y="1616"/>
                <a:ext cx="4" cy="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8508" name="Text Box 28"/>
              <p:cNvSpPr txBox="1">
                <a:spLocks noChangeArrowheads="1"/>
              </p:cNvSpPr>
              <p:nvPr/>
            </p:nvSpPr>
            <p:spPr bwMode="auto">
              <a:xfrm>
                <a:off x="4000" y="1966"/>
                <a:ext cx="38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Sunny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148509" name="AutoShape 29"/>
              <p:cNvCxnSpPr>
                <a:cxnSpLocks noChangeShapeType="1"/>
                <a:stCxn id="148503" idx="2"/>
                <a:endCxn id="148508" idx="0"/>
              </p:cNvCxnSpPr>
              <p:nvPr/>
            </p:nvCxnSpPr>
            <p:spPr bwMode="auto">
              <a:xfrm flipH="1">
                <a:off x="4195" y="1616"/>
                <a:ext cx="548" cy="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510" name="AutoShape 30"/>
              <p:cNvCxnSpPr>
                <a:cxnSpLocks noChangeShapeType="1"/>
                <a:stCxn id="148485" idx="0"/>
                <a:endCxn id="148504" idx="2"/>
              </p:cNvCxnSpPr>
              <p:nvPr/>
            </p:nvCxnSpPr>
            <p:spPr bwMode="auto">
              <a:xfrm flipH="1" flipV="1">
                <a:off x="4739" y="2190"/>
                <a:ext cx="20" cy="10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290679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Hypothesis Space in Decision Tree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Conduct a search of the space of decision trees which can represent all possible discrete functions. (</a:t>
            </a:r>
            <a:r>
              <a:rPr lang="en-US" dirty="0">
                <a:solidFill>
                  <a:schemeClr val="accent1"/>
                </a:solidFill>
              </a:rPr>
              <a:t>pros and cons</a:t>
            </a:r>
            <a:r>
              <a:rPr lang="en-US" dirty="0"/>
              <a:t>)</a:t>
            </a:r>
          </a:p>
          <a:p>
            <a:r>
              <a:rPr lang="en-US" dirty="0"/>
              <a:t>Goal: to find the </a:t>
            </a:r>
            <a:r>
              <a:rPr lang="en-US" dirty="0">
                <a:solidFill>
                  <a:schemeClr val="accent1"/>
                </a:solidFill>
              </a:rPr>
              <a:t>best</a:t>
            </a:r>
            <a:r>
              <a:rPr lang="en-US" dirty="0"/>
              <a:t> decision tree</a:t>
            </a:r>
          </a:p>
          <a:p>
            <a:pPr lvl="1"/>
            <a:r>
              <a:rPr lang="en-US" dirty="0"/>
              <a:t>Best could be “smallest depth”</a:t>
            </a:r>
          </a:p>
          <a:p>
            <a:pPr lvl="1"/>
            <a:r>
              <a:rPr lang="en-US" dirty="0"/>
              <a:t>Best could be “minimizing the expected number of tests”</a:t>
            </a:r>
          </a:p>
          <a:p>
            <a:r>
              <a:rPr lang="en-US" dirty="0"/>
              <a:t>Finding a minimal decision tree consistent with a set of data is </a:t>
            </a:r>
            <a:r>
              <a:rPr lang="en-US" dirty="0">
                <a:solidFill>
                  <a:schemeClr val="accent1"/>
                </a:solidFill>
              </a:rPr>
              <a:t>NP-hard</a:t>
            </a:r>
            <a:r>
              <a:rPr lang="en-US" dirty="0"/>
              <a:t>.</a:t>
            </a:r>
          </a:p>
          <a:p>
            <a:r>
              <a:rPr lang="en-US" dirty="0"/>
              <a:t>Performs a greedy heuristic search:  hill climbing </a:t>
            </a:r>
            <a:r>
              <a:rPr lang="en-US" dirty="0">
                <a:solidFill>
                  <a:schemeClr val="accent1"/>
                </a:solidFill>
              </a:rPr>
              <a:t>without backtracking</a:t>
            </a:r>
          </a:p>
          <a:p>
            <a:r>
              <a:rPr lang="en-US" dirty="0"/>
              <a:t>Makes statistically based decisions using </a:t>
            </a:r>
            <a:r>
              <a:rPr lang="en-US" dirty="0">
                <a:solidFill>
                  <a:schemeClr val="accent1"/>
                </a:solidFill>
              </a:rPr>
              <a:t>all data</a:t>
            </a:r>
          </a:p>
        </p:txBody>
      </p:sp>
    </p:spTree>
    <p:extLst>
      <p:ext uri="{BB962C8B-B14F-4D97-AF65-F5344CB8AC3E}">
        <p14:creationId xmlns:p14="http://schemas.microsoft.com/office/powerpoint/2010/main" val="847071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FBF0-468D-4585-94E6-54303DBF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B765-ED53-4460-A470-E03689D5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Pros</a:t>
            </a:r>
          </a:p>
          <a:p>
            <a:pPr lvl="1"/>
            <a:r>
              <a:rPr lang="en-US"/>
              <a:t>Easy to explain (even for non-expert)</a:t>
            </a:r>
          </a:p>
          <a:p>
            <a:pPr lvl="1"/>
            <a:r>
              <a:rPr lang="en-US"/>
              <a:t>Easy to implement (many software)</a:t>
            </a:r>
          </a:p>
          <a:p>
            <a:pPr lvl="1"/>
            <a:r>
              <a:rPr lang="en-US"/>
              <a:t>Efficient</a:t>
            </a:r>
          </a:p>
          <a:p>
            <a:pPr lvl="1"/>
            <a:r>
              <a:rPr lang="en-US"/>
              <a:t>Can tolerant missing data</a:t>
            </a:r>
          </a:p>
          <a:p>
            <a:pPr lvl="1"/>
            <a:r>
              <a:rPr lang="en-US"/>
              <a:t>White box</a:t>
            </a:r>
          </a:p>
          <a:p>
            <a:pPr lvl="1"/>
            <a:r>
              <a:rPr lang="en-US"/>
              <a:t>No need to normalize data</a:t>
            </a:r>
          </a:p>
          <a:p>
            <a:pPr lvl="1"/>
            <a:r>
              <a:rPr lang="en-US"/>
              <a:t>Non-parametric: No assumption on data distribution, no assumption on attribute independency</a:t>
            </a:r>
          </a:p>
          <a:p>
            <a:pPr lvl="1"/>
            <a:r>
              <a:rPr lang="en-US"/>
              <a:t>Can work on various attribute types</a:t>
            </a:r>
          </a:p>
        </p:txBody>
      </p:sp>
    </p:spTree>
    <p:extLst>
      <p:ext uri="{BB962C8B-B14F-4D97-AF65-F5344CB8AC3E}">
        <p14:creationId xmlns:p14="http://schemas.microsoft.com/office/powerpoint/2010/main" val="2205717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2E7E-B4D2-431F-8F89-749E10EA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71E08-5F52-460D-AB2B-FA2C12350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Con’s</a:t>
            </a:r>
          </a:p>
          <a:p>
            <a:pPr lvl="1"/>
            <a:r>
              <a:rPr lang="en-US"/>
              <a:t>Unstable. Sensitive to noise</a:t>
            </a:r>
          </a:p>
          <a:p>
            <a:pPr lvl="1"/>
            <a:r>
              <a:rPr lang="en-US"/>
              <a:t>Accuracy may be not good enough (depending on your data)</a:t>
            </a:r>
          </a:p>
          <a:p>
            <a:pPr lvl="1"/>
            <a:r>
              <a:rPr lang="en-US"/>
              <a:t>The optimal splitting is NP. Greedy algorithms are used</a:t>
            </a:r>
          </a:p>
          <a:p>
            <a:pPr lvl="1"/>
            <a:r>
              <a:rPr lang="en-US"/>
              <a:t>Overfitting  </a:t>
            </a:r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751EC-6D51-411A-BF31-0DE351FC6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662" y="3495154"/>
            <a:ext cx="3207197" cy="3053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08F46E-47A1-4301-BC18-E15ACF10D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481" y="3470911"/>
            <a:ext cx="3264068" cy="313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36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3492-1E76-B943-978A-A56D675D0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Overfitting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CE0D3-7C13-B64E-A40B-1C40E5D3CE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76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99937" y="1599249"/>
            <a:ext cx="5002656" cy="3981511"/>
            <a:chOff x="2144713" y="1371600"/>
            <a:chExt cx="5002655" cy="3981510"/>
          </a:xfrm>
        </p:grpSpPr>
        <p:sp>
          <p:nvSpPr>
            <p:cNvPr id="76803" name="Text Box 3"/>
            <p:cNvSpPr txBox="1">
              <a:spLocks noChangeArrowheads="1"/>
            </p:cNvSpPr>
            <p:nvPr/>
          </p:nvSpPr>
          <p:spPr bwMode="auto">
            <a:xfrm>
              <a:off x="4014787" y="1371600"/>
              <a:ext cx="110318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dirty="0">
                  <a:solidFill>
                    <a:srgbClr val="0000FF"/>
                  </a:solidFill>
                </a:rPr>
                <a:t>Outlook </a:t>
              </a:r>
            </a:p>
          </p:txBody>
        </p:sp>
        <p:sp>
          <p:nvSpPr>
            <p:cNvPr id="76804" name="Text Box 4"/>
            <p:cNvSpPr txBox="1">
              <a:spLocks noChangeArrowheads="1"/>
            </p:cNvSpPr>
            <p:nvPr/>
          </p:nvSpPr>
          <p:spPr bwMode="auto">
            <a:xfrm>
              <a:off x="3998913" y="2624138"/>
              <a:ext cx="111524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Overcast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76805" name="Text Box 5"/>
            <p:cNvSpPr txBox="1">
              <a:spLocks noChangeArrowheads="1"/>
            </p:cNvSpPr>
            <p:nvPr/>
          </p:nvSpPr>
          <p:spPr bwMode="auto">
            <a:xfrm>
              <a:off x="5740401" y="2574925"/>
              <a:ext cx="65594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Rain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cxnSp>
          <p:nvCxnSpPr>
            <p:cNvPr id="76806" name="AutoShape 6"/>
            <p:cNvCxnSpPr>
              <a:cxnSpLocks noChangeShapeType="1"/>
              <a:stCxn id="76803" idx="2"/>
              <a:endCxn id="76805" idx="0"/>
            </p:cNvCxnSpPr>
            <p:nvPr/>
          </p:nvCxnSpPr>
          <p:spPr bwMode="auto">
            <a:xfrm>
              <a:off x="4566381" y="1771710"/>
              <a:ext cx="1501996" cy="803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807" name="AutoShape 7"/>
            <p:cNvCxnSpPr>
              <a:cxnSpLocks noChangeShapeType="1"/>
              <a:stCxn id="76803" idx="2"/>
              <a:endCxn id="76804" idx="0"/>
            </p:cNvCxnSpPr>
            <p:nvPr/>
          </p:nvCxnSpPr>
          <p:spPr bwMode="auto">
            <a:xfrm flipH="1">
              <a:off x="4556534" y="1771710"/>
              <a:ext cx="9847" cy="852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808" name="Text Box 8"/>
            <p:cNvSpPr txBox="1">
              <a:spLocks noChangeArrowheads="1"/>
            </p:cNvSpPr>
            <p:nvPr/>
          </p:nvSpPr>
          <p:spPr bwMode="auto">
            <a:xfrm>
              <a:off x="3936999" y="3021013"/>
              <a:ext cx="116089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3,7,12,13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76809" name="Text Box 9"/>
            <p:cNvSpPr txBox="1">
              <a:spLocks noChangeArrowheads="1"/>
            </p:cNvSpPr>
            <p:nvPr/>
          </p:nvSpPr>
          <p:spPr bwMode="auto">
            <a:xfrm>
              <a:off x="5407025" y="3022600"/>
              <a:ext cx="135646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4,5,6,10,14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76810" name="Text Box 10"/>
            <p:cNvSpPr txBox="1">
              <a:spLocks noChangeArrowheads="1"/>
            </p:cNvSpPr>
            <p:nvPr/>
          </p:nvSpPr>
          <p:spPr bwMode="auto">
            <a:xfrm>
              <a:off x="5661025" y="3386138"/>
              <a:ext cx="71686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3+,2-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76811" name="Text Box 11"/>
            <p:cNvSpPr txBox="1">
              <a:spLocks noChangeArrowheads="1"/>
            </p:cNvSpPr>
            <p:nvPr/>
          </p:nvSpPr>
          <p:spPr bwMode="auto">
            <a:xfrm>
              <a:off x="2705100" y="2624138"/>
              <a:ext cx="8372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Sunny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76812" name="Text Box 12"/>
            <p:cNvSpPr txBox="1">
              <a:spLocks noChangeArrowheads="1"/>
            </p:cNvSpPr>
            <p:nvPr/>
          </p:nvSpPr>
          <p:spPr bwMode="auto">
            <a:xfrm>
              <a:off x="2501900" y="3021013"/>
              <a:ext cx="122661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1,2,8,9,11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cxnSp>
          <p:nvCxnSpPr>
            <p:cNvPr id="76813" name="AutoShape 13"/>
            <p:cNvCxnSpPr>
              <a:cxnSpLocks noChangeShapeType="1"/>
              <a:stCxn id="76803" idx="2"/>
              <a:endCxn id="76811" idx="0"/>
            </p:cNvCxnSpPr>
            <p:nvPr/>
          </p:nvCxnSpPr>
          <p:spPr bwMode="auto">
            <a:xfrm flipH="1">
              <a:off x="3123740" y="1771710"/>
              <a:ext cx="1442641" cy="852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814" name="Text Box 14"/>
            <p:cNvSpPr txBox="1">
              <a:spLocks noChangeArrowheads="1"/>
            </p:cNvSpPr>
            <p:nvPr/>
          </p:nvSpPr>
          <p:spPr bwMode="auto">
            <a:xfrm>
              <a:off x="4105275" y="3386138"/>
              <a:ext cx="71686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4+,0-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76815" name="Text Box 15"/>
            <p:cNvSpPr txBox="1">
              <a:spLocks noChangeArrowheads="1"/>
            </p:cNvSpPr>
            <p:nvPr/>
          </p:nvSpPr>
          <p:spPr bwMode="auto">
            <a:xfrm>
              <a:off x="2697164" y="3386138"/>
              <a:ext cx="71686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2+,3-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76816" name="Text Box 16"/>
            <p:cNvSpPr txBox="1">
              <a:spLocks noChangeArrowheads="1"/>
            </p:cNvSpPr>
            <p:nvPr/>
          </p:nvSpPr>
          <p:spPr bwMode="auto">
            <a:xfrm>
              <a:off x="4219575" y="3767138"/>
              <a:ext cx="5296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76817" name="Text Box 17"/>
            <p:cNvSpPr txBox="1">
              <a:spLocks noChangeArrowheads="1"/>
            </p:cNvSpPr>
            <p:nvPr/>
          </p:nvSpPr>
          <p:spPr bwMode="auto">
            <a:xfrm>
              <a:off x="2595564" y="3767138"/>
              <a:ext cx="116570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FF"/>
                  </a:solidFill>
                </a:rPr>
                <a:t>Humidity</a:t>
              </a:r>
            </a:p>
          </p:txBody>
        </p:sp>
        <p:sp>
          <p:nvSpPr>
            <p:cNvPr id="76818" name="Text Box 18"/>
            <p:cNvSpPr txBox="1">
              <a:spLocks noChangeArrowheads="1"/>
            </p:cNvSpPr>
            <p:nvPr/>
          </p:nvSpPr>
          <p:spPr bwMode="auto">
            <a:xfrm>
              <a:off x="5843589" y="3767138"/>
              <a:ext cx="75533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FF"/>
                  </a:solidFill>
                </a:rPr>
                <a:t>Wind</a:t>
              </a:r>
            </a:p>
          </p:txBody>
        </p:sp>
        <p:sp>
          <p:nvSpPr>
            <p:cNvPr id="76819" name="Text Box 19"/>
            <p:cNvSpPr txBox="1">
              <a:spLocks noChangeArrowheads="1"/>
            </p:cNvSpPr>
            <p:nvPr/>
          </p:nvSpPr>
          <p:spPr bwMode="auto">
            <a:xfrm>
              <a:off x="3246438" y="4624389"/>
              <a:ext cx="9797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Normal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76820" name="Text Box 20"/>
            <p:cNvSpPr txBox="1">
              <a:spLocks noChangeArrowheads="1"/>
            </p:cNvSpPr>
            <p:nvPr/>
          </p:nvSpPr>
          <p:spPr bwMode="auto">
            <a:xfrm>
              <a:off x="2144713" y="4624389"/>
              <a:ext cx="66877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High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cxnSp>
          <p:nvCxnSpPr>
            <p:cNvPr id="76821" name="AutoShape 21"/>
            <p:cNvCxnSpPr>
              <a:cxnSpLocks noChangeShapeType="1"/>
              <a:stCxn id="76819" idx="0"/>
              <a:endCxn id="76817" idx="2"/>
            </p:cNvCxnSpPr>
            <p:nvPr/>
          </p:nvCxnSpPr>
          <p:spPr bwMode="auto">
            <a:xfrm flipH="1" flipV="1">
              <a:off x="3178416" y="4167248"/>
              <a:ext cx="557900" cy="4571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822" name="AutoShape 22"/>
            <p:cNvCxnSpPr>
              <a:cxnSpLocks noChangeShapeType="1"/>
              <a:stCxn id="76820" idx="0"/>
              <a:endCxn id="76817" idx="2"/>
            </p:cNvCxnSpPr>
            <p:nvPr/>
          </p:nvCxnSpPr>
          <p:spPr bwMode="auto">
            <a:xfrm flipV="1">
              <a:off x="2479100" y="4167248"/>
              <a:ext cx="699316" cy="4571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823" name="Text Box 23"/>
            <p:cNvSpPr txBox="1">
              <a:spLocks noChangeArrowheads="1"/>
            </p:cNvSpPr>
            <p:nvPr/>
          </p:nvSpPr>
          <p:spPr bwMode="auto">
            <a:xfrm>
              <a:off x="2219325" y="4953000"/>
              <a:ext cx="4908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>
                  <a:solidFill>
                    <a:srgbClr val="0000FF"/>
                  </a:solidFill>
                </a:rPr>
                <a:t>No</a:t>
              </a:r>
            </a:p>
          </p:txBody>
        </p:sp>
        <p:sp>
          <p:nvSpPr>
            <p:cNvPr id="76824" name="Text Box 24"/>
            <p:cNvSpPr txBox="1">
              <a:spLocks noChangeArrowheads="1"/>
            </p:cNvSpPr>
            <p:nvPr/>
          </p:nvSpPr>
          <p:spPr bwMode="auto">
            <a:xfrm>
              <a:off x="3400425" y="4937124"/>
              <a:ext cx="5296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76825" name="Text Box 25"/>
            <p:cNvSpPr txBox="1">
              <a:spLocks noChangeArrowheads="1"/>
            </p:cNvSpPr>
            <p:nvPr/>
          </p:nvSpPr>
          <p:spPr bwMode="auto">
            <a:xfrm>
              <a:off x="6359524" y="4624390"/>
              <a:ext cx="78784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dirty="0">
                  <a:solidFill>
                    <a:srgbClr val="000066"/>
                  </a:solidFill>
                </a:rPr>
                <a:t>Weak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6826" name="Text Box 26"/>
            <p:cNvSpPr txBox="1">
              <a:spLocks noChangeArrowheads="1"/>
            </p:cNvSpPr>
            <p:nvPr/>
          </p:nvSpPr>
          <p:spPr bwMode="auto">
            <a:xfrm>
              <a:off x="5257801" y="4624390"/>
              <a:ext cx="8804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dirty="0">
                  <a:solidFill>
                    <a:srgbClr val="000066"/>
                  </a:solidFill>
                </a:rPr>
                <a:t>Strong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6827" name="Text Box 27"/>
            <p:cNvSpPr txBox="1">
              <a:spLocks noChangeArrowheads="1"/>
            </p:cNvSpPr>
            <p:nvPr/>
          </p:nvSpPr>
          <p:spPr bwMode="auto">
            <a:xfrm>
              <a:off x="5332413" y="4937124"/>
              <a:ext cx="4908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>
                  <a:solidFill>
                    <a:srgbClr val="0000FF"/>
                  </a:solidFill>
                </a:rPr>
                <a:t>No</a:t>
              </a:r>
            </a:p>
          </p:txBody>
        </p:sp>
        <p:sp>
          <p:nvSpPr>
            <p:cNvPr id="76828" name="Text Box 28"/>
            <p:cNvSpPr txBox="1">
              <a:spLocks noChangeArrowheads="1"/>
            </p:cNvSpPr>
            <p:nvPr/>
          </p:nvSpPr>
          <p:spPr bwMode="auto">
            <a:xfrm>
              <a:off x="6513512" y="4921250"/>
              <a:ext cx="5296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>
                  <a:solidFill>
                    <a:srgbClr val="0000FF"/>
                  </a:solidFill>
                </a:rPr>
                <a:t>Yes</a:t>
              </a:r>
            </a:p>
          </p:txBody>
        </p:sp>
        <p:cxnSp>
          <p:nvCxnSpPr>
            <p:cNvPr id="76829" name="AutoShape 29"/>
            <p:cNvCxnSpPr>
              <a:cxnSpLocks noChangeShapeType="1"/>
              <a:stCxn id="76818" idx="2"/>
              <a:endCxn id="76825" idx="0"/>
            </p:cNvCxnSpPr>
            <p:nvPr/>
          </p:nvCxnSpPr>
          <p:spPr bwMode="auto">
            <a:xfrm>
              <a:off x="6221257" y="4167248"/>
              <a:ext cx="532189" cy="4571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830" name="AutoShape 30"/>
            <p:cNvCxnSpPr>
              <a:cxnSpLocks noChangeShapeType="1"/>
              <a:stCxn id="76826" idx="0"/>
              <a:endCxn id="76818" idx="2"/>
            </p:cNvCxnSpPr>
            <p:nvPr/>
          </p:nvCxnSpPr>
          <p:spPr bwMode="auto">
            <a:xfrm flipV="1">
              <a:off x="5698018" y="4167248"/>
              <a:ext cx="523239" cy="4571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Content Placeholder 11">
            <a:extLst>
              <a:ext uri="{FF2B5EF4-FFF2-40B4-BE49-F238E27FC236}">
                <a16:creationId xmlns:a16="http://schemas.microsoft.com/office/drawing/2014/main" id="{D0E00B21-2844-7446-AAB0-080FA11BD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080" y="2147273"/>
            <a:ext cx="4924877" cy="4983163"/>
          </a:xfrm>
        </p:spPr>
        <p:txBody>
          <a:bodyPr/>
          <a:lstStyle/>
          <a:p>
            <a:endParaRPr lang="en-US" sz="2000" dirty="0">
              <a:solidFill>
                <a:srgbClr val="000066"/>
              </a:solidFill>
            </a:endParaRPr>
          </a:p>
          <a:p>
            <a:r>
              <a:rPr lang="en-US" sz="2000" dirty="0">
                <a:solidFill>
                  <a:srgbClr val="000066"/>
                </a:solidFill>
              </a:rPr>
              <a:t>Outlook = Sunny, </a:t>
            </a:r>
          </a:p>
          <a:p>
            <a:r>
              <a:rPr lang="en-US" sz="2000" dirty="0">
                <a:solidFill>
                  <a:srgbClr val="000066"/>
                </a:solidFill>
              </a:rPr>
              <a:t>Temp = Hot</a:t>
            </a:r>
          </a:p>
          <a:p>
            <a:r>
              <a:rPr lang="en-US" sz="2000" dirty="0">
                <a:solidFill>
                  <a:srgbClr val="000066"/>
                </a:solidFill>
              </a:rPr>
              <a:t>Humidity = Normal</a:t>
            </a:r>
          </a:p>
          <a:p>
            <a:r>
              <a:rPr lang="en-US" sz="2000" dirty="0">
                <a:solidFill>
                  <a:srgbClr val="000066"/>
                </a:solidFill>
              </a:rPr>
              <a:t>Wind = Strong </a:t>
            </a:r>
          </a:p>
          <a:p>
            <a:r>
              <a:rPr lang="en-US" sz="2000" dirty="0">
                <a:solidFill>
                  <a:srgbClr val="000066"/>
                </a:solidFill>
              </a:rPr>
              <a:t>label: NO</a:t>
            </a:r>
            <a:endParaRPr lang="en-US" sz="2000" dirty="0">
              <a:solidFill>
                <a:srgbClr val="A50021"/>
              </a:solidFill>
            </a:endParaRPr>
          </a:p>
          <a:p>
            <a:r>
              <a:rPr lang="en-US" sz="2000" dirty="0">
                <a:solidFill>
                  <a:srgbClr val="A50021"/>
                </a:solidFill>
              </a:rPr>
              <a:t>this example doesn’t exist in the tree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307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Overfitting</a:t>
            </a:r>
            <a:r>
              <a:rPr lang="en-US" dirty="0"/>
              <a:t> - Example</a:t>
            </a:r>
          </a:p>
        </p:txBody>
      </p:sp>
      <p:grpSp>
        <p:nvGrpSpPr>
          <p:cNvPr id="36" name="Group 39"/>
          <p:cNvGrpSpPr>
            <a:grpSpLocks/>
          </p:cNvGrpSpPr>
          <p:nvPr/>
        </p:nvGrpSpPr>
        <p:grpSpPr bwMode="auto">
          <a:xfrm>
            <a:off x="6060540" y="1247245"/>
            <a:ext cx="5002214" cy="4987926"/>
            <a:chOff x="1351" y="864"/>
            <a:chExt cx="3151" cy="3142"/>
          </a:xfrm>
        </p:grpSpPr>
        <p:sp>
          <p:nvSpPr>
            <p:cNvPr id="37" name="Text Box 3"/>
            <p:cNvSpPr txBox="1">
              <a:spLocks noChangeArrowheads="1"/>
            </p:cNvSpPr>
            <p:nvPr/>
          </p:nvSpPr>
          <p:spPr bwMode="auto">
            <a:xfrm>
              <a:off x="2529" y="864"/>
              <a:ext cx="69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FF"/>
                  </a:solidFill>
                </a:rPr>
                <a:t>Outlook </a:t>
              </a:r>
            </a:p>
          </p:txBody>
        </p:sp>
        <p:sp>
          <p:nvSpPr>
            <p:cNvPr id="38" name="Text Box 4"/>
            <p:cNvSpPr txBox="1">
              <a:spLocks noChangeArrowheads="1"/>
            </p:cNvSpPr>
            <p:nvPr/>
          </p:nvSpPr>
          <p:spPr bwMode="auto">
            <a:xfrm>
              <a:off x="2519" y="1653"/>
              <a:ext cx="70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Overcast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3616" y="1622"/>
              <a:ext cx="4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Rain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cxnSp>
          <p:nvCxnSpPr>
            <p:cNvPr id="40" name="AutoShape 6"/>
            <p:cNvCxnSpPr>
              <a:cxnSpLocks noChangeShapeType="1"/>
              <a:stCxn id="37" idx="2"/>
              <a:endCxn id="39" idx="0"/>
            </p:cNvCxnSpPr>
            <p:nvPr/>
          </p:nvCxnSpPr>
          <p:spPr bwMode="auto">
            <a:xfrm>
              <a:off x="2877" y="1116"/>
              <a:ext cx="946" cy="5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7"/>
            <p:cNvCxnSpPr>
              <a:cxnSpLocks noChangeShapeType="1"/>
              <a:stCxn id="37" idx="2"/>
              <a:endCxn id="38" idx="0"/>
            </p:cNvCxnSpPr>
            <p:nvPr/>
          </p:nvCxnSpPr>
          <p:spPr bwMode="auto">
            <a:xfrm flipH="1">
              <a:off x="2871" y="1116"/>
              <a:ext cx="6" cy="5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2480" y="1903"/>
              <a:ext cx="73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3,7,12,13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43" name="Text Box 9"/>
            <p:cNvSpPr txBox="1">
              <a:spLocks noChangeArrowheads="1"/>
            </p:cNvSpPr>
            <p:nvPr/>
          </p:nvSpPr>
          <p:spPr bwMode="auto">
            <a:xfrm>
              <a:off x="3406" y="1904"/>
              <a:ext cx="8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4,5,6,10,14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3566" y="2133"/>
              <a:ext cx="4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3+,2-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1704" y="1653"/>
              <a:ext cx="52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Sunny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46" name="Text Box 12"/>
            <p:cNvSpPr txBox="1">
              <a:spLocks noChangeArrowheads="1"/>
            </p:cNvSpPr>
            <p:nvPr/>
          </p:nvSpPr>
          <p:spPr bwMode="auto">
            <a:xfrm>
              <a:off x="1576" y="1903"/>
              <a:ext cx="77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1,2,8,9,11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cxnSp>
          <p:nvCxnSpPr>
            <p:cNvPr id="47" name="AutoShape 13"/>
            <p:cNvCxnSpPr>
              <a:cxnSpLocks noChangeShapeType="1"/>
              <a:stCxn id="37" idx="2"/>
              <a:endCxn id="45" idx="0"/>
            </p:cNvCxnSpPr>
            <p:nvPr/>
          </p:nvCxnSpPr>
          <p:spPr bwMode="auto">
            <a:xfrm flipH="1">
              <a:off x="1968" y="1116"/>
              <a:ext cx="909" cy="5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2586" y="2133"/>
              <a:ext cx="4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4+,0-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1699" y="2133"/>
              <a:ext cx="4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dirty="0">
                  <a:solidFill>
                    <a:srgbClr val="A50021"/>
                  </a:solidFill>
                </a:rPr>
                <a:t>2+,3-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2658" y="2373"/>
              <a:ext cx="3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1635" y="2373"/>
              <a:ext cx="7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FF"/>
                  </a:solidFill>
                </a:rPr>
                <a:t>Humidity</a:t>
              </a:r>
            </a:p>
          </p:txBody>
        </p:sp>
        <p:sp>
          <p:nvSpPr>
            <p:cNvPr id="52" name="Text Box 18"/>
            <p:cNvSpPr txBox="1">
              <a:spLocks noChangeArrowheads="1"/>
            </p:cNvSpPr>
            <p:nvPr/>
          </p:nvSpPr>
          <p:spPr bwMode="auto">
            <a:xfrm>
              <a:off x="3681" y="2373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FF"/>
                  </a:solidFill>
                </a:rPr>
                <a:t>Wind</a:t>
              </a:r>
            </a:p>
          </p:txBody>
        </p:sp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2045" y="2937"/>
              <a:ext cx="6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Normal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54" name="Text Box 20"/>
            <p:cNvSpPr txBox="1">
              <a:spLocks noChangeArrowheads="1"/>
            </p:cNvSpPr>
            <p:nvPr/>
          </p:nvSpPr>
          <p:spPr bwMode="auto">
            <a:xfrm>
              <a:off x="1351" y="2937"/>
              <a:ext cx="4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High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cxnSp>
          <p:nvCxnSpPr>
            <p:cNvPr id="55" name="AutoShape 21"/>
            <p:cNvCxnSpPr>
              <a:cxnSpLocks noChangeShapeType="1"/>
              <a:stCxn id="53" idx="0"/>
              <a:endCxn id="51" idx="2"/>
            </p:cNvCxnSpPr>
            <p:nvPr/>
          </p:nvCxnSpPr>
          <p:spPr bwMode="auto">
            <a:xfrm flipH="1" flipV="1">
              <a:off x="2002" y="2625"/>
              <a:ext cx="351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22"/>
            <p:cNvCxnSpPr>
              <a:cxnSpLocks noChangeShapeType="1"/>
              <a:stCxn id="54" idx="0"/>
              <a:endCxn id="51" idx="2"/>
            </p:cNvCxnSpPr>
            <p:nvPr/>
          </p:nvCxnSpPr>
          <p:spPr bwMode="auto">
            <a:xfrm flipV="1">
              <a:off x="1562" y="2625"/>
              <a:ext cx="441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 Box 23"/>
            <p:cNvSpPr txBox="1">
              <a:spLocks noChangeArrowheads="1"/>
            </p:cNvSpPr>
            <p:nvPr/>
          </p:nvSpPr>
          <p:spPr bwMode="auto">
            <a:xfrm>
              <a:off x="1398" y="3144"/>
              <a:ext cx="3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>
                  <a:solidFill>
                    <a:srgbClr val="0000FF"/>
                  </a:solidFill>
                </a:rPr>
                <a:t>No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4006" y="2913"/>
              <a:ext cx="4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Weak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3312" y="2913"/>
              <a:ext cx="55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Strong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3359" y="3110"/>
              <a:ext cx="3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>
                  <a:solidFill>
                    <a:srgbClr val="0000FF"/>
                  </a:solidFill>
                </a:rPr>
                <a:t>No</a:t>
              </a: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4103" y="3100"/>
              <a:ext cx="3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>
                  <a:solidFill>
                    <a:srgbClr val="0000FF"/>
                  </a:solidFill>
                </a:rPr>
                <a:t>Yes</a:t>
              </a:r>
            </a:p>
          </p:txBody>
        </p:sp>
        <p:cxnSp>
          <p:nvCxnSpPr>
            <p:cNvPr id="62" name="AutoShape 29"/>
            <p:cNvCxnSpPr>
              <a:cxnSpLocks noChangeShapeType="1"/>
              <a:stCxn id="52" idx="2"/>
              <a:endCxn id="58" idx="0"/>
            </p:cNvCxnSpPr>
            <p:nvPr/>
          </p:nvCxnSpPr>
          <p:spPr bwMode="auto">
            <a:xfrm>
              <a:off x="3919" y="2625"/>
              <a:ext cx="335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30"/>
            <p:cNvCxnSpPr>
              <a:cxnSpLocks noChangeShapeType="1"/>
              <a:stCxn id="59" idx="0"/>
              <a:endCxn id="52" idx="2"/>
            </p:cNvCxnSpPr>
            <p:nvPr/>
          </p:nvCxnSpPr>
          <p:spPr bwMode="auto">
            <a:xfrm flipV="1">
              <a:off x="3590" y="2625"/>
              <a:ext cx="329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Text Box 32"/>
            <p:cNvSpPr txBox="1">
              <a:spLocks noChangeArrowheads="1"/>
            </p:cNvSpPr>
            <p:nvPr/>
          </p:nvSpPr>
          <p:spPr bwMode="auto">
            <a:xfrm>
              <a:off x="2422" y="3623"/>
              <a:ext cx="49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Weak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65" name="Text Box 33"/>
            <p:cNvSpPr txBox="1">
              <a:spLocks noChangeArrowheads="1"/>
            </p:cNvSpPr>
            <p:nvPr/>
          </p:nvSpPr>
          <p:spPr bwMode="auto">
            <a:xfrm>
              <a:off x="1632" y="3623"/>
              <a:ext cx="55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Strong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cxnSp>
          <p:nvCxnSpPr>
            <p:cNvPr id="66" name="AutoShape 34"/>
            <p:cNvCxnSpPr>
              <a:cxnSpLocks noChangeShapeType="1"/>
              <a:stCxn id="64" idx="0"/>
            </p:cNvCxnSpPr>
            <p:nvPr/>
          </p:nvCxnSpPr>
          <p:spPr bwMode="auto">
            <a:xfrm flipH="1" flipV="1">
              <a:off x="2319" y="3333"/>
              <a:ext cx="351" cy="2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35"/>
            <p:cNvCxnSpPr>
              <a:cxnSpLocks noChangeShapeType="1"/>
              <a:stCxn id="65" idx="0"/>
            </p:cNvCxnSpPr>
            <p:nvPr/>
          </p:nvCxnSpPr>
          <p:spPr bwMode="auto">
            <a:xfrm flipV="1">
              <a:off x="1910" y="3333"/>
              <a:ext cx="432" cy="2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Text Box 36"/>
            <p:cNvSpPr txBox="1">
              <a:spLocks noChangeArrowheads="1"/>
            </p:cNvSpPr>
            <p:nvPr/>
          </p:nvSpPr>
          <p:spPr bwMode="auto">
            <a:xfrm>
              <a:off x="1775" y="3754"/>
              <a:ext cx="3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>
                  <a:solidFill>
                    <a:srgbClr val="0000FF"/>
                  </a:solidFill>
                </a:rPr>
                <a:t>No</a:t>
              </a:r>
            </a:p>
          </p:txBody>
        </p:sp>
        <p:sp>
          <p:nvSpPr>
            <p:cNvPr id="69" name="Text Box 37"/>
            <p:cNvSpPr txBox="1">
              <a:spLocks noChangeArrowheads="1"/>
            </p:cNvSpPr>
            <p:nvPr/>
          </p:nvSpPr>
          <p:spPr bwMode="auto">
            <a:xfrm>
              <a:off x="2519" y="3744"/>
              <a:ext cx="33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 dirty="0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70" name="Text Box 38"/>
            <p:cNvSpPr txBox="1">
              <a:spLocks noChangeArrowheads="1"/>
            </p:cNvSpPr>
            <p:nvPr/>
          </p:nvSpPr>
          <p:spPr bwMode="auto">
            <a:xfrm>
              <a:off x="2112" y="3110"/>
              <a:ext cx="4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FF"/>
                  </a:solidFill>
                </a:rPr>
                <a:t>Wind</a:t>
              </a:r>
            </a:p>
          </p:txBody>
        </p:sp>
      </p:grpSp>
      <p:sp>
        <p:nvSpPr>
          <p:cNvPr id="71" name="Text Box 38"/>
          <p:cNvSpPr txBox="1">
            <a:spLocks noChangeArrowheads="1"/>
          </p:cNvSpPr>
          <p:nvPr/>
        </p:nvSpPr>
        <p:spPr bwMode="auto">
          <a:xfrm>
            <a:off x="3703428" y="1242052"/>
            <a:ext cx="2853517" cy="1015663"/>
          </a:xfrm>
          <a:prstGeom prst="rect">
            <a:avLst/>
          </a:prstGeom>
          <a:solidFill>
            <a:srgbClr val="FFFFCC"/>
          </a:solidFill>
          <a:ln>
            <a:solidFill>
              <a:srgbClr val="FF9900"/>
            </a:solidFill>
          </a:ln>
          <a:effectLst/>
        </p:spPr>
        <p:txBody>
          <a:bodyPr wrap="square">
            <a:spAutoFit/>
          </a:bodyPr>
          <a:lstStyle/>
          <a:p>
            <a:pPr>
              <a:buSzTx/>
              <a:buFontTx/>
              <a:buNone/>
            </a:pPr>
            <a:r>
              <a:rPr lang="en-US" sz="2000" dirty="0"/>
              <a:t>This can always be done – may fit noise or other coincidental regularities</a:t>
            </a:r>
          </a:p>
        </p:txBody>
      </p:sp>
      <p:sp>
        <p:nvSpPr>
          <p:cNvPr id="72" name="Content Placeholder 11">
            <a:extLst>
              <a:ext uri="{FF2B5EF4-FFF2-40B4-BE49-F238E27FC236}">
                <a16:creationId xmlns:a16="http://schemas.microsoft.com/office/drawing/2014/main" id="{7DC715AD-C8F4-D746-AE11-96AD3D242960}"/>
              </a:ext>
            </a:extLst>
          </p:cNvPr>
          <p:cNvSpPr txBox="1">
            <a:spLocks/>
          </p:cNvSpPr>
          <p:nvPr/>
        </p:nvSpPr>
        <p:spPr>
          <a:xfrm>
            <a:off x="970080" y="2147273"/>
            <a:ext cx="4924877" cy="498316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6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6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>
              <a:solidFill>
                <a:srgbClr val="000066"/>
              </a:solidFill>
            </a:endParaRPr>
          </a:p>
          <a:p>
            <a:r>
              <a:rPr lang="en-US" sz="2000">
                <a:solidFill>
                  <a:srgbClr val="000066"/>
                </a:solidFill>
              </a:rPr>
              <a:t>Outlook = Sunny, </a:t>
            </a:r>
          </a:p>
          <a:p>
            <a:r>
              <a:rPr lang="en-US" sz="2000">
                <a:solidFill>
                  <a:srgbClr val="000066"/>
                </a:solidFill>
              </a:rPr>
              <a:t>Temp = Hot</a:t>
            </a:r>
          </a:p>
          <a:p>
            <a:r>
              <a:rPr lang="en-US" sz="2000">
                <a:solidFill>
                  <a:srgbClr val="000066"/>
                </a:solidFill>
              </a:rPr>
              <a:t>Humidity = Normal</a:t>
            </a:r>
          </a:p>
          <a:p>
            <a:r>
              <a:rPr lang="en-US" sz="2000">
                <a:solidFill>
                  <a:srgbClr val="000066"/>
                </a:solidFill>
              </a:rPr>
              <a:t>Wind = Strong </a:t>
            </a:r>
          </a:p>
          <a:p>
            <a:r>
              <a:rPr lang="en-US" sz="2000">
                <a:solidFill>
                  <a:srgbClr val="000066"/>
                </a:solidFill>
              </a:rPr>
              <a:t>label: NO</a:t>
            </a:r>
            <a:endParaRPr lang="en-US" sz="2000">
              <a:solidFill>
                <a:srgbClr val="A50021"/>
              </a:solidFill>
            </a:endParaRPr>
          </a:p>
          <a:p>
            <a:r>
              <a:rPr lang="en-US" sz="2000">
                <a:solidFill>
                  <a:srgbClr val="A50021"/>
                </a:solidFill>
              </a:rPr>
              <a:t>this example doesn’t exist in the tree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8748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training data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B6DA6D08-30F7-D944-B61F-5A7428498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81200" y="1574132"/>
            <a:ext cx="7844589" cy="4348747"/>
          </a:xfrm>
          <a:prstGeom prst="rect">
            <a:avLst/>
          </a:prstGeom>
          <a:solidFill>
            <a:srgbClr val="D9D9D9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7" name="Oval 6"/>
          <p:cNvSpPr/>
          <p:nvPr/>
        </p:nvSpPr>
        <p:spPr>
          <a:xfrm>
            <a:off x="2780632" y="2312738"/>
            <a:ext cx="187157" cy="187157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8" name="Oval 7"/>
          <p:cNvSpPr/>
          <p:nvPr/>
        </p:nvSpPr>
        <p:spPr>
          <a:xfrm>
            <a:off x="2264612" y="2598820"/>
            <a:ext cx="187157" cy="187157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" name="Oval 8"/>
          <p:cNvSpPr/>
          <p:nvPr/>
        </p:nvSpPr>
        <p:spPr>
          <a:xfrm>
            <a:off x="4876800" y="2411664"/>
            <a:ext cx="187157" cy="187157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122822" y="3748506"/>
            <a:ext cx="187157" cy="187157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05770" y="4323348"/>
            <a:ext cx="187157" cy="187157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767139" y="4991770"/>
            <a:ext cx="187157" cy="187157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7317875" y="2318084"/>
            <a:ext cx="187157" cy="187157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90044" y="3793958"/>
            <a:ext cx="187157" cy="187157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908928" y="5178927"/>
            <a:ext cx="187157" cy="187157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764547" y="1943771"/>
            <a:ext cx="187157" cy="187157"/>
          </a:xfrm>
          <a:prstGeom prst="ellipse">
            <a:avLst/>
          </a:prstGeom>
          <a:solidFill>
            <a:srgbClr val="008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382086" y="3654927"/>
            <a:ext cx="187157" cy="187157"/>
          </a:xfrm>
          <a:prstGeom prst="ellipse">
            <a:avLst/>
          </a:prstGeom>
          <a:solidFill>
            <a:srgbClr val="008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702887" y="5272504"/>
            <a:ext cx="187157" cy="187157"/>
          </a:xfrm>
          <a:prstGeom prst="ellipse">
            <a:avLst/>
          </a:prstGeom>
          <a:solidFill>
            <a:srgbClr val="008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620128" y="4622800"/>
            <a:ext cx="187157" cy="187157"/>
          </a:xfrm>
          <a:prstGeom prst="ellipse">
            <a:avLst/>
          </a:prstGeom>
          <a:solidFill>
            <a:srgbClr val="008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042652" y="3700379"/>
            <a:ext cx="187157" cy="187157"/>
          </a:xfrm>
          <a:prstGeom prst="ellipse">
            <a:avLst/>
          </a:prstGeom>
          <a:solidFill>
            <a:srgbClr val="008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577390" y="4416927"/>
            <a:ext cx="187157" cy="187157"/>
          </a:xfrm>
          <a:prstGeom prst="ellipse">
            <a:avLst/>
          </a:prstGeom>
          <a:solidFill>
            <a:srgbClr val="008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323139" y="2997200"/>
            <a:ext cx="187157" cy="187157"/>
          </a:xfrm>
          <a:prstGeom prst="ellipse">
            <a:avLst/>
          </a:prstGeom>
          <a:solidFill>
            <a:srgbClr val="008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35094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Connector 110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354771" y="2"/>
            <a:ext cx="9331159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mpd="sng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instance space</a:t>
            </a:r>
          </a:p>
        </p:txBody>
      </p:sp>
      <p:sp>
        <p:nvSpPr>
          <p:cNvPr id="113" name="Content Placeholder 112">
            <a:extLst>
              <a:ext uri="{FF2B5EF4-FFF2-40B4-BE49-F238E27FC236}">
                <a16:creationId xmlns:a16="http://schemas.microsoft.com/office/drawing/2014/main" id="{801A4F1B-3C1B-CA42-9D80-19575127C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780632" y="2312738"/>
            <a:ext cx="187157" cy="187157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" name="Oval 8"/>
          <p:cNvSpPr/>
          <p:nvPr/>
        </p:nvSpPr>
        <p:spPr>
          <a:xfrm>
            <a:off x="2264612" y="2598820"/>
            <a:ext cx="187157" cy="187157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876800" y="2411664"/>
            <a:ext cx="187157" cy="187157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22822" y="3748506"/>
            <a:ext cx="187157" cy="187157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705770" y="4323348"/>
            <a:ext cx="187157" cy="187157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67139" y="4991770"/>
            <a:ext cx="187157" cy="187157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317875" y="2318084"/>
            <a:ext cx="187157" cy="187157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7890044" y="3793958"/>
            <a:ext cx="187157" cy="187157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908928" y="5178927"/>
            <a:ext cx="187157" cy="187157"/>
          </a:xfrm>
          <a:prstGeom prst="ellipse">
            <a:avLst/>
          </a:prstGeom>
          <a:solidFill>
            <a:schemeClr val="accent2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764547" y="1943771"/>
            <a:ext cx="187157" cy="187157"/>
          </a:xfrm>
          <a:prstGeom prst="ellipse">
            <a:avLst/>
          </a:prstGeom>
          <a:solidFill>
            <a:srgbClr val="008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382086" y="3654927"/>
            <a:ext cx="187157" cy="187157"/>
          </a:xfrm>
          <a:prstGeom prst="ellipse">
            <a:avLst/>
          </a:prstGeom>
          <a:solidFill>
            <a:srgbClr val="008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7702887" y="5272504"/>
            <a:ext cx="187157" cy="187157"/>
          </a:xfrm>
          <a:prstGeom prst="ellipse">
            <a:avLst/>
          </a:prstGeom>
          <a:solidFill>
            <a:srgbClr val="008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620128" y="4622800"/>
            <a:ext cx="187157" cy="187157"/>
          </a:xfrm>
          <a:prstGeom prst="ellipse">
            <a:avLst/>
          </a:prstGeom>
          <a:solidFill>
            <a:srgbClr val="008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42652" y="3700379"/>
            <a:ext cx="187157" cy="187157"/>
          </a:xfrm>
          <a:prstGeom prst="ellipse">
            <a:avLst/>
          </a:prstGeom>
          <a:solidFill>
            <a:srgbClr val="008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577390" y="4416927"/>
            <a:ext cx="187157" cy="187157"/>
          </a:xfrm>
          <a:prstGeom prst="ellipse">
            <a:avLst/>
          </a:prstGeom>
          <a:solidFill>
            <a:srgbClr val="008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9323139" y="2997200"/>
            <a:ext cx="187157" cy="187157"/>
          </a:xfrm>
          <a:prstGeom prst="ellipse">
            <a:avLst/>
          </a:prstGeom>
          <a:solidFill>
            <a:srgbClr val="008000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932986" y="2406316"/>
            <a:ext cx="187157" cy="18715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4561304" y="1756614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5767139" y="1569456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579982" y="2312736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6785816" y="2125580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3467762" y="3812676"/>
            <a:ext cx="187157" cy="18715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096080" y="3162975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5301915" y="2975818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5114758" y="3719098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767139" y="3256552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5705651" y="3900840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5518494" y="4644120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724328" y="4456964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3406274" y="6144060"/>
            <a:ext cx="187157" cy="18715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4034592" y="5494359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4620128" y="5383410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053270" y="6050482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5705651" y="5587936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grpSp>
        <p:nvGrpSpPr>
          <p:cNvPr id="42" name="Group 41"/>
          <p:cNvGrpSpPr/>
          <p:nvPr/>
        </p:nvGrpSpPr>
        <p:grpSpPr>
          <a:xfrm rot="16200000">
            <a:off x="6505004" y="1434469"/>
            <a:ext cx="3505211" cy="4018481"/>
            <a:chOff x="2034673" y="2465136"/>
            <a:chExt cx="3505211" cy="4018481"/>
          </a:xfrm>
        </p:grpSpPr>
        <p:sp>
          <p:nvSpPr>
            <p:cNvPr id="43" name="Oval 42"/>
            <p:cNvSpPr/>
            <p:nvPr/>
          </p:nvSpPr>
          <p:spPr>
            <a:xfrm>
              <a:off x="4208381" y="2465136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2096161" y="3965076"/>
              <a:ext cx="187157" cy="18715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724480" y="3315374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3930314" y="3128217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3743157" y="3871497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4395538" y="3408952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334050" y="4053240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4146893" y="4796520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5352727" y="4609363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2034673" y="6296460"/>
              <a:ext cx="187157" cy="18715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>
              <a:off x="2662992" y="5646758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3601466" y="5459601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3681669" y="6202881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334050" y="5740336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57" name="Oval 56"/>
          <p:cNvSpPr/>
          <p:nvPr/>
        </p:nvSpPr>
        <p:spPr>
          <a:xfrm rot="16200000">
            <a:off x="8077200" y="2219158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1937119" y="2125580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grpSp>
        <p:nvGrpSpPr>
          <p:cNvPr id="59" name="Group 58"/>
          <p:cNvGrpSpPr/>
          <p:nvPr/>
        </p:nvGrpSpPr>
        <p:grpSpPr>
          <a:xfrm rot="16200000">
            <a:off x="1264976" y="1932037"/>
            <a:ext cx="4787915" cy="3636135"/>
            <a:chOff x="1339595" y="2847482"/>
            <a:chExt cx="4787914" cy="3636135"/>
          </a:xfrm>
        </p:grpSpPr>
        <p:sp>
          <p:nvSpPr>
            <p:cNvPr id="60" name="Oval 59"/>
            <p:cNvSpPr/>
            <p:nvPr/>
          </p:nvSpPr>
          <p:spPr>
            <a:xfrm>
              <a:off x="4182982" y="2847482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2096161" y="3965076"/>
              <a:ext cx="187157" cy="18715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2724480" y="3315374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3930314" y="3128217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370197" y="3177649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5" name="Oval 64"/>
            <p:cNvSpPr/>
            <p:nvPr/>
          </p:nvSpPr>
          <p:spPr>
            <a:xfrm>
              <a:off x="4395538" y="3408952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4334050" y="4053240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2034674" y="2941060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5940352" y="3792587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2034673" y="6296460"/>
              <a:ext cx="187157" cy="18715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3026692" y="6202882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3601466" y="5459601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1339595" y="3596109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4334050" y="5740336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051549" y="3393204"/>
            <a:ext cx="3458747" cy="4018481"/>
            <a:chOff x="1339595" y="2465136"/>
            <a:chExt cx="3458747" cy="4018481"/>
          </a:xfrm>
        </p:grpSpPr>
        <p:sp>
          <p:nvSpPr>
            <p:cNvPr id="75" name="Oval 74"/>
            <p:cNvSpPr/>
            <p:nvPr/>
          </p:nvSpPr>
          <p:spPr>
            <a:xfrm>
              <a:off x="4208381" y="2465136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6" name="Oval 75"/>
            <p:cNvSpPr/>
            <p:nvPr/>
          </p:nvSpPr>
          <p:spPr>
            <a:xfrm>
              <a:off x="2096161" y="3965076"/>
              <a:ext cx="187157" cy="18715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2724480" y="3315374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3930314" y="3128217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3370197" y="3177649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763710" y="4753449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4334050" y="4053240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2034674" y="2941060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611185" y="3034638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2034673" y="6296460"/>
              <a:ext cx="187157" cy="187157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3026692" y="6202882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86" name="Oval 85"/>
            <p:cNvSpPr/>
            <p:nvPr/>
          </p:nvSpPr>
          <p:spPr>
            <a:xfrm>
              <a:off x="3026692" y="4847027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1339595" y="3596109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4058552" y="5122415"/>
              <a:ext cx="187157" cy="187157"/>
            </a:xfrm>
            <a:prstGeom prst="ellipse">
              <a:avLst/>
            </a:prstGeom>
            <a:solidFill>
              <a:srgbClr val="FFFFFF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89" name="Oval 88"/>
          <p:cNvSpPr/>
          <p:nvPr/>
        </p:nvSpPr>
        <p:spPr>
          <a:xfrm>
            <a:off x="3358148" y="2411664"/>
            <a:ext cx="187157" cy="18715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0" name="Oval 89"/>
          <p:cNvSpPr/>
          <p:nvPr/>
        </p:nvSpPr>
        <p:spPr>
          <a:xfrm>
            <a:off x="1653710" y="1100218"/>
            <a:ext cx="187157" cy="18715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6792071" y="1475878"/>
            <a:ext cx="187157" cy="18715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6035504" y="6170538"/>
            <a:ext cx="187157" cy="18715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8864084" y="2394290"/>
            <a:ext cx="187157" cy="18715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4" name="Oval 93"/>
          <p:cNvSpPr/>
          <p:nvPr/>
        </p:nvSpPr>
        <p:spPr>
          <a:xfrm rot="16200000">
            <a:off x="4189659" y="318170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5" name="Oval 94"/>
          <p:cNvSpPr/>
          <p:nvPr/>
        </p:nvSpPr>
        <p:spPr>
          <a:xfrm rot="16200000">
            <a:off x="5999718" y="2605524"/>
            <a:ext cx="187157" cy="18715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6" name="Oval 95"/>
          <p:cNvSpPr/>
          <p:nvPr/>
        </p:nvSpPr>
        <p:spPr>
          <a:xfrm rot="16200000">
            <a:off x="5350016" y="1977204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7" name="Oval 96"/>
          <p:cNvSpPr/>
          <p:nvPr/>
        </p:nvSpPr>
        <p:spPr>
          <a:xfrm rot="16200000">
            <a:off x="2752144" y="318170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8" name="Oval 97"/>
          <p:cNvSpPr/>
          <p:nvPr/>
        </p:nvSpPr>
        <p:spPr>
          <a:xfrm rot="16200000">
            <a:off x="3815348" y="1252631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99" name="Oval 98"/>
          <p:cNvSpPr/>
          <p:nvPr/>
        </p:nvSpPr>
        <p:spPr>
          <a:xfrm rot="16200000">
            <a:off x="5443594" y="306147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0" name="Oval 99"/>
          <p:cNvSpPr/>
          <p:nvPr/>
        </p:nvSpPr>
        <p:spPr>
          <a:xfrm rot="16200000">
            <a:off x="6087882" y="367635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1" name="Oval 100"/>
          <p:cNvSpPr/>
          <p:nvPr/>
        </p:nvSpPr>
        <p:spPr>
          <a:xfrm rot="16200000">
            <a:off x="7935466" y="819483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2" name="Oval 101"/>
          <p:cNvSpPr/>
          <p:nvPr/>
        </p:nvSpPr>
        <p:spPr>
          <a:xfrm rot="16200000">
            <a:off x="6644004" y="-651043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3" name="Oval 102"/>
          <p:cNvSpPr/>
          <p:nvPr/>
        </p:nvSpPr>
        <p:spPr>
          <a:xfrm rot="16200000">
            <a:off x="8331102" y="2667012"/>
            <a:ext cx="187157" cy="18715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4" name="Oval 103"/>
          <p:cNvSpPr/>
          <p:nvPr/>
        </p:nvSpPr>
        <p:spPr>
          <a:xfrm rot="16200000">
            <a:off x="7681400" y="2038692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5" name="Oval 104"/>
          <p:cNvSpPr/>
          <p:nvPr/>
        </p:nvSpPr>
        <p:spPr>
          <a:xfrm rot="16200000">
            <a:off x="9315116" y="1006640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6" name="Oval 105"/>
          <p:cNvSpPr/>
          <p:nvPr/>
        </p:nvSpPr>
        <p:spPr>
          <a:xfrm rot="16200000">
            <a:off x="7796464" y="1449724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7" name="Oval 106"/>
          <p:cNvSpPr/>
          <p:nvPr/>
        </p:nvSpPr>
        <p:spPr>
          <a:xfrm rot="16200000">
            <a:off x="7774978" y="367635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8548688" y="411748"/>
            <a:ext cx="187157" cy="187157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09" name="Oval 108"/>
          <p:cNvSpPr/>
          <p:nvPr/>
        </p:nvSpPr>
        <p:spPr>
          <a:xfrm rot="16200000">
            <a:off x="9617148" y="1600200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  <p:sp>
        <p:nvSpPr>
          <p:cNvPr id="110" name="Oval 109"/>
          <p:cNvSpPr/>
          <p:nvPr/>
        </p:nvSpPr>
        <p:spPr>
          <a:xfrm rot="16200000">
            <a:off x="9149255" y="1855536"/>
            <a:ext cx="187157" cy="187157"/>
          </a:xfrm>
          <a:prstGeom prst="ellipse">
            <a:avLst/>
          </a:prstGeom>
          <a:solidFill>
            <a:srgbClr val="FFFFFF"/>
          </a:solidFill>
          <a:ln w="28575" cmpd="sng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032665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Reasons for overfitting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C0128"/>
                </a:solidFill>
              </a:rPr>
              <a:t>Too much variance </a:t>
            </a:r>
            <a:r>
              <a:rPr lang="en-US" dirty="0"/>
              <a:t>in the training data</a:t>
            </a:r>
          </a:p>
          <a:p>
            <a:pPr lvl="1"/>
            <a:r>
              <a:rPr lang="en-US" dirty="0"/>
              <a:t>Training data is not a representative sample </a:t>
            </a:r>
            <a:br>
              <a:rPr lang="en-US" dirty="0"/>
            </a:br>
            <a:r>
              <a:rPr lang="en-US" dirty="0"/>
              <a:t>of the instance space</a:t>
            </a:r>
          </a:p>
          <a:p>
            <a:pPr lvl="1"/>
            <a:r>
              <a:rPr lang="en-US" dirty="0"/>
              <a:t>We split on features that are actually irrelevant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C0128"/>
                </a:solidFill>
              </a:rPr>
              <a:t>Too much noise </a:t>
            </a:r>
            <a:r>
              <a:rPr lang="en-US" dirty="0"/>
              <a:t>in the training data</a:t>
            </a:r>
          </a:p>
          <a:p>
            <a:pPr lvl="1"/>
            <a:r>
              <a:rPr lang="en-US" dirty="0"/>
              <a:t>Noise = some feature values or class labels are incorrect</a:t>
            </a:r>
          </a:p>
          <a:p>
            <a:pPr lvl="1"/>
            <a:r>
              <a:rPr lang="en-US" dirty="0"/>
              <a:t>We learn to predict the noise</a:t>
            </a:r>
          </a:p>
          <a:p>
            <a:pPr lvl="1"/>
            <a:endParaRPr lang="en-US" dirty="0"/>
          </a:p>
          <a:p>
            <a:r>
              <a:rPr lang="en-US" dirty="0"/>
              <a:t>In both cases, it is a result of our will to </a:t>
            </a:r>
            <a:r>
              <a:rPr lang="en-US" dirty="0">
                <a:solidFill>
                  <a:srgbClr val="FC0128"/>
                </a:solidFill>
              </a:rPr>
              <a:t>minimize the empirical error</a:t>
            </a:r>
            <a:r>
              <a:rPr lang="en-US" dirty="0"/>
              <a:t> when we learn, and the </a:t>
            </a:r>
            <a:r>
              <a:rPr lang="en-US" dirty="0">
                <a:solidFill>
                  <a:srgbClr val="FC0128"/>
                </a:solidFill>
              </a:rPr>
              <a:t>ability to do </a:t>
            </a:r>
            <a:r>
              <a:rPr lang="en-US" dirty="0"/>
              <a:t>it (with DTs) </a:t>
            </a:r>
          </a:p>
        </p:txBody>
      </p:sp>
    </p:spTree>
    <p:extLst>
      <p:ext uri="{BB962C8B-B14F-4D97-AF65-F5344CB8AC3E}">
        <p14:creationId xmlns:p14="http://schemas.microsoft.com/office/powerpoint/2010/main" val="1448604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a decision tree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Prune = remove leaves and assign majority label of the parent to all items</a:t>
            </a:r>
          </a:p>
          <a:p>
            <a:r>
              <a:rPr lang="en-US" dirty="0"/>
              <a:t>Prune the children of node s if:</a:t>
            </a:r>
          </a:p>
          <a:p>
            <a:pPr lvl="1"/>
            <a:r>
              <a:rPr lang="en-US" dirty="0"/>
              <a:t>all children are leaves, and</a:t>
            </a:r>
          </a:p>
          <a:p>
            <a:pPr lvl="1"/>
            <a:r>
              <a:rPr lang="en-US" dirty="0"/>
              <a:t>the accuracy on the </a:t>
            </a:r>
            <a:r>
              <a:rPr lang="en-US" dirty="0">
                <a:solidFill>
                  <a:srgbClr val="0000FF"/>
                </a:solidFill>
              </a:rPr>
              <a:t>validation set </a:t>
            </a:r>
            <a:r>
              <a:rPr lang="en-US" dirty="0"/>
              <a:t>does not decrease if we assign the most frequent class label to all items at s.</a:t>
            </a:r>
          </a:p>
        </p:txBody>
      </p:sp>
    </p:spTree>
    <p:extLst>
      <p:ext uri="{BB962C8B-B14F-4D97-AF65-F5344CB8AC3E}">
        <p14:creationId xmlns:p14="http://schemas.microsoft.com/office/powerpoint/2010/main" val="8622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I play tennis today? 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99936" y="1296768"/>
            <a:ext cx="4043856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tabLst>
                <a:tab pos="1600160" algn="l"/>
              </a:tabLst>
            </a:pPr>
            <a:r>
              <a:rPr lang="en-US" sz="2400" b="1" dirty="0"/>
              <a:t>O</a:t>
            </a:r>
            <a:r>
              <a:rPr lang="en-US" sz="2400" dirty="0"/>
              <a:t>utlook:	S(</a:t>
            </a:r>
            <a:r>
              <a:rPr lang="en-US" sz="2400" dirty="0" err="1"/>
              <a:t>unny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	O(</a:t>
            </a:r>
            <a:r>
              <a:rPr lang="en-US" sz="2400" dirty="0" err="1"/>
              <a:t>vercast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	R(</a:t>
            </a:r>
            <a:r>
              <a:rPr lang="en-US" sz="2400" dirty="0" err="1"/>
              <a:t>ainy</a:t>
            </a:r>
            <a:r>
              <a:rPr lang="en-US" sz="2400" dirty="0"/>
              <a:t>)</a:t>
            </a:r>
          </a:p>
          <a:p>
            <a:pPr>
              <a:spcBef>
                <a:spcPct val="50000"/>
              </a:spcBef>
              <a:tabLst>
                <a:tab pos="1600160" algn="l"/>
              </a:tabLst>
            </a:pPr>
            <a:r>
              <a:rPr lang="en-US" sz="2400" b="1" dirty="0"/>
              <a:t>T</a:t>
            </a:r>
            <a:r>
              <a:rPr lang="en-US" sz="2400" dirty="0"/>
              <a:t>emperature:	H(</a:t>
            </a:r>
            <a:r>
              <a:rPr lang="en-US" sz="2400" dirty="0" err="1"/>
              <a:t>ot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		M(</a:t>
            </a:r>
            <a:r>
              <a:rPr lang="en-US" sz="2400" dirty="0" err="1"/>
              <a:t>edium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		C(</a:t>
            </a:r>
            <a:r>
              <a:rPr lang="en-US" sz="2400" dirty="0" err="1"/>
              <a:t>ool</a:t>
            </a:r>
            <a:r>
              <a:rPr lang="en-US" sz="2400" dirty="0"/>
              <a:t>)</a:t>
            </a:r>
          </a:p>
          <a:p>
            <a:pPr>
              <a:spcBef>
                <a:spcPct val="50000"/>
              </a:spcBef>
              <a:tabLst>
                <a:tab pos="1600160" algn="l"/>
              </a:tabLst>
            </a:pPr>
            <a:r>
              <a:rPr lang="en-US" sz="2400" b="1" dirty="0"/>
              <a:t>H</a:t>
            </a:r>
            <a:r>
              <a:rPr lang="en-US" sz="2400" dirty="0"/>
              <a:t>umidity:	H(</a:t>
            </a:r>
            <a:r>
              <a:rPr lang="en-US" sz="2400" dirty="0" err="1"/>
              <a:t>igh</a:t>
            </a:r>
            <a:r>
              <a:rPr lang="en-US" sz="2400" dirty="0"/>
              <a:t>),</a:t>
            </a:r>
            <a:br>
              <a:rPr lang="en-US" sz="2400" dirty="0"/>
            </a:br>
            <a:r>
              <a:rPr lang="en-US" sz="2400" dirty="0"/>
              <a:t>	N(</a:t>
            </a:r>
            <a:r>
              <a:rPr lang="en-US" sz="2400" dirty="0" err="1"/>
              <a:t>ormal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	L(</a:t>
            </a:r>
            <a:r>
              <a:rPr lang="en-US" sz="2400" dirty="0" err="1"/>
              <a:t>ow</a:t>
            </a:r>
            <a:r>
              <a:rPr lang="en-US" sz="2400" dirty="0"/>
              <a:t>)</a:t>
            </a:r>
          </a:p>
          <a:p>
            <a:pPr>
              <a:spcBef>
                <a:spcPct val="50000"/>
              </a:spcBef>
              <a:tabLst>
                <a:tab pos="1600160" algn="l"/>
              </a:tabLst>
            </a:pPr>
            <a:r>
              <a:rPr lang="en-US" sz="2400" b="1" dirty="0"/>
              <a:t>W</a:t>
            </a:r>
            <a:r>
              <a:rPr lang="en-US" sz="2400" dirty="0"/>
              <a:t>ind:	S(</a:t>
            </a:r>
            <a:r>
              <a:rPr lang="en-US" sz="2400" dirty="0" err="1"/>
              <a:t>trong</a:t>
            </a:r>
            <a:r>
              <a:rPr lang="en-US" sz="2400" dirty="0"/>
              <a:t>), </a:t>
            </a:r>
            <a:br>
              <a:rPr lang="en-US" sz="2400" dirty="0"/>
            </a:br>
            <a:r>
              <a:rPr lang="en-US" sz="2400" dirty="0"/>
              <a:t>	W(</a:t>
            </a:r>
            <a:r>
              <a:rPr lang="en-US" sz="2400" dirty="0" err="1"/>
              <a:t>eak</a:t>
            </a:r>
            <a:r>
              <a:rPr lang="en-US" sz="2400" dirty="0"/>
              <a:t>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621AFF4-6BD9-2B46-8331-A7F62E072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D1E7DF23-CBFD-C346-BBF1-63BCCAF20FE3}"/>
              </a:ext>
            </a:extLst>
          </p:cNvPr>
          <p:cNvGraphicFramePr>
            <a:graphicFrameLocks/>
          </p:cNvGraphicFramePr>
          <p:nvPr/>
        </p:nvGraphicFramePr>
        <p:xfrm>
          <a:off x="1158439" y="1202267"/>
          <a:ext cx="3188106" cy="4610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71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8652"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baseline="0" dirty="0"/>
                        <a:t> O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H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W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Play?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331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88FC3-EC4D-93F3-C088-5BC4C7EBD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F6E432-57A8-4172-B3EC-92000FC33BE4}"/>
              </a:ext>
            </a:extLst>
          </p:cNvPr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00959D-10FA-D965-6A59-9E68FEAB1FA1}"/>
              </a:ext>
            </a:extLst>
          </p:cNvPr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7BCBCC-61D3-1220-2EC6-0DA3D9C4AF0F}"/>
              </a:ext>
            </a:extLst>
          </p:cNvPr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D6FD34-F2D5-2A8C-FB48-E64E4238985D}"/>
              </a:ext>
            </a:extLst>
          </p:cNvPr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560AE-7AC7-6AB8-2576-0BA7B837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AC8C-D3BB-00CC-775C-25853F8D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</a:t>
            </a:r>
            <a:r>
              <a:rPr lang="en-US" dirty="0" err="1"/>
              <a:t>Overfitting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3843-D9EE-2378-0219-4AC7EC7C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Two basic approaches</a:t>
            </a:r>
          </a:p>
          <a:p>
            <a:endParaRPr lang="en-US" sz="3600" dirty="0"/>
          </a:p>
          <a:p>
            <a:pPr lvl="1"/>
            <a:r>
              <a:rPr lang="en-US" sz="3200" dirty="0"/>
              <a:t>Pre-pruning: Stop growing the tree at some point during construction when it is determined that there is not enough data to make reliable choices.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Post-pruning: Grow the full tree and then remove nodes that seem not to have sufficient evidence.</a:t>
            </a:r>
          </a:p>
        </p:txBody>
      </p:sp>
    </p:spTree>
    <p:extLst>
      <p:ext uri="{BB962C8B-B14F-4D97-AF65-F5344CB8AC3E}">
        <p14:creationId xmlns:p14="http://schemas.microsoft.com/office/powerpoint/2010/main" val="3977557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4DA7-29D1-3948-BAC8-8DDBF1098A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DT Extensions:</a:t>
            </a:r>
            <a:br>
              <a:rPr lang="en-US" dirty="0"/>
            </a:br>
            <a:r>
              <a:rPr lang="en-US" dirty="0"/>
              <a:t>	continuous attributes and missing 	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AF4E6-7EE9-F74C-B302-5EFE65E17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06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Real-valued attributes can, in advance, be discretized into ranges, such as big, medium, small</a:t>
            </a:r>
          </a:p>
          <a:p>
            <a:r>
              <a:rPr lang="en-US" dirty="0"/>
              <a:t>Alternatively, one can develop splitting nodes based on thresholds of the form </a:t>
            </a:r>
            <a:r>
              <a:rPr lang="en-US" dirty="0">
                <a:solidFill>
                  <a:srgbClr val="FF0000"/>
                </a:solidFill>
              </a:rPr>
              <a:t>A&lt;c</a:t>
            </a:r>
            <a:r>
              <a:rPr lang="en-US" dirty="0"/>
              <a:t> that partition the data into examples that satisfy </a:t>
            </a:r>
            <a:r>
              <a:rPr lang="en-US" dirty="0">
                <a:solidFill>
                  <a:srgbClr val="FF0000"/>
                </a:solidFill>
              </a:rPr>
              <a:t>A&lt;c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A&gt;=c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information gain for these splits is calculated in the same way and compared to the information gain of discrete splits.</a:t>
            </a:r>
          </a:p>
          <a:p>
            <a:r>
              <a:rPr lang="en-US" dirty="0"/>
              <a:t>How to find the split with the highest gain?</a:t>
            </a:r>
          </a:p>
        </p:txBody>
      </p:sp>
    </p:spTree>
    <p:extLst>
      <p:ext uri="{BB962C8B-B14F-4D97-AF65-F5344CB8AC3E}">
        <p14:creationId xmlns:p14="http://schemas.microsoft.com/office/powerpoint/2010/main" val="119254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Example:  </a:t>
            </a:r>
          </a:p>
          <a:p>
            <a:pPr lvl="1"/>
            <a:r>
              <a:rPr lang="en-US" dirty="0"/>
              <a:t>Length (L):  10  15  21  28  32  40  50 </a:t>
            </a:r>
          </a:p>
          <a:p>
            <a:pPr lvl="1"/>
            <a:r>
              <a:rPr lang="en-US" dirty="0"/>
              <a:t>Class:           -     +   +    -    +    +    -</a:t>
            </a:r>
          </a:p>
          <a:p>
            <a:pPr lvl="1"/>
            <a:r>
              <a:rPr lang="en-US" dirty="0"/>
              <a:t>Check thresholds:   L &lt; 12.5;  L &lt; 24.5;  L &lt; 45</a:t>
            </a:r>
          </a:p>
          <a:p>
            <a:pPr lvl="1"/>
            <a:r>
              <a:rPr lang="en-US" dirty="0"/>
              <a:t>Subset of Examples= {…},      Split= </a:t>
            </a:r>
            <a:r>
              <a:rPr lang="en-US" dirty="0" err="1"/>
              <a:t>k+,j</a:t>
            </a:r>
            <a:r>
              <a:rPr lang="en-US" dirty="0"/>
              <a:t>-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sz="3500" dirty="0"/>
              <a:t>How to find the split with the highest gain ?</a:t>
            </a:r>
          </a:p>
          <a:p>
            <a:pPr lvl="1"/>
            <a:r>
              <a:rPr lang="en-US" sz="3000" dirty="0"/>
              <a:t> For each continuous feature A:</a:t>
            </a:r>
          </a:p>
          <a:p>
            <a:pPr lvl="2"/>
            <a:r>
              <a:rPr lang="en-US" sz="2600" dirty="0"/>
              <a:t>Sort examples according to the value of A</a:t>
            </a:r>
          </a:p>
          <a:p>
            <a:pPr lvl="2"/>
            <a:r>
              <a:rPr lang="en-US" sz="2600" dirty="0"/>
              <a:t>For each ordered pair (</a:t>
            </a:r>
            <a:r>
              <a:rPr lang="en-US" sz="2600" dirty="0" err="1"/>
              <a:t>x,y</a:t>
            </a:r>
            <a:r>
              <a:rPr lang="en-US" sz="2600" dirty="0"/>
              <a:t>) with different labels</a:t>
            </a:r>
          </a:p>
          <a:p>
            <a:pPr lvl="3"/>
            <a:r>
              <a:rPr lang="en-US" sz="2600" dirty="0"/>
              <a:t>Check the mid-point as a possible threshold. </a:t>
            </a:r>
            <a:r>
              <a:rPr lang="en-US" sz="2600" dirty="0" err="1"/>
              <a:t>I.e</a:t>
            </a:r>
            <a:r>
              <a:rPr lang="en-US" sz="2600" dirty="0"/>
              <a:t>,    </a:t>
            </a:r>
          </a:p>
          <a:p>
            <a:pPr lvl="3"/>
            <a:r>
              <a:rPr lang="en-US" sz="2600" dirty="0">
                <a:solidFill>
                  <a:srgbClr val="000066"/>
                </a:solidFill>
              </a:rPr>
              <a:t> S</a:t>
            </a:r>
            <a:r>
              <a:rPr lang="en-US" sz="2600" baseline="-25000" dirty="0">
                <a:solidFill>
                  <a:srgbClr val="000066"/>
                </a:solidFill>
              </a:rPr>
              <a:t>a </a:t>
            </a:r>
            <a:r>
              <a:rPr lang="en-US" sz="2600" baseline="-25000" dirty="0">
                <a:solidFill>
                  <a:srgbClr val="000066"/>
                </a:solidFill>
                <a:latin typeface="cmsy10"/>
              </a:rPr>
              <a:t>&lt;</a:t>
            </a:r>
            <a:r>
              <a:rPr lang="en-US" sz="2600" baseline="-25000" dirty="0">
                <a:solidFill>
                  <a:srgbClr val="000066"/>
                </a:solidFill>
              </a:rPr>
              <a:t> x</a:t>
            </a:r>
            <a:r>
              <a:rPr lang="en-US" sz="2600" dirty="0">
                <a:solidFill>
                  <a:srgbClr val="000066"/>
                </a:solidFill>
              </a:rPr>
              <a:t>, S</a:t>
            </a:r>
            <a:r>
              <a:rPr lang="en-US" sz="2600" baseline="-25000" dirty="0">
                <a:solidFill>
                  <a:srgbClr val="000066"/>
                </a:solidFill>
              </a:rPr>
              <a:t>a &gt;= y</a:t>
            </a:r>
            <a:r>
              <a:rPr lang="en-US" sz="26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060992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Diagnosis = &lt; fever, </a:t>
            </a:r>
            <a:r>
              <a:rPr lang="en-US" dirty="0" err="1"/>
              <a:t>blood_pressure</a:t>
            </a:r>
            <a:r>
              <a:rPr lang="en-US" dirty="0"/>
              <a:t>,…, </a:t>
            </a:r>
            <a:r>
              <a:rPr lang="en-US" dirty="0" err="1"/>
              <a:t>blood_test</a:t>
            </a:r>
            <a:r>
              <a:rPr lang="en-US" dirty="0"/>
              <a:t>=</a:t>
            </a:r>
            <a:r>
              <a:rPr lang="en-US" dirty="0">
                <a:solidFill>
                  <a:schemeClr val="accent1"/>
                </a:solidFill>
              </a:rPr>
              <a:t>?</a:t>
            </a:r>
            <a:r>
              <a:rPr lang="en-US" dirty="0"/>
              <a:t>,…&gt; </a:t>
            </a:r>
          </a:p>
          <a:p>
            <a:endParaRPr lang="en-US" dirty="0"/>
          </a:p>
          <a:p>
            <a:r>
              <a:rPr lang="en-US" dirty="0"/>
              <a:t>Many times values are not available for all attributes during training or testing  (e.g., medical diagnosis)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</a:t>
            </a:r>
            <a:r>
              <a:rPr lang="en-US" dirty="0"/>
              <a:t>: evaluate </a:t>
            </a:r>
            <a:r>
              <a:rPr lang="en-US" dirty="0">
                <a:solidFill>
                  <a:schemeClr val="accent1"/>
                </a:solidFill>
              </a:rPr>
              <a:t>Gain(</a:t>
            </a:r>
            <a:r>
              <a:rPr lang="en-US" dirty="0" err="1">
                <a:solidFill>
                  <a:schemeClr val="accent1"/>
                </a:solidFill>
              </a:rPr>
              <a:t>S,a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 where in some of the examples a value for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  is not given </a:t>
            </a:r>
          </a:p>
        </p:txBody>
      </p:sp>
    </p:spTree>
    <p:extLst>
      <p:ext uri="{BB962C8B-B14F-4D97-AF65-F5344CB8AC3E}">
        <p14:creationId xmlns:p14="http://schemas.microsoft.com/office/powerpoint/2010/main" val="251996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81138" y="1169989"/>
            <a:ext cx="3528164" cy="2795647"/>
            <a:chOff x="152400" y="1371600"/>
            <a:chExt cx="3528163" cy="2795648"/>
          </a:xfrm>
        </p:grpSpPr>
        <p:sp>
          <p:nvSpPr>
            <p:cNvPr id="95235" name="Text Box 3"/>
            <p:cNvSpPr txBox="1">
              <a:spLocks noChangeArrowheads="1"/>
            </p:cNvSpPr>
            <p:nvPr/>
          </p:nvSpPr>
          <p:spPr bwMode="auto">
            <a:xfrm>
              <a:off x="1355725" y="1371600"/>
              <a:ext cx="110318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FF"/>
                  </a:solidFill>
                </a:rPr>
                <a:t>Outlook </a:t>
              </a:r>
            </a:p>
          </p:txBody>
        </p:sp>
        <p:sp>
          <p:nvSpPr>
            <p:cNvPr id="95236" name="Text Box 4"/>
            <p:cNvSpPr txBox="1">
              <a:spLocks noChangeArrowheads="1"/>
            </p:cNvSpPr>
            <p:nvPr/>
          </p:nvSpPr>
          <p:spPr bwMode="auto">
            <a:xfrm>
              <a:off x="1339850" y="2624136"/>
              <a:ext cx="111524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dirty="0">
                  <a:solidFill>
                    <a:srgbClr val="000066"/>
                  </a:solidFill>
                </a:rPr>
                <a:t>Overcast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95237" name="Text Box 5"/>
            <p:cNvSpPr txBox="1">
              <a:spLocks noChangeArrowheads="1"/>
            </p:cNvSpPr>
            <p:nvPr/>
          </p:nvSpPr>
          <p:spPr bwMode="auto">
            <a:xfrm>
              <a:off x="2657475" y="2574924"/>
              <a:ext cx="65594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Rain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cxnSp>
          <p:nvCxnSpPr>
            <p:cNvPr id="95238" name="AutoShape 6"/>
            <p:cNvCxnSpPr>
              <a:cxnSpLocks noChangeShapeType="1"/>
              <a:stCxn id="95235" idx="2"/>
              <a:endCxn id="95237" idx="0"/>
            </p:cNvCxnSpPr>
            <p:nvPr/>
          </p:nvCxnSpPr>
          <p:spPr bwMode="auto">
            <a:xfrm>
              <a:off x="1907319" y="1771710"/>
              <a:ext cx="1078132" cy="803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5239" name="AutoShape 7"/>
            <p:cNvCxnSpPr>
              <a:cxnSpLocks noChangeShapeType="1"/>
              <a:stCxn id="95235" idx="2"/>
              <a:endCxn id="95236" idx="0"/>
            </p:cNvCxnSpPr>
            <p:nvPr/>
          </p:nvCxnSpPr>
          <p:spPr bwMode="auto">
            <a:xfrm flipH="1">
              <a:off x="1897471" y="1771710"/>
              <a:ext cx="9848" cy="8524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5240" name="Text Box 8"/>
            <p:cNvSpPr txBox="1">
              <a:spLocks noChangeArrowheads="1"/>
            </p:cNvSpPr>
            <p:nvPr/>
          </p:nvSpPr>
          <p:spPr bwMode="auto">
            <a:xfrm>
              <a:off x="1277938" y="3021014"/>
              <a:ext cx="116089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3,7,12,13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95241" name="Text Box 9"/>
            <p:cNvSpPr txBox="1">
              <a:spLocks noChangeArrowheads="1"/>
            </p:cNvSpPr>
            <p:nvPr/>
          </p:nvSpPr>
          <p:spPr bwMode="auto">
            <a:xfrm>
              <a:off x="2324101" y="3022601"/>
              <a:ext cx="135646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4,5,6,10,14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2578101" y="3386138"/>
              <a:ext cx="71686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3+,2-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95243" name="Text Box 11"/>
            <p:cNvSpPr txBox="1">
              <a:spLocks noChangeArrowheads="1"/>
            </p:cNvSpPr>
            <p:nvPr/>
          </p:nvSpPr>
          <p:spPr bwMode="auto">
            <a:xfrm>
              <a:off x="355600" y="2624136"/>
              <a:ext cx="8372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Sunny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95244" name="Text Box 12"/>
            <p:cNvSpPr txBox="1">
              <a:spLocks noChangeArrowheads="1"/>
            </p:cNvSpPr>
            <p:nvPr/>
          </p:nvSpPr>
          <p:spPr bwMode="auto">
            <a:xfrm>
              <a:off x="152400" y="3021014"/>
              <a:ext cx="122661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1,2,8,9,11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cxnSp>
          <p:nvCxnSpPr>
            <p:cNvPr id="95245" name="AutoShape 13"/>
            <p:cNvCxnSpPr>
              <a:cxnSpLocks noChangeShapeType="1"/>
              <a:stCxn id="95235" idx="2"/>
              <a:endCxn id="95243" idx="0"/>
            </p:cNvCxnSpPr>
            <p:nvPr/>
          </p:nvCxnSpPr>
          <p:spPr bwMode="auto">
            <a:xfrm flipH="1">
              <a:off x="774240" y="1771710"/>
              <a:ext cx="1133079" cy="8524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5246" name="Text Box 14"/>
            <p:cNvSpPr txBox="1">
              <a:spLocks noChangeArrowheads="1"/>
            </p:cNvSpPr>
            <p:nvPr/>
          </p:nvSpPr>
          <p:spPr bwMode="auto">
            <a:xfrm>
              <a:off x="1446213" y="3386138"/>
              <a:ext cx="71686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4+,0-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95247" name="Text Box 15"/>
            <p:cNvSpPr txBox="1">
              <a:spLocks noChangeArrowheads="1"/>
            </p:cNvSpPr>
            <p:nvPr/>
          </p:nvSpPr>
          <p:spPr bwMode="auto">
            <a:xfrm>
              <a:off x="347663" y="3386138"/>
              <a:ext cx="71686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2+,3-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95248" name="Text Box 16"/>
            <p:cNvSpPr txBox="1">
              <a:spLocks noChangeArrowheads="1"/>
            </p:cNvSpPr>
            <p:nvPr/>
          </p:nvSpPr>
          <p:spPr bwMode="auto">
            <a:xfrm>
              <a:off x="1560513" y="3767138"/>
              <a:ext cx="5296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95249" name="Text Box 17"/>
            <p:cNvSpPr txBox="1">
              <a:spLocks noChangeArrowheads="1"/>
            </p:cNvSpPr>
            <p:nvPr/>
          </p:nvSpPr>
          <p:spPr bwMode="auto">
            <a:xfrm>
              <a:off x="558800" y="3767138"/>
              <a:ext cx="3032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FF"/>
                  </a:solidFill>
                </a:rPr>
                <a:t>?</a:t>
              </a:r>
            </a:p>
          </p:txBody>
        </p:sp>
        <p:sp>
          <p:nvSpPr>
            <p:cNvPr id="95250" name="Text Box 18"/>
            <p:cNvSpPr txBox="1">
              <a:spLocks noChangeArrowheads="1"/>
            </p:cNvSpPr>
            <p:nvPr/>
          </p:nvSpPr>
          <p:spPr bwMode="auto">
            <a:xfrm>
              <a:off x="2760663" y="3767138"/>
              <a:ext cx="36099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FF"/>
                  </a:solidFill>
                </a:rPr>
                <a:t>?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16513" y="1276350"/>
            <a:ext cx="5194117" cy="933451"/>
            <a:chOff x="3592513" y="1200150"/>
            <a:chExt cx="5194117" cy="933450"/>
          </a:xfrm>
        </p:grpSpPr>
        <p:graphicFrame>
          <p:nvGraphicFramePr>
            <p:cNvPr id="95251" name="Object 19"/>
            <p:cNvGraphicFramePr>
              <a:graphicFrameLocks noChangeAspect="1"/>
            </p:cNvGraphicFramePr>
            <p:nvPr/>
          </p:nvGraphicFramePr>
          <p:xfrm>
            <a:off x="3592513" y="1657350"/>
            <a:ext cx="312420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600200" imgH="241200" progId="Equation.3">
                    <p:embed/>
                  </p:oleObj>
                </mc:Choice>
                <mc:Fallback>
                  <p:oleObj name="Equation" r:id="rId3" imgW="1600200" imgH="241200" progId="Equation.3">
                    <p:embed/>
                    <p:pic>
                      <p:nvPicPr>
                        <p:cNvPr id="95251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2513" y="1657350"/>
                          <a:ext cx="312420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53" name="Object 21"/>
            <p:cNvGraphicFramePr>
              <a:graphicFrameLocks noChangeAspect="1"/>
            </p:cNvGraphicFramePr>
            <p:nvPr/>
          </p:nvGraphicFramePr>
          <p:xfrm>
            <a:off x="3592513" y="1200150"/>
            <a:ext cx="2540000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384200" imgH="241200" progId="Equation.3">
                    <p:embed/>
                  </p:oleObj>
                </mc:Choice>
                <mc:Fallback>
                  <p:oleObj name="Equation" r:id="rId5" imgW="1384200" imgH="241200" progId="Equation.3">
                    <p:embed/>
                    <p:pic>
                      <p:nvPicPr>
                        <p:cNvPr id="9525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2513" y="1200150"/>
                          <a:ext cx="2540000" cy="476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54" name="Text Box 22"/>
            <p:cNvSpPr txBox="1">
              <a:spLocks noChangeArrowheads="1"/>
            </p:cNvSpPr>
            <p:nvPr/>
          </p:nvSpPr>
          <p:spPr bwMode="auto">
            <a:xfrm>
              <a:off x="6292036" y="1203325"/>
              <a:ext cx="2494594" cy="7078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dirty="0">
                  <a:solidFill>
                    <a:srgbClr val="0000FF"/>
                  </a:solidFill>
                </a:rPr>
                <a:t>.97- 0-(2/5) 1 = .57      </a:t>
              </a:r>
            </a:p>
            <a:p>
              <a:pPr>
                <a:buSzTx/>
                <a:buFontTx/>
                <a:buNone/>
              </a:pPr>
              <a:r>
                <a:rPr lang="en-US" sz="2000" b="1" dirty="0">
                  <a:solidFill>
                    <a:srgbClr val="0000FF"/>
                  </a:solidFill>
                </a:rPr>
                <a:t>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81200" y="4419599"/>
            <a:ext cx="7216656" cy="2027733"/>
            <a:chOff x="1676400" y="5089525"/>
            <a:chExt cx="7216656" cy="2088501"/>
          </a:xfrm>
        </p:grpSpPr>
        <p:sp>
          <p:nvSpPr>
            <p:cNvPr id="95255" name="Text Box 23"/>
            <p:cNvSpPr txBox="1">
              <a:spLocks noChangeArrowheads="1"/>
            </p:cNvSpPr>
            <p:nvPr/>
          </p:nvSpPr>
          <p:spPr bwMode="auto">
            <a:xfrm>
              <a:off x="1676400" y="5089525"/>
              <a:ext cx="7216656" cy="412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dirty="0">
                  <a:solidFill>
                    <a:srgbClr val="0000FF"/>
                  </a:solidFill>
                </a:rPr>
                <a:t>Day    </a:t>
              </a:r>
              <a:r>
                <a:rPr lang="en-US" sz="2000" b="1" dirty="0">
                  <a:solidFill>
                    <a:srgbClr val="A50021"/>
                  </a:solidFill>
                </a:rPr>
                <a:t>Outlook </a:t>
              </a:r>
              <a:r>
                <a:rPr lang="en-US" sz="2000" b="1" dirty="0">
                  <a:solidFill>
                    <a:srgbClr val="0000FF"/>
                  </a:solidFill>
                </a:rPr>
                <a:t>   Temperature      Humidity    Wind</a:t>
              </a:r>
              <a:r>
                <a:rPr lang="en-US" sz="2000" b="1" dirty="0"/>
                <a:t>       </a:t>
              </a:r>
              <a:r>
                <a:rPr lang="en-US" sz="2000" b="1" dirty="0" err="1">
                  <a:solidFill>
                    <a:srgbClr val="A50021"/>
                  </a:solidFill>
                </a:rPr>
                <a:t>PlayTennis</a:t>
              </a:r>
              <a:r>
                <a:rPr lang="en-US" sz="2000" b="1" dirty="0">
                  <a:solidFill>
                    <a:srgbClr val="A50021"/>
                  </a:solidFill>
                </a:rPr>
                <a:t>     </a:t>
              </a:r>
              <a:endParaRPr lang="en-US" sz="2000" u="sng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676400" y="5149850"/>
              <a:ext cx="6553200" cy="2028176"/>
              <a:chOff x="1676400" y="4251325"/>
              <a:chExt cx="6553200" cy="2028176"/>
            </a:xfrm>
          </p:grpSpPr>
          <p:sp>
            <p:nvSpPr>
              <p:cNvPr id="95256" name="Text Box 24"/>
              <p:cNvSpPr txBox="1">
                <a:spLocks noChangeArrowheads="1"/>
              </p:cNvSpPr>
              <p:nvPr/>
            </p:nvSpPr>
            <p:spPr bwMode="auto">
              <a:xfrm>
                <a:off x="1828800" y="4491038"/>
                <a:ext cx="5980163" cy="4121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dirty="0"/>
                  <a:t> 1       Sunny            Hot              High          Weak            </a:t>
                </a:r>
                <a:r>
                  <a:rPr lang="en-US" sz="2000" b="1" dirty="0">
                    <a:solidFill>
                      <a:srgbClr val="A50021"/>
                    </a:solidFill>
                  </a:rPr>
                  <a:t>No</a:t>
                </a:r>
                <a:endParaRPr lang="en-US" sz="2000" u="sng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5257" name="Text Box 25"/>
              <p:cNvSpPr txBox="1">
                <a:spLocks noChangeArrowheads="1"/>
              </p:cNvSpPr>
              <p:nvPr/>
            </p:nvSpPr>
            <p:spPr bwMode="auto">
              <a:xfrm>
                <a:off x="1828800" y="4835524"/>
                <a:ext cx="5957336" cy="4121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dirty="0"/>
                  <a:t> 2       Sunny            Hot              High          Strong          </a:t>
                </a:r>
                <a:r>
                  <a:rPr lang="en-US" sz="2000" b="1" dirty="0">
                    <a:solidFill>
                      <a:srgbClr val="A50021"/>
                    </a:solidFill>
                  </a:rPr>
                  <a:t>No</a:t>
                </a:r>
                <a:endParaRPr lang="en-US" sz="2000" u="sng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5258" name="Text Box 26"/>
              <p:cNvSpPr txBox="1">
                <a:spLocks noChangeArrowheads="1"/>
              </p:cNvSpPr>
              <p:nvPr/>
            </p:nvSpPr>
            <p:spPr bwMode="auto">
              <a:xfrm>
                <a:off x="1828800" y="5180013"/>
                <a:ext cx="6239850" cy="4121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dirty="0"/>
                  <a:t> 8       Sunny            Mild                </a:t>
                </a:r>
                <a:r>
                  <a:rPr lang="en-US" sz="2000" b="1" dirty="0">
                    <a:solidFill>
                      <a:srgbClr val="A50021"/>
                    </a:solidFill>
                  </a:rPr>
                  <a:t>??? </a:t>
                </a:r>
                <a:r>
                  <a:rPr lang="en-US" sz="2000" b="1" dirty="0"/>
                  <a:t>           Weak             </a:t>
                </a:r>
                <a:r>
                  <a:rPr lang="en-US" sz="2000" b="1" dirty="0">
                    <a:solidFill>
                      <a:srgbClr val="A50021"/>
                    </a:solidFill>
                  </a:rPr>
                  <a:t>No</a:t>
                </a:r>
                <a:endParaRPr lang="en-US" sz="2000" u="sng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5259" name="Text Box 27"/>
              <p:cNvSpPr txBox="1">
                <a:spLocks noChangeArrowheads="1"/>
              </p:cNvSpPr>
              <p:nvPr/>
            </p:nvSpPr>
            <p:spPr bwMode="auto">
              <a:xfrm>
                <a:off x="1828800" y="5524501"/>
                <a:ext cx="6070251" cy="4121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dirty="0"/>
                  <a:t> 9       Sunny            Cool             Normal     Weak            </a:t>
                </a:r>
                <a:r>
                  <a:rPr lang="en-US" sz="2000" b="1" dirty="0">
                    <a:solidFill>
                      <a:srgbClr val="A50021"/>
                    </a:solidFill>
                  </a:rPr>
                  <a:t>Yes</a:t>
                </a:r>
                <a:endParaRPr lang="en-US" sz="2000" u="sng" dirty="0">
                  <a:solidFill>
                    <a:srgbClr val="A5002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5260" name="Text Box 28"/>
              <p:cNvSpPr txBox="1">
                <a:spLocks noChangeArrowheads="1"/>
              </p:cNvSpPr>
              <p:nvPr/>
            </p:nvSpPr>
            <p:spPr bwMode="auto">
              <a:xfrm>
                <a:off x="1828800" y="5867400"/>
                <a:ext cx="6132384" cy="4121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dirty="0"/>
                  <a:t>11      Sunny            Mild              Normal     Strong          </a:t>
                </a:r>
                <a:r>
                  <a:rPr lang="en-US" sz="2000" b="1" dirty="0">
                    <a:solidFill>
                      <a:srgbClr val="A50021"/>
                    </a:solidFill>
                  </a:rPr>
                  <a:t>Yes</a:t>
                </a:r>
                <a:endParaRPr lang="en-US" sz="2000" u="sng" dirty="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5261" name="Line 29"/>
              <p:cNvSpPr>
                <a:spLocks noChangeShapeType="1"/>
              </p:cNvSpPr>
              <p:nvPr/>
            </p:nvSpPr>
            <p:spPr bwMode="auto">
              <a:xfrm flipV="1">
                <a:off x="1676400" y="4543424"/>
                <a:ext cx="6553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2" name="Line 30"/>
              <p:cNvSpPr>
                <a:spLocks noChangeShapeType="1"/>
              </p:cNvSpPr>
              <p:nvPr/>
            </p:nvSpPr>
            <p:spPr bwMode="auto">
              <a:xfrm>
                <a:off x="1676400" y="4251325"/>
                <a:ext cx="6553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4" name="Rectangle 43"/>
          <p:cNvSpPr/>
          <p:nvPr/>
        </p:nvSpPr>
        <p:spPr>
          <a:xfrm>
            <a:off x="6319037" y="2209800"/>
            <a:ext cx="5629124" cy="1846659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txBody>
          <a:bodyPr wrap="square">
            <a:spAutoFit/>
          </a:bodyPr>
          <a:lstStyle/>
          <a:p>
            <a:pPr marL="342891" indent="-34289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Fill in: assign the </a:t>
            </a:r>
            <a:r>
              <a:rPr lang="en-US" dirty="0">
                <a:solidFill>
                  <a:srgbClr val="FF9900"/>
                </a:solidFill>
              </a:rPr>
              <a:t>most likely value of X</a:t>
            </a:r>
            <a:r>
              <a:rPr lang="en-US" baseline="-25000" dirty="0">
                <a:solidFill>
                  <a:srgbClr val="FF9900"/>
                </a:solidFill>
              </a:rPr>
              <a:t>i </a:t>
            </a:r>
            <a:r>
              <a:rPr lang="en-US" dirty="0"/>
              <a:t>to </a:t>
            </a:r>
            <a:r>
              <a:rPr lang="en-US" b="1" dirty="0"/>
              <a:t>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argmax</a:t>
            </a:r>
            <a:r>
              <a:rPr lang="en-US" dirty="0"/>
              <a:t> </a:t>
            </a:r>
            <a:r>
              <a:rPr lang="en-US" baseline="-25000" dirty="0"/>
              <a:t>k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( X</a:t>
            </a:r>
            <a:r>
              <a:rPr lang="en-US" baseline="-25000" dirty="0"/>
              <a:t>i</a:t>
            </a:r>
            <a:r>
              <a:rPr lang="en-US" dirty="0"/>
              <a:t>  = </a:t>
            </a:r>
            <a:r>
              <a:rPr lang="en-US" i="1" dirty="0"/>
              <a:t>k </a:t>
            </a:r>
            <a:r>
              <a:rPr lang="en-US" dirty="0"/>
              <a:t>): </a:t>
            </a:r>
            <a:r>
              <a:rPr lang="en-US" dirty="0">
                <a:solidFill>
                  <a:srgbClr val="FF9900"/>
                </a:solidFill>
              </a:rPr>
              <a:t>Normal</a:t>
            </a:r>
          </a:p>
          <a:p>
            <a:pPr marL="800080" lvl="1" indent="-34289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0000FF"/>
                </a:solidFill>
              </a:rPr>
              <a:t>97-(3/5) Ent[+0,-3] -(2/5) Ent[+2,-0] = </a:t>
            </a:r>
            <a:r>
              <a:rPr lang="en-US" sz="1600" b="1" dirty="0">
                <a:solidFill>
                  <a:srgbClr val="FF9900"/>
                </a:solidFill>
              </a:rPr>
              <a:t>.97</a:t>
            </a:r>
          </a:p>
          <a:p>
            <a:pPr marL="342891" indent="-34289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dirty="0"/>
              <a:t>Assign </a:t>
            </a:r>
            <a:r>
              <a:rPr lang="en-US" dirty="0">
                <a:solidFill>
                  <a:srgbClr val="FF9900"/>
                </a:solidFill>
              </a:rPr>
              <a:t>fractional counts </a:t>
            </a:r>
            <a:r>
              <a:rPr lang="en-US" i="1" dirty="0"/>
              <a:t>P</a:t>
            </a:r>
            <a:r>
              <a:rPr lang="en-US" dirty="0"/>
              <a:t>(X</a:t>
            </a:r>
            <a:r>
              <a:rPr lang="en-US" baseline="-25000" dirty="0"/>
              <a:t>i</a:t>
            </a:r>
            <a:r>
              <a:rPr lang="en-US" dirty="0"/>
              <a:t> =</a:t>
            </a:r>
            <a:r>
              <a:rPr lang="en-US" i="1" dirty="0"/>
              <a:t>k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for each value of X</a:t>
            </a:r>
            <a:r>
              <a:rPr lang="en-US" baseline="-25000" dirty="0"/>
              <a:t>i </a:t>
            </a:r>
            <a:r>
              <a:rPr lang="en-US" dirty="0"/>
              <a:t>to </a:t>
            </a:r>
            <a:r>
              <a:rPr lang="en-US" b="1" dirty="0"/>
              <a:t>s </a:t>
            </a:r>
          </a:p>
          <a:p>
            <a:pPr marL="800080" lvl="1" indent="-342891">
              <a:spcBef>
                <a:spcPct val="20000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0000FF"/>
                </a:solidFill>
              </a:rPr>
              <a:t>.97-(2.5/5) Ent[+0,-2.5] - (2.5/5) Ent[+2,-.5] </a:t>
            </a:r>
            <a:r>
              <a:rPr lang="en-US" sz="1600" b="1" dirty="0">
                <a:solidFill>
                  <a:srgbClr val="FF9900"/>
                </a:solidFill>
              </a:rPr>
              <a:t>&lt; .97</a:t>
            </a: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226641" y="1161916"/>
            <a:ext cx="2188997" cy="400110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  <a:effectLst/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dirty="0"/>
              <a:t>Other suggestions?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617699" y="140489"/>
                <a:ext cx="5105400" cy="7630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699" y="140489"/>
                <a:ext cx="5105400" cy="763029"/>
              </a:xfrm>
              <a:prstGeom prst="rect">
                <a:avLst/>
              </a:prstGeom>
              <a:blipFill>
                <a:blip r:embed="rId7"/>
                <a:stretch>
                  <a:fillRect t="-122951" b="-168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2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Diagnosis = &lt; fever, </a:t>
            </a:r>
            <a:r>
              <a:rPr lang="en-US" dirty="0" err="1"/>
              <a:t>blood_pressure</a:t>
            </a:r>
            <a:r>
              <a:rPr lang="en-US" dirty="0"/>
              <a:t>,…, </a:t>
            </a:r>
            <a:r>
              <a:rPr lang="en-US" dirty="0" err="1"/>
              <a:t>blood_test</a:t>
            </a:r>
            <a:r>
              <a:rPr lang="en-US" dirty="0"/>
              <a:t>=?,…&gt; </a:t>
            </a:r>
          </a:p>
          <a:p>
            <a:endParaRPr lang="en-US" dirty="0"/>
          </a:p>
          <a:p>
            <a:r>
              <a:rPr lang="en-US" dirty="0"/>
              <a:t>Many times values are not available for all attributes during training or testing  (e.g., medical diagnosis)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Training:</a:t>
            </a:r>
            <a:r>
              <a:rPr lang="en-US" dirty="0"/>
              <a:t> evaluate </a:t>
            </a:r>
            <a:r>
              <a:rPr lang="en-US" dirty="0">
                <a:solidFill>
                  <a:srgbClr val="FF0000"/>
                </a:solidFill>
              </a:rPr>
              <a:t>Gain(</a:t>
            </a:r>
            <a:r>
              <a:rPr lang="en-US" dirty="0" err="1">
                <a:solidFill>
                  <a:srgbClr val="FF0000"/>
                </a:solidFill>
              </a:rPr>
              <a:t>S,a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 where in some of the examples a value for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 is not given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Testing:</a:t>
            </a:r>
            <a:r>
              <a:rPr lang="en-US" dirty="0"/>
              <a:t>  classify an example without knowing the value of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0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>
                <a:latin typeface="+mn-lt"/>
              </a:rPr>
              <a:pPr/>
              <a:t>47</a:t>
            </a:fld>
            <a:endParaRPr lang="en-US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Missing Values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E30B83-941F-B54A-9016-16F0501A8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668714" y="2190751"/>
            <a:ext cx="5002656" cy="3984686"/>
            <a:chOff x="2144713" y="1962150"/>
            <a:chExt cx="5002655" cy="3984685"/>
          </a:xfrm>
        </p:grpSpPr>
        <p:sp>
          <p:nvSpPr>
            <p:cNvPr id="97283" name="Text Box 3"/>
            <p:cNvSpPr txBox="1">
              <a:spLocks noChangeArrowheads="1"/>
            </p:cNvSpPr>
            <p:nvPr/>
          </p:nvSpPr>
          <p:spPr bwMode="auto">
            <a:xfrm>
              <a:off x="4014787" y="1962150"/>
              <a:ext cx="110318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dirty="0">
                  <a:solidFill>
                    <a:srgbClr val="0000FF"/>
                  </a:solidFill>
                </a:rPr>
                <a:t>Outlook </a:t>
              </a:r>
            </a:p>
          </p:txBody>
        </p:sp>
        <p:sp>
          <p:nvSpPr>
            <p:cNvPr id="97284" name="Text Box 4"/>
            <p:cNvSpPr txBox="1">
              <a:spLocks noChangeArrowheads="1"/>
            </p:cNvSpPr>
            <p:nvPr/>
          </p:nvSpPr>
          <p:spPr bwMode="auto">
            <a:xfrm>
              <a:off x="3998913" y="3214688"/>
              <a:ext cx="111524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Overcast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97285" name="Text Box 5"/>
            <p:cNvSpPr txBox="1">
              <a:spLocks noChangeArrowheads="1"/>
            </p:cNvSpPr>
            <p:nvPr/>
          </p:nvSpPr>
          <p:spPr bwMode="auto">
            <a:xfrm>
              <a:off x="5740401" y="3165475"/>
              <a:ext cx="65594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Rain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cxnSp>
          <p:nvCxnSpPr>
            <p:cNvPr id="97286" name="AutoShape 6"/>
            <p:cNvCxnSpPr>
              <a:cxnSpLocks noChangeShapeType="1"/>
              <a:stCxn id="97283" idx="2"/>
              <a:endCxn id="97285" idx="0"/>
            </p:cNvCxnSpPr>
            <p:nvPr/>
          </p:nvCxnSpPr>
          <p:spPr bwMode="auto">
            <a:xfrm>
              <a:off x="4566381" y="2362260"/>
              <a:ext cx="1501996" cy="803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287" name="AutoShape 7"/>
            <p:cNvCxnSpPr>
              <a:cxnSpLocks noChangeShapeType="1"/>
              <a:stCxn id="97283" idx="2"/>
              <a:endCxn id="97284" idx="0"/>
            </p:cNvCxnSpPr>
            <p:nvPr/>
          </p:nvCxnSpPr>
          <p:spPr bwMode="auto">
            <a:xfrm flipH="1">
              <a:off x="4556534" y="2362260"/>
              <a:ext cx="9847" cy="852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288" name="Text Box 8"/>
            <p:cNvSpPr txBox="1">
              <a:spLocks noChangeArrowheads="1"/>
            </p:cNvSpPr>
            <p:nvPr/>
          </p:nvSpPr>
          <p:spPr bwMode="auto">
            <a:xfrm>
              <a:off x="3936999" y="3611563"/>
              <a:ext cx="116089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3,7,12,13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97289" name="Text Box 9"/>
            <p:cNvSpPr txBox="1">
              <a:spLocks noChangeArrowheads="1"/>
            </p:cNvSpPr>
            <p:nvPr/>
          </p:nvSpPr>
          <p:spPr bwMode="auto">
            <a:xfrm>
              <a:off x="5407025" y="3613150"/>
              <a:ext cx="135646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4,5,6,10,14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97290" name="Text Box 10"/>
            <p:cNvSpPr txBox="1">
              <a:spLocks noChangeArrowheads="1"/>
            </p:cNvSpPr>
            <p:nvPr/>
          </p:nvSpPr>
          <p:spPr bwMode="auto">
            <a:xfrm>
              <a:off x="5661025" y="3976690"/>
              <a:ext cx="71686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3+,2-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2705100" y="3214688"/>
              <a:ext cx="83728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Sunny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97292" name="Text Box 12"/>
            <p:cNvSpPr txBox="1">
              <a:spLocks noChangeArrowheads="1"/>
            </p:cNvSpPr>
            <p:nvPr/>
          </p:nvSpPr>
          <p:spPr bwMode="auto">
            <a:xfrm>
              <a:off x="2501900" y="3611563"/>
              <a:ext cx="122661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1,2,8,9,11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cxnSp>
          <p:nvCxnSpPr>
            <p:cNvPr id="97293" name="AutoShape 13"/>
            <p:cNvCxnSpPr>
              <a:cxnSpLocks noChangeShapeType="1"/>
              <a:stCxn id="97283" idx="2"/>
              <a:endCxn id="97291" idx="0"/>
            </p:cNvCxnSpPr>
            <p:nvPr/>
          </p:nvCxnSpPr>
          <p:spPr bwMode="auto">
            <a:xfrm flipH="1">
              <a:off x="3123740" y="2362260"/>
              <a:ext cx="1442641" cy="852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294" name="Text Box 14"/>
            <p:cNvSpPr txBox="1">
              <a:spLocks noChangeArrowheads="1"/>
            </p:cNvSpPr>
            <p:nvPr/>
          </p:nvSpPr>
          <p:spPr bwMode="auto">
            <a:xfrm>
              <a:off x="4105275" y="3976690"/>
              <a:ext cx="71686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4+,0-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97295" name="Text Box 15"/>
            <p:cNvSpPr txBox="1">
              <a:spLocks noChangeArrowheads="1"/>
            </p:cNvSpPr>
            <p:nvPr/>
          </p:nvSpPr>
          <p:spPr bwMode="auto">
            <a:xfrm>
              <a:off x="2697164" y="3976690"/>
              <a:ext cx="71686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A50021"/>
                  </a:solidFill>
                </a:rPr>
                <a:t>2+,3-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97296" name="Text Box 16"/>
            <p:cNvSpPr txBox="1">
              <a:spLocks noChangeArrowheads="1"/>
            </p:cNvSpPr>
            <p:nvPr/>
          </p:nvSpPr>
          <p:spPr bwMode="auto">
            <a:xfrm>
              <a:off x="4219575" y="4357690"/>
              <a:ext cx="5296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>
                  <a:solidFill>
                    <a:srgbClr val="0000FF"/>
                  </a:solidFill>
                </a:rPr>
                <a:t>Yes</a:t>
              </a:r>
            </a:p>
          </p:txBody>
        </p:sp>
        <p:sp>
          <p:nvSpPr>
            <p:cNvPr id="97297" name="Text Box 17"/>
            <p:cNvSpPr txBox="1">
              <a:spLocks noChangeArrowheads="1"/>
            </p:cNvSpPr>
            <p:nvPr/>
          </p:nvSpPr>
          <p:spPr bwMode="auto">
            <a:xfrm>
              <a:off x="2595564" y="4357690"/>
              <a:ext cx="116570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FF"/>
                  </a:solidFill>
                </a:rPr>
                <a:t>Humidity</a:t>
              </a:r>
            </a:p>
          </p:txBody>
        </p:sp>
        <p:sp>
          <p:nvSpPr>
            <p:cNvPr id="97298" name="Text Box 18"/>
            <p:cNvSpPr txBox="1">
              <a:spLocks noChangeArrowheads="1"/>
            </p:cNvSpPr>
            <p:nvPr/>
          </p:nvSpPr>
          <p:spPr bwMode="auto">
            <a:xfrm>
              <a:off x="5843589" y="4357690"/>
              <a:ext cx="75533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FF"/>
                  </a:solidFill>
                </a:rPr>
                <a:t>Wind</a:t>
              </a:r>
            </a:p>
          </p:txBody>
        </p:sp>
        <p:sp>
          <p:nvSpPr>
            <p:cNvPr id="97299" name="Text Box 19"/>
            <p:cNvSpPr txBox="1">
              <a:spLocks noChangeArrowheads="1"/>
            </p:cNvSpPr>
            <p:nvPr/>
          </p:nvSpPr>
          <p:spPr bwMode="auto">
            <a:xfrm>
              <a:off x="3246438" y="5233989"/>
              <a:ext cx="97975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Normal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97300" name="Text Box 20"/>
            <p:cNvSpPr txBox="1">
              <a:spLocks noChangeArrowheads="1"/>
            </p:cNvSpPr>
            <p:nvPr/>
          </p:nvSpPr>
          <p:spPr bwMode="auto">
            <a:xfrm>
              <a:off x="2144713" y="5233989"/>
              <a:ext cx="66877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High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cxnSp>
          <p:nvCxnSpPr>
            <p:cNvPr id="97301" name="AutoShape 21"/>
            <p:cNvCxnSpPr>
              <a:cxnSpLocks noChangeShapeType="1"/>
              <a:stCxn id="97299" idx="0"/>
              <a:endCxn id="97297" idx="2"/>
            </p:cNvCxnSpPr>
            <p:nvPr/>
          </p:nvCxnSpPr>
          <p:spPr bwMode="auto">
            <a:xfrm flipH="1" flipV="1">
              <a:off x="3178416" y="4757800"/>
              <a:ext cx="557900" cy="476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302" name="AutoShape 22"/>
            <p:cNvCxnSpPr>
              <a:cxnSpLocks noChangeShapeType="1"/>
              <a:stCxn id="97300" idx="0"/>
              <a:endCxn id="97297" idx="2"/>
            </p:cNvCxnSpPr>
            <p:nvPr/>
          </p:nvCxnSpPr>
          <p:spPr bwMode="auto">
            <a:xfrm flipV="1">
              <a:off x="2479100" y="4757800"/>
              <a:ext cx="699316" cy="4761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303" name="Text Box 23"/>
            <p:cNvSpPr txBox="1">
              <a:spLocks noChangeArrowheads="1"/>
            </p:cNvSpPr>
            <p:nvPr/>
          </p:nvSpPr>
          <p:spPr bwMode="auto">
            <a:xfrm>
              <a:off x="2219325" y="5546725"/>
              <a:ext cx="4908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>
                  <a:solidFill>
                    <a:srgbClr val="0000FF"/>
                  </a:solidFill>
                </a:rPr>
                <a:t>No</a:t>
              </a:r>
            </a:p>
          </p:txBody>
        </p:sp>
        <p:sp>
          <p:nvSpPr>
            <p:cNvPr id="97304" name="Text Box 24"/>
            <p:cNvSpPr txBox="1">
              <a:spLocks noChangeArrowheads="1"/>
            </p:cNvSpPr>
            <p:nvPr/>
          </p:nvSpPr>
          <p:spPr bwMode="auto">
            <a:xfrm>
              <a:off x="6359524" y="5233988"/>
              <a:ext cx="78784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Weak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97305" name="Text Box 25"/>
            <p:cNvSpPr txBox="1">
              <a:spLocks noChangeArrowheads="1"/>
            </p:cNvSpPr>
            <p:nvPr/>
          </p:nvSpPr>
          <p:spPr bwMode="auto">
            <a:xfrm>
              <a:off x="5257801" y="5233988"/>
              <a:ext cx="88043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>
                  <a:solidFill>
                    <a:srgbClr val="000066"/>
                  </a:solidFill>
                </a:rPr>
                <a:t>Strong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  <p:sp>
          <p:nvSpPr>
            <p:cNvPr id="97306" name="Text Box 26"/>
            <p:cNvSpPr txBox="1">
              <a:spLocks noChangeArrowheads="1"/>
            </p:cNvSpPr>
            <p:nvPr/>
          </p:nvSpPr>
          <p:spPr bwMode="auto">
            <a:xfrm>
              <a:off x="5332413" y="5546725"/>
              <a:ext cx="49084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>
                  <a:solidFill>
                    <a:srgbClr val="0000FF"/>
                  </a:solidFill>
                </a:rPr>
                <a:t>No</a:t>
              </a:r>
            </a:p>
          </p:txBody>
        </p:sp>
        <p:sp>
          <p:nvSpPr>
            <p:cNvPr id="97307" name="Text Box 27"/>
            <p:cNvSpPr txBox="1">
              <a:spLocks noChangeArrowheads="1"/>
            </p:cNvSpPr>
            <p:nvPr/>
          </p:nvSpPr>
          <p:spPr bwMode="auto">
            <a:xfrm>
              <a:off x="6513512" y="5546725"/>
              <a:ext cx="5296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>
                  <a:solidFill>
                    <a:srgbClr val="0000FF"/>
                  </a:solidFill>
                </a:rPr>
                <a:t>Yes</a:t>
              </a:r>
            </a:p>
          </p:txBody>
        </p:sp>
        <p:cxnSp>
          <p:nvCxnSpPr>
            <p:cNvPr id="97308" name="AutoShape 28"/>
            <p:cNvCxnSpPr>
              <a:cxnSpLocks noChangeShapeType="1"/>
              <a:stCxn id="97298" idx="2"/>
              <a:endCxn id="97304" idx="0"/>
            </p:cNvCxnSpPr>
            <p:nvPr/>
          </p:nvCxnSpPr>
          <p:spPr bwMode="auto">
            <a:xfrm>
              <a:off x="6221257" y="4757800"/>
              <a:ext cx="532189" cy="4761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309" name="AutoShape 29"/>
            <p:cNvCxnSpPr>
              <a:cxnSpLocks noChangeShapeType="1"/>
              <a:stCxn id="97305" idx="0"/>
              <a:endCxn id="97298" idx="2"/>
            </p:cNvCxnSpPr>
            <p:nvPr/>
          </p:nvCxnSpPr>
          <p:spPr bwMode="auto">
            <a:xfrm flipV="1">
              <a:off x="5698018" y="4757800"/>
              <a:ext cx="523239" cy="4761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310" name="Text Box 30"/>
            <p:cNvSpPr txBox="1">
              <a:spLocks noChangeArrowheads="1"/>
            </p:cNvSpPr>
            <p:nvPr/>
          </p:nvSpPr>
          <p:spPr bwMode="auto">
            <a:xfrm>
              <a:off x="3352800" y="5546725"/>
              <a:ext cx="5296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>
                  <a:solidFill>
                    <a:srgbClr val="0000FF"/>
                  </a:solidFill>
                </a:rPr>
                <a:t>Yes</a:t>
              </a:r>
              <a:endParaRPr lang="en-US" sz="2000" b="1">
                <a:solidFill>
                  <a:srgbClr val="0000FF"/>
                </a:solidFill>
              </a:endParaRPr>
            </a:p>
          </p:txBody>
        </p:sp>
      </p:grpSp>
      <p:sp>
        <p:nvSpPr>
          <p:cNvPr id="97311" name="Text Box 31"/>
          <p:cNvSpPr txBox="1">
            <a:spLocks noChangeArrowheads="1"/>
          </p:cNvSpPr>
          <p:nvPr/>
        </p:nvSpPr>
        <p:spPr bwMode="auto">
          <a:xfrm>
            <a:off x="1524000" y="1771165"/>
            <a:ext cx="8057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dirty="0">
                <a:solidFill>
                  <a:srgbClr val="000066"/>
                </a:solidFill>
              </a:rPr>
              <a:t>Outlook = </a:t>
            </a:r>
            <a:r>
              <a:rPr lang="en-US" sz="2000" b="1" dirty="0">
                <a:solidFill>
                  <a:srgbClr val="A50021"/>
                </a:solidFill>
              </a:rPr>
              <a:t>???</a:t>
            </a:r>
            <a:r>
              <a:rPr lang="en-US" sz="2000" b="1" dirty="0">
                <a:solidFill>
                  <a:srgbClr val="000066"/>
                </a:solidFill>
              </a:rPr>
              <a:t>, Temp = Hot,  Humidity = Normal,  Wind = Strong, 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>
                <a:solidFill>
                  <a:srgbClr val="A50021"/>
                </a:solidFill>
              </a:rPr>
              <a:t>label = ??</a:t>
            </a:r>
          </a:p>
        </p:txBody>
      </p:sp>
      <p:sp>
        <p:nvSpPr>
          <p:cNvPr id="97313" name="Text Box 33"/>
          <p:cNvSpPr txBox="1">
            <a:spLocks noChangeArrowheads="1"/>
          </p:cNvSpPr>
          <p:nvPr/>
        </p:nvSpPr>
        <p:spPr bwMode="auto">
          <a:xfrm>
            <a:off x="7019926" y="2270125"/>
            <a:ext cx="34830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dirty="0">
                <a:solidFill>
                  <a:srgbClr val="000066"/>
                </a:solidFill>
              </a:rPr>
              <a:t>1/3 Yes + 1/3 Yes +1/3 No = </a:t>
            </a:r>
            <a:r>
              <a:rPr lang="en-US" sz="2000" b="1" dirty="0">
                <a:solidFill>
                  <a:srgbClr val="A50021"/>
                </a:solidFill>
              </a:rPr>
              <a:t>Yes</a:t>
            </a:r>
          </a:p>
        </p:txBody>
      </p:sp>
      <p:sp>
        <p:nvSpPr>
          <p:cNvPr id="97314" name="Text Box 34"/>
          <p:cNvSpPr txBox="1">
            <a:spLocks noChangeArrowheads="1"/>
          </p:cNvSpPr>
          <p:nvPr/>
        </p:nvSpPr>
        <p:spPr bwMode="auto">
          <a:xfrm>
            <a:off x="1524000" y="1237765"/>
            <a:ext cx="80730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dirty="0">
                <a:solidFill>
                  <a:srgbClr val="000066"/>
                </a:solidFill>
              </a:rPr>
              <a:t>Outlook = Sunny, Temp = Hot,  Humidity = </a:t>
            </a:r>
            <a:r>
              <a:rPr lang="en-US" sz="2000" b="1" dirty="0">
                <a:solidFill>
                  <a:srgbClr val="A50021"/>
                </a:solidFill>
              </a:rPr>
              <a:t>???</a:t>
            </a:r>
            <a:r>
              <a:rPr lang="en-US" sz="2000" b="1" dirty="0">
                <a:solidFill>
                  <a:srgbClr val="000066"/>
                </a:solidFill>
              </a:rPr>
              <a:t>,  Wind = Strong, </a:t>
            </a:r>
            <a:r>
              <a:rPr lang="en-US" sz="2000" b="1" dirty="0">
                <a:solidFill>
                  <a:srgbClr val="0000FF"/>
                </a:solidFill>
              </a:rPr>
              <a:t> </a:t>
            </a:r>
            <a:r>
              <a:rPr lang="en-US" sz="2000" b="1" dirty="0">
                <a:solidFill>
                  <a:srgbClr val="A50021"/>
                </a:solidFill>
              </a:rPr>
              <a:t>label = ??   </a:t>
            </a:r>
          </a:p>
        </p:txBody>
      </p:sp>
      <p:sp>
        <p:nvSpPr>
          <p:cNvPr id="97315" name="Rectangle 35"/>
          <p:cNvSpPr>
            <a:spLocks noChangeArrowheads="1"/>
          </p:cNvSpPr>
          <p:nvPr/>
        </p:nvSpPr>
        <p:spPr bwMode="auto">
          <a:xfrm>
            <a:off x="10293616" y="1242455"/>
            <a:ext cx="15744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000" b="1" dirty="0">
                <a:solidFill>
                  <a:srgbClr val="000066"/>
                </a:solidFill>
              </a:rPr>
              <a:t>Normal/High</a:t>
            </a:r>
            <a:endParaRPr lang="en-US" sz="2000" u="sng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821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11" grpId="0"/>
      <p:bldP spid="97313" grpId="0"/>
      <p:bldP spid="97314" grpId="0"/>
      <p:bldP spid="973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Attributes with different costs </a:t>
            </a:r>
          </a:p>
          <a:p>
            <a:pPr lvl="1"/>
            <a:r>
              <a:rPr lang="en-US" dirty="0"/>
              <a:t>Change information gain so that low cost attribute are preferred</a:t>
            </a:r>
          </a:p>
          <a:p>
            <a:pPr lvl="2"/>
            <a:r>
              <a:rPr lang="en-US" dirty="0"/>
              <a:t>Dealing with features with different # of values</a:t>
            </a:r>
          </a:p>
          <a:p>
            <a:r>
              <a:rPr lang="en-US" dirty="0"/>
              <a:t> Alternative measures for selecting attributes</a:t>
            </a:r>
          </a:p>
          <a:p>
            <a:pPr lvl="1"/>
            <a:r>
              <a:rPr lang="en-US" dirty="0"/>
              <a:t>When different attributes have different number of values information gain tends to prefer those with many values</a:t>
            </a:r>
          </a:p>
          <a:p>
            <a:r>
              <a:rPr lang="en-US" dirty="0"/>
              <a:t> Oblique Decision Trees </a:t>
            </a:r>
          </a:p>
          <a:p>
            <a:pPr lvl="1"/>
            <a:r>
              <a:rPr lang="en-US" dirty="0"/>
              <a:t>Decisions are not axis-parallel</a:t>
            </a:r>
          </a:p>
          <a:p>
            <a:r>
              <a:rPr lang="en-US" dirty="0"/>
              <a:t> Incremental Decision Trees induction</a:t>
            </a:r>
          </a:p>
          <a:p>
            <a:pPr lvl="1"/>
            <a:r>
              <a:rPr lang="en-US" dirty="0"/>
              <a:t>Update an existing decision tree to account  for new examples incrementally  (Maintain consistency?)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52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Decision Trees 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Presented the hypothesis class of Decision Trees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Very expressive, flexible, class of functions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Presented a learning algorithm for Decision Tress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Recursive algorithm.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Key step is based on the notion of Entropy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Discussed the notion of overfitting and ways to address it within DTs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 your problem set – look at the performance on the training vs. test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Briefly discussed some extensions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Real valued attributes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Missing attributes</a:t>
            </a:r>
          </a:p>
        </p:txBody>
      </p:sp>
    </p:spTree>
    <p:extLst>
      <p:ext uri="{BB962C8B-B14F-4D97-AF65-F5344CB8AC3E}">
        <p14:creationId xmlns:p14="http://schemas.microsoft.com/office/powerpoint/2010/main" val="168564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I play tennis today?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Features </a:t>
            </a:r>
          </a:p>
          <a:p>
            <a:pPr lvl="1"/>
            <a:r>
              <a:rPr lang="en-US" dirty="0"/>
              <a:t>Outlook: 			{Sun, Overcast, Rain}</a:t>
            </a:r>
          </a:p>
          <a:p>
            <a:pPr lvl="1"/>
            <a:r>
              <a:rPr lang="en-US" dirty="0"/>
              <a:t>Temperature:		{Hot, Mild, Cool}</a:t>
            </a:r>
          </a:p>
          <a:p>
            <a:pPr lvl="1"/>
            <a:r>
              <a:rPr lang="en-US" dirty="0"/>
              <a:t>Humidity:			{High, Normal, Low}</a:t>
            </a:r>
          </a:p>
          <a:p>
            <a:pPr lvl="1"/>
            <a:r>
              <a:rPr lang="en-US" dirty="0"/>
              <a:t>Wind:				{Strong, Weak}</a:t>
            </a:r>
          </a:p>
          <a:p>
            <a:endParaRPr lang="en-US" dirty="0"/>
          </a:p>
          <a:p>
            <a:r>
              <a:rPr lang="en-US" b="1" dirty="0"/>
              <a:t>Labels</a:t>
            </a:r>
          </a:p>
          <a:p>
            <a:pPr lvl="1"/>
            <a:r>
              <a:rPr lang="en-US" dirty="0"/>
              <a:t>Binary classification task: Y =  {+, -}</a:t>
            </a:r>
          </a:p>
        </p:txBody>
      </p:sp>
    </p:spTree>
    <p:extLst>
      <p:ext uri="{BB962C8B-B14F-4D97-AF65-F5344CB8AC3E}">
        <p14:creationId xmlns:p14="http://schemas.microsoft.com/office/powerpoint/2010/main" val="2542525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23825"/>
            <a:ext cx="11029950" cy="97871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4000"/>
              <a:t>Techniques to Improve Classification Accuracy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9125" y="1209675"/>
            <a:ext cx="10915650" cy="5343525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en-US" sz="3600" dirty="0"/>
              <a:t>Introducing Ensemble Methods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Bagging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Boosting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Random Forests</a:t>
            </a:r>
          </a:p>
          <a:p>
            <a:pPr>
              <a:lnSpc>
                <a:spcPct val="150000"/>
              </a:lnSpc>
            </a:pPr>
            <a:r>
              <a:rPr lang="en-US" altLang="en-US" sz="3600" dirty="0"/>
              <a:t>Imbalanced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626189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995680" y="288543"/>
            <a:ext cx="10046208" cy="1000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/>
              <a:t>Ensemble Methods: Increasing the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5680" y="1426845"/>
                <a:ext cx="10046208" cy="5293301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400"/>
                  <a:t>Ensemble methods</a:t>
                </a:r>
              </a:p>
              <a:p>
                <a:pPr lvl="1" eaLnBrk="1" hangingPunct="1"/>
                <a:r>
                  <a:rPr lang="en-US" altLang="en-US" sz="2400"/>
                  <a:t>Use a combination of models to increase accuracy</a:t>
                </a:r>
              </a:p>
              <a:p>
                <a:pPr lvl="1" eaLnBrk="1" hangingPunct="1"/>
                <a:r>
                  <a:rPr lang="en-US" altLang="en-US" sz="2400"/>
                  <a:t>Combine a series of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400"/>
                  <a:t> learned hypotheses</a:t>
                </a:r>
                <a:r>
                  <a:rPr lang="en-US" alt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400"/>
                  <a:t>, </a:t>
                </a:r>
              </a:p>
              <a:p>
                <a:pPr marL="457200" lvl="1" indent="0" eaLnBrk="1" hangingPunct="1">
                  <a:buNone/>
                </a:pPr>
                <a:r>
                  <a:rPr lang="en-US" altLang="en-US" sz="2400"/>
                  <a:t>with the aim of creating an </a:t>
                </a:r>
                <a:r>
                  <a:rPr lang="en-US" altLang="en-US" sz="2400" b="1"/>
                  <a:t>improved</a:t>
                </a:r>
                <a:r>
                  <a:rPr lang="en-US" altLang="en-US" sz="2400"/>
                  <a:t> hypothesis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6656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5680" y="1426845"/>
                <a:ext cx="10046208" cy="5293301"/>
              </a:xfrm>
              <a:blipFill>
                <a:blip r:embed="rId3"/>
                <a:stretch>
                  <a:fillRect l="-789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4EABAD9-871A-1C44-8F91-66676AD81FE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0910" y="3478061"/>
            <a:ext cx="6437134" cy="286032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2769988-ABEB-6062-4CDB-791E7142C1C1}"/>
              </a:ext>
            </a:extLst>
          </p:cNvPr>
          <p:cNvGrpSpPr/>
          <p:nvPr/>
        </p:nvGrpSpPr>
        <p:grpSpPr>
          <a:xfrm>
            <a:off x="3935919" y="3700116"/>
            <a:ext cx="407804" cy="307777"/>
            <a:chOff x="3935919" y="3700116"/>
            <a:chExt cx="407804" cy="30777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791D35E-51FD-1981-9624-C95987C85457}"/>
                </a:ext>
              </a:extLst>
            </p:cNvPr>
            <p:cNvSpPr/>
            <p:nvPr/>
          </p:nvSpPr>
          <p:spPr>
            <a:xfrm>
              <a:off x="3998794" y="3775881"/>
              <a:ext cx="282054" cy="232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3F26B1E-7A77-8DAD-8A92-6ABD93E6AD38}"/>
                    </a:ext>
                  </a:extLst>
                </p:cNvPr>
                <p:cNvSpPr txBox="1"/>
                <p:nvPr/>
              </p:nvSpPr>
              <p:spPr>
                <a:xfrm>
                  <a:off x="3935919" y="3700116"/>
                  <a:ext cx="4078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3F26B1E-7A77-8DAD-8A92-6ABD93E6A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919" y="3700116"/>
                  <a:ext cx="407804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DFC9513-1FFA-4F81-F7A3-624C8ADEF62D}"/>
              </a:ext>
            </a:extLst>
          </p:cNvPr>
          <p:cNvGrpSpPr/>
          <p:nvPr/>
        </p:nvGrpSpPr>
        <p:grpSpPr>
          <a:xfrm>
            <a:off x="3935919" y="4398426"/>
            <a:ext cx="411972" cy="307777"/>
            <a:chOff x="3935919" y="3700116"/>
            <a:chExt cx="411972" cy="3077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CF9DED-C3E1-E31E-6F86-3488BBFDD76E}"/>
                </a:ext>
              </a:extLst>
            </p:cNvPr>
            <p:cNvSpPr/>
            <p:nvPr/>
          </p:nvSpPr>
          <p:spPr>
            <a:xfrm>
              <a:off x="3998794" y="3775881"/>
              <a:ext cx="282054" cy="232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CF5F1CD-10D1-B4E6-BEE5-13BFE3CFB701}"/>
                    </a:ext>
                  </a:extLst>
                </p:cNvPr>
                <p:cNvSpPr txBox="1"/>
                <p:nvPr/>
              </p:nvSpPr>
              <p:spPr>
                <a:xfrm>
                  <a:off x="3935919" y="3700116"/>
                  <a:ext cx="41197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CF5F1CD-10D1-B4E6-BEE5-13BFE3CFB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919" y="3700116"/>
                  <a:ext cx="411972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226F98D-E467-FD97-C7D2-39E7681B6F56}"/>
              </a:ext>
            </a:extLst>
          </p:cNvPr>
          <p:cNvGrpSpPr/>
          <p:nvPr/>
        </p:nvGrpSpPr>
        <p:grpSpPr>
          <a:xfrm>
            <a:off x="3935919" y="5751332"/>
            <a:ext cx="419024" cy="307777"/>
            <a:chOff x="3935919" y="3700116"/>
            <a:chExt cx="419024" cy="3077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7196A2-72C7-363F-C07F-CADCCD629475}"/>
                </a:ext>
              </a:extLst>
            </p:cNvPr>
            <p:cNvSpPr/>
            <p:nvPr/>
          </p:nvSpPr>
          <p:spPr>
            <a:xfrm>
              <a:off x="3998794" y="3775881"/>
              <a:ext cx="282054" cy="232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7B55D0A-7498-1CC3-3AF7-9E6E8A21C860}"/>
                    </a:ext>
                  </a:extLst>
                </p:cNvPr>
                <p:cNvSpPr txBox="1"/>
                <p:nvPr/>
              </p:nvSpPr>
              <p:spPr>
                <a:xfrm>
                  <a:off x="3935919" y="3700116"/>
                  <a:ext cx="4190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7B55D0A-7498-1CC3-3AF7-9E6E8A21C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919" y="3700116"/>
                  <a:ext cx="419024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39537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679" y="1304925"/>
            <a:ext cx="10046208" cy="5293301"/>
          </a:xfrm>
        </p:spPr>
        <p:txBody>
          <a:bodyPr/>
          <a:lstStyle/>
          <a:p>
            <a:r>
              <a:rPr lang="en-US" altLang="en-US" sz="2400"/>
              <a:t>What are the requirements</a:t>
            </a:r>
            <a:r>
              <a:rPr lang="zh-CN" altLang="en-US" sz="2400"/>
              <a:t> </a:t>
            </a:r>
            <a:r>
              <a:rPr lang="en-US" altLang="zh-CN" sz="2400"/>
              <a:t>to generate an improved model</a:t>
            </a:r>
            <a:r>
              <a:rPr lang="en-US" altLang="en-US" sz="240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C0C1B1DF-6AC8-4849-823D-8F1E539BEDA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53618" y="4131833"/>
              <a:ext cx="2492098" cy="2071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12322">
                      <a:extLst>
                        <a:ext uri="{9D8B030D-6E8A-4147-A177-3AD203B41FA5}">
                          <a16:colId xmlns:a16="http://schemas.microsoft.com/office/drawing/2014/main" val="2115795409"/>
                        </a:ext>
                      </a:extLst>
                    </a:gridCol>
                    <a:gridCol w="448085">
                      <a:extLst>
                        <a:ext uri="{9D8B030D-6E8A-4147-A177-3AD203B41FA5}">
                          <a16:colId xmlns:a16="http://schemas.microsoft.com/office/drawing/2014/main" val="24160456"/>
                        </a:ext>
                      </a:extLst>
                    </a:gridCol>
                    <a:gridCol w="415299">
                      <a:extLst>
                        <a:ext uri="{9D8B030D-6E8A-4147-A177-3AD203B41FA5}">
                          <a16:colId xmlns:a16="http://schemas.microsoft.com/office/drawing/2014/main" val="3959848074"/>
                        </a:ext>
                      </a:extLst>
                    </a:gridCol>
                    <a:gridCol w="416392">
                      <a:extLst>
                        <a:ext uri="{9D8B030D-6E8A-4147-A177-3AD203B41FA5}">
                          <a16:colId xmlns:a16="http://schemas.microsoft.com/office/drawing/2014/main" val="93191508"/>
                        </a:ext>
                      </a:extLst>
                    </a:gridCol>
                  </a:tblGrid>
                  <a:tr h="359552"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x</a:t>
                          </a:r>
                          <a:r>
                            <a:rPr lang="en-US" sz="1600" baseline="-25000"/>
                            <a:t>1</a:t>
                          </a:r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x</a:t>
                          </a:r>
                          <a:r>
                            <a:rPr lang="en-US" sz="1600" baseline="-25000"/>
                            <a:t>2</a:t>
                          </a:r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x</a:t>
                          </a:r>
                          <a:r>
                            <a:rPr lang="en-US" sz="1600" baseline="-25000"/>
                            <a:t>3</a:t>
                          </a:r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042353"/>
                      </a:ext>
                    </a:extLst>
                  </a:tr>
                  <a:tr h="3595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baseline="-250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97461599"/>
                      </a:ext>
                    </a:extLst>
                  </a:tr>
                  <a:tr h="3595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aseline="-2500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65345751"/>
                      </a:ext>
                    </a:extLst>
                  </a:tr>
                  <a:tr h="3595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baseline="-250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23302060"/>
                      </a:ext>
                    </a:extLst>
                  </a:tr>
                  <a:tr h="6328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Voting Ensemble</a:t>
                          </a:r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367095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C0C1B1DF-6AC8-4849-823D-8F1E539BEDA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53618" y="4131833"/>
              <a:ext cx="2492098" cy="2071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12322">
                      <a:extLst>
                        <a:ext uri="{9D8B030D-6E8A-4147-A177-3AD203B41FA5}">
                          <a16:colId xmlns:a16="http://schemas.microsoft.com/office/drawing/2014/main" val="2115795409"/>
                        </a:ext>
                      </a:extLst>
                    </a:gridCol>
                    <a:gridCol w="448085">
                      <a:extLst>
                        <a:ext uri="{9D8B030D-6E8A-4147-A177-3AD203B41FA5}">
                          <a16:colId xmlns:a16="http://schemas.microsoft.com/office/drawing/2014/main" val="24160456"/>
                        </a:ext>
                      </a:extLst>
                    </a:gridCol>
                    <a:gridCol w="415299">
                      <a:extLst>
                        <a:ext uri="{9D8B030D-6E8A-4147-A177-3AD203B41FA5}">
                          <a16:colId xmlns:a16="http://schemas.microsoft.com/office/drawing/2014/main" val="3959848074"/>
                        </a:ext>
                      </a:extLst>
                    </a:gridCol>
                    <a:gridCol w="416392">
                      <a:extLst>
                        <a:ext uri="{9D8B030D-6E8A-4147-A177-3AD203B41FA5}">
                          <a16:colId xmlns:a16="http://schemas.microsoft.com/office/drawing/2014/main" val="93191508"/>
                        </a:ext>
                      </a:extLst>
                    </a:gridCol>
                  </a:tblGrid>
                  <a:tr h="359552"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x</a:t>
                          </a:r>
                          <a:r>
                            <a:rPr lang="en-US" sz="1600" baseline="-25000"/>
                            <a:t>1</a:t>
                          </a:r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x</a:t>
                          </a:r>
                          <a:r>
                            <a:rPr lang="en-US" sz="1600" baseline="-25000"/>
                            <a:t>2</a:t>
                          </a:r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x</a:t>
                          </a:r>
                          <a:r>
                            <a:rPr lang="en-US" sz="1600" baseline="-25000"/>
                            <a:t>3</a:t>
                          </a:r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042353"/>
                      </a:ext>
                    </a:extLst>
                  </a:tr>
                  <a:tr h="359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116949" r="-106533" b="-377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97461599"/>
                      </a:ext>
                    </a:extLst>
                  </a:tr>
                  <a:tr h="359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3"/>
                          <a:stretch>
                            <a:fillRect t="-213333" r="-106533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65345751"/>
                      </a:ext>
                    </a:extLst>
                  </a:tr>
                  <a:tr h="359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18644" r="-106533" b="-1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23302060"/>
                      </a:ext>
                    </a:extLst>
                  </a:tr>
                  <a:tr h="6328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Voting Ensemble</a:t>
                          </a:r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367095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5A75955C-898F-7E46-AA6F-3ADDDC3FCA9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95687" y="4123372"/>
              <a:ext cx="2492098" cy="2071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12322">
                      <a:extLst>
                        <a:ext uri="{9D8B030D-6E8A-4147-A177-3AD203B41FA5}">
                          <a16:colId xmlns:a16="http://schemas.microsoft.com/office/drawing/2014/main" val="2115795409"/>
                        </a:ext>
                      </a:extLst>
                    </a:gridCol>
                    <a:gridCol w="448085">
                      <a:extLst>
                        <a:ext uri="{9D8B030D-6E8A-4147-A177-3AD203B41FA5}">
                          <a16:colId xmlns:a16="http://schemas.microsoft.com/office/drawing/2014/main" val="24160456"/>
                        </a:ext>
                      </a:extLst>
                    </a:gridCol>
                    <a:gridCol w="415299">
                      <a:extLst>
                        <a:ext uri="{9D8B030D-6E8A-4147-A177-3AD203B41FA5}">
                          <a16:colId xmlns:a16="http://schemas.microsoft.com/office/drawing/2014/main" val="3959848074"/>
                        </a:ext>
                      </a:extLst>
                    </a:gridCol>
                    <a:gridCol w="416392">
                      <a:extLst>
                        <a:ext uri="{9D8B030D-6E8A-4147-A177-3AD203B41FA5}">
                          <a16:colId xmlns:a16="http://schemas.microsoft.com/office/drawing/2014/main" val="93191508"/>
                        </a:ext>
                      </a:extLst>
                    </a:gridCol>
                  </a:tblGrid>
                  <a:tr h="359552"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x</a:t>
                          </a:r>
                          <a:r>
                            <a:rPr lang="en-US" sz="1600" baseline="-25000"/>
                            <a:t>1</a:t>
                          </a:r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x</a:t>
                          </a:r>
                          <a:r>
                            <a:rPr lang="en-US" sz="1600" baseline="-25000"/>
                            <a:t>2</a:t>
                          </a:r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x</a:t>
                          </a:r>
                          <a:r>
                            <a:rPr lang="en-US" sz="1600" baseline="-25000"/>
                            <a:t>3</a:t>
                          </a:r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042353"/>
                      </a:ext>
                    </a:extLst>
                  </a:tr>
                  <a:tr h="3595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baseline="-250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97461599"/>
                      </a:ext>
                    </a:extLst>
                  </a:tr>
                  <a:tr h="3595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aseline="-2500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65345751"/>
                      </a:ext>
                    </a:extLst>
                  </a:tr>
                  <a:tr h="3595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baseline="-250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23302060"/>
                      </a:ext>
                    </a:extLst>
                  </a:tr>
                  <a:tr h="632812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Voting Ensemble</a:t>
                          </a:r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367095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>
                <a:extLst>
                  <a:ext uri="{FF2B5EF4-FFF2-40B4-BE49-F238E27FC236}">
                    <a16:creationId xmlns:a16="http://schemas.microsoft.com/office/drawing/2014/main" id="{5A75955C-898F-7E46-AA6F-3ADDDC3FCA9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595687" y="4123372"/>
              <a:ext cx="2492098" cy="2071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12322">
                      <a:extLst>
                        <a:ext uri="{9D8B030D-6E8A-4147-A177-3AD203B41FA5}">
                          <a16:colId xmlns:a16="http://schemas.microsoft.com/office/drawing/2014/main" val="2115795409"/>
                        </a:ext>
                      </a:extLst>
                    </a:gridCol>
                    <a:gridCol w="448085">
                      <a:extLst>
                        <a:ext uri="{9D8B030D-6E8A-4147-A177-3AD203B41FA5}">
                          <a16:colId xmlns:a16="http://schemas.microsoft.com/office/drawing/2014/main" val="24160456"/>
                        </a:ext>
                      </a:extLst>
                    </a:gridCol>
                    <a:gridCol w="415299">
                      <a:extLst>
                        <a:ext uri="{9D8B030D-6E8A-4147-A177-3AD203B41FA5}">
                          <a16:colId xmlns:a16="http://schemas.microsoft.com/office/drawing/2014/main" val="3959848074"/>
                        </a:ext>
                      </a:extLst>
                    </a:gridCol>
                    <a:gridCol w="416392">
                      <a:extLst>
                        <a:ext uri="{9D8B030D-6E8A-4147-A177-3AD203B41FA5}">
                          <a16:colId xmlns:a16="http://schemas.microsoft.com/office/drawing/2014/main" val="93191508"/>
                        </a:ext>
                      </a:extLst>
                    </a:gridCol>
                  </a:tblGrid>
                  <a:tr h="359552"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x</a:t>
                          </a:r>
                          <a:r>
                            <a:rPr lang="en-US" sz="1600" baseline="-25000"/>
                            <a:t>1</a:t>
                          </a:r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x</a:t>
                          </a:r>
                          <a:r>
                            <a:rPr lang="en-US" sz="1600" baseline="-25000"/>
                            <a:t>2</a:t>
                          </a:r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x</a:t>
                          </a:r>
                          <a:r>
                            <a:rPr lang="en-US" sz="1600" baseline="-25000"/>
                            <a:t>3</a:t>
                          </a:r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042353"/>
                      </a:ext>
                    </a:extLst>
                  </a:tr>
                  <a:tr h="359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116949" r="-107035" b="-377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97461599"/>
                      </a:ext>
                    </a:extLst>
                  </a:tr>
                  <a:tr h="359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4"/>
                          <a:stretch>
                            <a:fillRect t="-213333" r="-107035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65345751"/>
                      </a:ext>
                    </a:extLst>
                  </a:tr>
                  <a:tr h="359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318644" r="-107035" b="-1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23302060"/>
                      </a:ext>
                    </a:extLst>
                  </a:tr>
                  <a:tr h="632812"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Voting Ensemble</a:t>
                          </a:r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367095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B7035C97-D044-8546-854A-744020BABD7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920105" y="4117317"/>
              <a:ext cx="2492098" cy="2071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12322">
                      <a:extLst>
                        <a:ext uri="{9D8B030D-6E8A-4147-A177-3AD203B41FA5}">
                          <a16:colId xmlns:a16="http://schemas.microsoft.com/office/drawing/2014/main" val="2115795409"/>
                        </a:ext>
                      </a:extLst>
                    </a:gridCol>
                    <a:gridCol w="448085">
                      <a:extLst>
                        <a:ext uri="{9D8B030D-6E8A-4147-A177-3AD203B41FA5}">
                          <a16:colId xmlns:a16="http://schemas.microsoft.com/office/drawing/2014/main" val="24160456"/>
                        </a:ext>
                      </a:extLst>
                    </a:gridCol>
                    <a:gridCol w="415299">
                      <a:extLst>
                        <a:ext uri="{9D8B030D-6E8A-4147-A177-3AD203B41FA5}">
                          <a16:colId xmlns:a16="http://schemas.microsoft.com/office/drawing/2014/main" val="3959848074"/>
                        </a:ext>
                      </a:extLst>
                    </a:gridCol>
                    <a:gridCol w="416392">
                      <a:extLst>
                        <a:ext uri="{9D8B030D-6E8A-4147-A177-3AD203B41FA5}">
                          <a16:colId xmlns:a16="http://schemas.microsoft.com/office/drawing/2014/main" val="93191508"/>
                        </a:ext>
                      </a:extLst>
                    </a:gridCol>
                  </a:tblGrid>
                  <a:tr h="359552"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x</a:t>
                          </a:r>
                          <a:r>
                            <a:rPr lang="en-US" sz="1600" baseline="-25000"/>
                            <a:t>1</a:t>
                          </a:r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x</a:t>
                          </a:r>
                          <a:r>
                            <a:rPr lang="en-US" sz="1600" baseline="-25000"/>
                            <a:t>2</a:t>
                          </a:r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x</a:t>
                          </a:r>
                          <a:r>
                            <a:rPr lang="en-US" sz="1600" baseline="-25000"/>
                            <a:t>3</a:t>
                          </a:r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042353"/>
                      </a:ext>
                    </a:extLst>
                  </a:tr>
                  <a:tr h="3595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baseline="-250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97461599"/>
                      </a:ext>
                    </a:extLst>
                  </a:tr>
                  <a:tr h="3595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600" baseline="-2500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65345751"/>
                      </a:ext>
                    </a:extLst>
                  </a:tr>
                  <a:tr h="35955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1600" i="1" baseline="-250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600" baseline="-250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23302060"/>
                      </a:ext>
                    </a:extLst>
                  </a:tr>
                  <a:tr h="6328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Voting Ensemble</a:t>
                          </a:r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  <a:p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  <a:p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367095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1">
                <a:extLst>
                  <a:ext uri="{FF2B5EF4-FFF2-40B4-BE49-F238E27FC236}">
                    <a16:creationId xmlns:a16="http://schemas.microsoft.com/office/drawing/2014/main" id="{B7035C97-D044-8546-854A-744020BABD7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920105" y="4117317"/>
              <a:ext cx="2492098" cy="20710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12322">
                      <a:extLst>
                        <a:ext uri="{9D8B030D-6E8A-4147-A177-3AD203B41FA5}">
                          <a16:colId xmlns:a16="http://schemas.microsoft.com/office/drawing/2014/main" val="2115795409"/>
                        </a:ext>
                      </a:extLst>
                    </a:gridCol>
                    <a:gridCol w="448085">
                      <a:extLst>
                        <a:ext uri="{9D8B030D-6E8A-4147-A177-3AD203B41FA5}">
                          <a16:colId xmlns:a16="http://schemas.microsoft.com/office/drawing/2014/main" val="24160456"/>
                        </a:ext>
                      </a:extLst>
                    </a:gridCol>
                    <a:gridCol w="415299">
                      <a:extLst>
                        <a:ext uri="{9D8B030D-6E8A-4147-A177-3AD203B41FA5}">
                          <a16:colId xmlns:a16="http://schemas.microsoft.com/office/drawing/2014/main" val="3959848074"/>
                        </a:ext>
                      </a:extLst>
                    </a:gridCol>
                    <a:gridCol w="416392">
                      <a:extLst>
                        <a:ext uri="{9D8B030D-6E8A-4147-A177-3AD203B41FA5}">
                          <a16:colId xmlns:a16="http://schemas.microsoft.com/office/drawing/2014/main" val="93191508"/>
                        </a:ext>
                      </a:extLst>
                    </a:gridCol>
                  </a:tblGrid>
                  <a:tr h="359552">
                    <a:tc>
                      <a:txBody>
                        <a:bodyPr/>
                        <a:lstStyle/>
                        <a:p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x</a:t>
                          </a:r>
                          <a:r>
                            <a:rPr lang="en-US" sz="1600" baseline="-25000"/>
                            <a:t>1</a:t>
                          </a:r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x</a:t>
                          </a:r>
                          <a:r>
                            <a:rPr lang="en-US" sz="1600" baseline="-25000"/>
                            <a:t>2</a:t>
                          </a:r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/>
                            <a:t>x</a:t>
                          </a:r>
                          <a:r>
                            <a:rPr lang="en-US" sz="1600" baseline="-25000"/>
                            <a:t>3</a:t>
                          </a:r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1042353"/>
                      </a:ext>
                    </a:extLst>
                  </a:tr>
                  <a:tr h="359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t="-116949" r="-106533" b="-377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97461599"/>
                      </a:ext>
                    </a:extLst>
                  </a:tr>
                  <a:tr h="359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5"/>
                          <a:stretch>
                            <a:fillRect t="-213333" r="-106533" b="-27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2765345751"/>
                      </a:ext>
                    </a:extLst>
                  </a:tr>
                  <a:tr h="3595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318644" r="-106533" b="-1762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✓</a:t>
                          </a:r>
                          <a:endParaRPr lang="en-US" sz="1600"/>
                        </a:p>
                      </a:txBody>
                      <a:tcPr marL="0" marR="0" marT="0" marB="0"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23302060"/>
                      </a:ext>
                    </a:extLst>
                  </a:tr>
                  <a:tr h="6328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/>
                            <a:t>Voting Ensemble</a:t>
                          </a:r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  <a:p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5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  <a:p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✗</a:t>
                          </a:r>
                          <a:endParaRPr lang="en-US" sz="1600"/>
                        </a:p>
                      </a:txBody>
                      <a:tcPr marL="0" marR="0" marT="0" marB="0"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3670953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114CCBE-B9DE-3245-BAFD-63577FCF12D9}"/>
              </a:ext>
            </a:extLst>
          </p:cNvPr>
          <p:cNvSpPr txBox="1"/>
          <p:nvPr/>
        </p:nvSpPr>
        <p:spPr>
          <a:xfrm>
            <a:off x="145553" y="4610332"/>
            <a:ext cx="170025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 hypothesis performance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6C0193-2B51-BC49-962E-B0997EC86757}"/>
              </a:ext>
            </a:extLst>
          </p:cNvPr>
          <p:cNvSpPr txBox="1"/>
          <p:nvPr/>
        </p:nvSpPr>
        <p:spPr>
          <a:xfrm>
            <a:off x="340838" y="5553075"/>
            <a:ext cx="14640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Ensemble performance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18E95E-C165-3D4D-8E9F-7E231B40127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845805" y="4933498"/>
            <a:ext cx="491885" cy="5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9FC73B-9A32-0448-8D19-DFC73B6720D8}"/>
              </a:ext>
            </a:extLst>
          </p:cNvPr>
          <p:cNvCxnSpPr>
            <a:stCxn id="44" idx="3"/>
          </p:cNvCxnSpPr>
          <p:nvPr/>
        </p:nvCxnSpPr>
        <p:spPr>
          <a:xfrm flipV="1">
            <a:off x="1804849" y="5838977"/>
            <a:ext cx="466773" cy="5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6006874-67C0-C24A-A321-049AE8A12F57}"/>
              </a:ext>
            </a:extLst>
          </p:cNvPr>
          <p:cNvSpPr txBox="1"/>
          <p:nvPr/>
        </p:nvSpPr>
        <p:spPr>
          <a:xfrm>
            <a:off x="2124283" y="6071891"/>
            <a:ext cx="30298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1:</a:t>
            </a: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Ensemble has positive effect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AC2826-96E6-0E4A-AB54-1CF6596AFA1E}"/>
              </a:ext>
            </a:extLst>
          </p:cNvPr>
          <p:cNvSpPr txBox="1"/>
          <p:nvPr/>
        </p:nvSpPr>
        <p:spPr>
          <a:xfrm>
            <a:off x="5394485" y="6063430"/>
            <a:ext cx="30298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2:</a:t>
            </a: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Ensemble has no effect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4D7F0D-2FBC-1F49-9F3C-DBE185255A9E}"/>
              </a:ext>
            </a:extLst>
          </p:cNvPr>
          <p:cNvSpPr txBox="1"/>
          <p:nvPr/>
        </p:nvSpPr>
        <p:spPr>
          <a:xfrm>
            <a:off x="8801101" y="6057375"/>
            <a:ext cx="310764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Case 3:</a:t>
            </a:r>
          </a:p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Ensemble has negative effect</a:t>
            </a: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219DE211-8A89-CB44-B0DD-73A071F1ECEB}"/>
              </a:ext>
            </a:extLst>
          </p:cNvPr>
          <p:cNvSpPr txBox="1">
            <a:spLocks noChangeArrowheads="1"/>
          </p:cNvSpPr>
          <p:nvPr/>
        </p:nvSpPr>
        <p:spPr>
          <a:xfrm>
            <a:off x="995679" y="1808338"/>
            <a:ext cx="8567264" cy="1570904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51" marR="0" lvl="0" indent="-461951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Base models should be </a:t>
            </a:r>
          </a:p>
          <a:p>
            <a:pPr marL="738170" marR="0" lvl="1" indent="-538149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Accurate</a:t>
            </a:r>
          </a:p>
          <a:p>
            <a:pPr marL="738170" marR="0" lvl="1" indent="-538149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Diverse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21453A-742A-7141-6DB4-AD0C2123C705}"/>
              </a:ext>
            </a:extLst>
          </p:cNvPr>
          <p:cNvSpPr txBox="1"/>
          <p:nvPr/>
        </p:nvSpPr>
        <p:spPr>
          <a:xfrm>
            <a:off x="5773142" y="3514943"/>
            <a:ext cx="2137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Accurate, </a:t>
            </a:r>
          </a:p>
          <a:p>
            <a:pPr algn="ctr"/>
            <a:r>
              <a:rPr lang="en-US"/>
              <a:t>but highly correlated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4C78F-BCED-7274-5E06-4B65ADB596C4}"/>
              </a:ext>
            </a:extLst>
          </p:cNvPr>
          <p:cNvSpPr txBox="1"/>
          <p:nvPr/>
        </p:nvSpPr>
        <p:spPr>
          <a:xfrm>
            <a:off x="9405336" y="3453763"/>
            <a:ext cx="1521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Inaccurate, </a:t>
            </a:r>
          </a:p>
          <a:p>
            <a:pPr algn="ctr"/>
            <a:r>
              <a:rPr lang="en-US"/>
              <a:t>not correlated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BF6DAE4-C429-19C9-022A-5A028161FA04}"/>
              </a:ext>
            </a:extLst>
          </p:cNvPr>
          <p:cNvSpPr txBox="1">
            <a:spLocks noChangeArrowheads="1"/>
          </p:cNvSpPr>
          <p:nvPr/>
        </p:nvSpPr>
        <p:spPr>
          <a:xfrm>
            <a:off x="995680" y="288543"/>
            <a:ext cx="10046208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/>
              <a:t>Ensemble Methods: Increasing the Accuracy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74B76-1238-8718-EBBD-EBF81CEA03B6}"/>
              </a:ext>
            </a:extLst>
          </p:cNvPr>
          <p:cNvSpPr txBox="1"/>
          <p:nvPr/>
        </p:nvSpPr>
        <p:spPr>
          <a:xfrm>
            <a:off x="995679" y="3531669"/>
            <a:ext cx="4103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b="1"/>
              <a:t>Example: </a:t>
            </a:r>
            <a:r>
              <a:rPr lang="en-US" altLang="en-US" sz="2800"/>
              <a:t>majority voting</a:t>
            </a:r>
          </a:p>
        </p:txBody>
      </p:sp>
    </p:spTree>
    <p:extLst>
      <p:ext uri="{BB962C8B-B14F-4D97-AF65-F5344CB8AC3E}">
        <p14:creationId xmlns:p14="http://schemas.microsoft.com/office/powerpoint/2010/main" val="60100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4" grpId="0"/>
      <p:bldP spid="46" grpId="0"/>
      <p:bldP spid="50" grpId="0"/>
      <p:bldP spid="51" grpId="0"/>
      <p:bldP spid="52" grpId="0"/>
      <p:bldP spid="2" grpId="0"/>
      <p:bldP spid="3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084D9-B8E6-FFB8-FAA6-4B7E217A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7301" cy="1325563"/>
          </a:xfrm>
        </p:spPr>
        <p:txBody>
          <a:bodyPr/>
          <a:lstStyle/>
          <a:p>
            <a:r>
              <a:rPr lang="en-US"/>
              <a:t>Ensemble Methods: Example of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7FAB-1AC6-597C-BB3C-12BB4772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Decision trees cannot easily approximate a linear classifier</a:t>
            </a:r>
          </a:p>
          <a:p>
            <a:r>
              <a:rPr lang="en-US"/>
              <a:t>Ensembles can 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F93D0-2BEB-CC5F-A09B-044473FBF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471" y="2998339"/>
            <a:ext cx="8123339" cy="37088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B1B8E5-DAE5-5549-65EF-F61CBB8EF11D}"/>
              </a:ext>
            </a:extLst>
          </p:cNvPr>
          <p:cNvSpPr txBox="1"/>
          <p:nvPr/>
        </p:nvSpPr>
        <p:spPr>
          <a:xfrm>
            <a:off x="2966114" y="2813673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target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7D5E9BB-FE46-2531-A9AE-C7505A087B54}"/>
              </a:ext>
            </a:extLst>
          </p:cNvPr>
          <p:cNvSpPr/>
          <p:nvPr/>
        </p:nvSpPr>
        <p:spPr>
          <a:xfrm>
            <a:off x="3193576" y="3102591"/>
            <a:ext cx="227463" cy="291152"/>
          </a:xfrm>
          <a:custGeom>
            <a:avLst/>
            <a:gdLst>
              <a:gd name="connsiteX0" fmla="*/ 0 w 227463"/>
              <a:gd name="connsiteY0" fmla="*/ 291152 h 291152"/>
              <a:gd name="connsiteX1" fmla="*/ 90985 w 227463"/>
              <a:gd name="connsiteY1" fmla="*/ 154675 h 291152"/>
              <a:gd name="connsiteX2" fmla="*/ 95534 w 227463"/>
              <a:gd name="connsiteY2" fmla="*/ 254758 h 291152"/>
              <a:gd name="connsiteX3" fmla="*/ 227463 w 227463"/>
              <a:gd name="connsiteY3" fmla="*/ 0 h 29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463" h="291152">
                <a:moveTo>
                  <a:pt x="0" y="291152"/>
                </a:moveTo>
                <a:cubicBezTo>
                  <a:pt x="37531" y="225946"/>
                  <a:pt x="75063" y="160741"/>
                  <a:pt x="90985" y="154675"/>
                </a:cubicBezTo>
                <a:cubicBezTo>
                  <a:pt x="106907" y="148609"/>
                  <a:pt x="72788" y="280537"/>
                  <a:pt x="95534" y="254758"/>
                </a:cubicBezTo>
                <a:cubicBezTo>
                  <a:pt x="118280" y="228979"/>
                  <a:pt x="172871" y="114489"/>
                  <a:pt x="227463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0E5F7-7FAA-3A94-0602-D35FF83277B7}"/>
              </a:ext>
            </a:extLst>
          </p:cNvPr>
          <p:cNvSpPr txBox="1"/>
          <p:nvPr/>
        </p:nvSpPr>
        <p:spPr>
          <a:xfrm>
            <a:off x="779709" y="4001294"/>
            <a:ext cx="1551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333CD"/>
                </a:solidFill>
              </a:rPr>
              <a:t>decision tree</a:t>
            </a:r>
          </a:p>
          <a:p>
            <a:r>
              <a:rPr lang="en-US">
                <a:solidFill>
                  <a:srgbClr val="3333CD"/>
                </a:solidFill>
              </a:rPr>
              <a:t>approximation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ACEB74-C0BB-D283-F5E4-25EE54B978B4}"/>
              </a:ext>
            </a:extLst>
          </p:cNvPr>
          <p:cNvSpPr/>
          <p:nvPr/>
        </p:nvSpPr>
        <p:spPr>
          <a:xfrm>
            <a:off x="2320119" y="3744036"/>
            <a:ext cx="1050878" cy="533866"/>
          </a:xfrm>
          <a:custGeom>
            <a:avLst/>
            <a:gdLst>
              <a:gd name="connsiteX0" fmla="*/ 0 w 1050878"/>
              <a:gd name="connsiteY0" fmla="*/ 491319 h 533866"/>
              <a:gd name="connsiteX1" fmla="*/ 468574 w 1050878"/>
              <a:gd name="connsiteY1" fmla="*/ 300251 h 533866"/>
              <a:gd name="connsiteX2" fmla="*/ 432180 w 1050878"/>
              <a:gd name="connsiteY2" fmla="*/ 527713 h 533866"/>
              <a:gd name="connsiteX3" fmla="*/ 1050878 w 1050878"/>
              <a:gd name="connsiteY3" fmla="*/ 0 h 53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878" h="533866">
                <a:moveTo>
                  <a:pt x="0" y="491319"/>
                </a:moveTo>
                <a:cubicBezTo>
                  <a:pt x="198272" y="392752"/>
                  <a:pt x="396544" y="294185"/>
                  <a:pt x="468574" y="300251"/>
                </a:cubicBezTo>
                <a:cubicBezTo>
                  <a:pt x="540604" y="306317"/>
                  <a:pt x="335129" y="577755"/>
                  <a:pt x="432180" y="527713"/>
                </a:cubicBezTo>
                <a:cubicBezTo>
                  <a:pt x="529231" y="477671"/>
                  <a:pt x="790054" y="238835"/>
                  <a:pt x="1050878" y="0"/>
                </a:cubicBezTo>
              </a:path>
            </a:pathLst>
          </a:custGeom>
          <a:noFill/>
          <a:ln>
            <a:solidFill>
              <a:srgbClr val="3333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6BF7A-A589-AE0A-3701-05C97A1401A1}"/>
              </a:ext>
            </a:extLst>
          </p:cNvPr>
          <p:cNvSpPr txBox="1"/>
          <p:nvPr/>
        </p:nvSpPr>
        <p:spPr>
          <a:xfrm>
            <a:off x="8409207" y="2426954"/>
            <a:ext cx="1507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333CD"/>
                </a:solidFill>
              </a:rPr>
              <a:t>ensemble of</a:t>
            </a:r>
          </a:p>
          <a:p>
            <a:r>
              <a:rPr lang="en-US">
                <a:solidFill>
                  <a:srgbClr val="3333CD"/>
                </a:solidFill>
              </a:rPr>
              <a:t>Decision trees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3AAA19-FB20-CFFF-B04D-AED72AC8F5E8}"/>
              </a:ext>
            </a:extLst>
          </p:cNvPr>
          <p:cNvSpPr/>
          <p:nvPr/>
        </p:nvSpPr>
        <p:spPr>
          <a:xfrm>
            <a:off x="7408459" y="2998339"/>
            <a:ext cx="1050878" cy="533866"/>
          </a:xfrm>
          <a:custGeom>
            <a:avLst/>
            <a:gdLst>
              <a:gd name="connsiteX0" fmla="*/ 0 w 1050878"/>
              <a:gd name="connsiteY0" fmla="*/ 491319 h 533866"/>
              <a:gd name="connsiteX1" fmla="*/ 468574 w 1050878"/>
              <a:gd name="connsiteY1" fmla="*/ 300251 h 533866"/>
              <a:gd name="connsiteX2" fmla="*/ 432180 w 1050878"/>
              <a:gd name="connsiteY2" fmla="*/ 527713 h 533866"/>
              <a:gd name="connsiteX3" fmla="*/ 1050878 w 1050878"/>
              <a:gd name="connsiteY3" fmla="*/ 0 h 53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0878" h="533866">
                <a:moveTo>
                  <a:pt x="0" y="491319"/>
                </a:moveTo>
                <a:cubicBezTo>
                  <a:pt x="198272" y="392752"/>
                  <a:pt x="396544" y="294185"/>
                  <a:pt x="468574" y="300251"/>
                </a:cubicBezTo>
                <a:cubicBezTo>
                  <a:pt x="540604" y="306317"/>
                  <a:pt x="335129" y="577755"/>
                  <a:pt x="432180" y="527713"/>
                </a:cubicBezTo>
                <a:cubicBezTo>
                  <a:pt x="529231" y="477671"/>
                  <a:pt x="790054" y="238835"/>
                  <a:pt x="1050878" y="0"/>
                </a:cubicBezTo>
              </a:path>
            </a:pathLst>
          </a:custGeom>
          <a:noFill/>
          <a:ln>
            <a:solidFill>
              <a:srgbClr val="3333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692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6" y="181971"/>
            <a:ext cx="10789680" cy="10001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/>
              <a:t>Ensemble Methods: Increasing the Accuracy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304925"/>
            <a:ext cx="10789680" cy="5293301"/>
          </a:xfrm>
        </p:spPr>
        <p:txBody>
          <a:bodyPr/>
          <a:lstStyle/>
          <a:p>
            <a:pPr eaLnBrk="1" hangingPunct="1"/>
            <a:r>
              <a:rPr lang="en-US" altLang="en-US" sz="2400"/>
              <a:t>Popular ensemble methods</a:t>
            </a:r>
          </a:p>
          <a:p>
            <a:pPr lvl="1" eaLnBrk="1" hangingPunct="1"/>
            <a:r>
              <a:rPr lang="en-US" altLang="en-US" sz="2400"/>
              <a:t>Bagging: </a:t>
            </a:r>
            <a:r>
              <a:rPr lang="en-US" altLang="zh-CN" sz="2400"/>
              <a:t> Picks different hypotheses,</a:t>
            </a:r>
            <a:r>
              <a:rPr lang="zh-CN" altLang="en-US" sz="2400"/>
              <a:t> </a:t>
            </a:r>
            <a:r>
              <a:rPr lang="en-US" altLang="zh-CN" sz="2400"/>
              <a:t>each</a:t>
            </a:r>
            <a:r>
              <a:rPr lang="zh-CN" altLang="en-US" sz="2400"/>
              <a:t> </a:t>
            </a:r>
            <a:r>
              <a:rPr lang="en-US" altLang="zh-CN" sz="2400"/>
              <a:t>using</a:t>
            </a:r>
            <a:r>
              <a:rPr lang="zh-CN" altLang="en-US" sz="2400"/>
              <a:t> </a:t>
            </a:r>
            <a:r>
              <a:rPr lang="en-US" altLang="zh-CN" sz="2400"/>
              <a:t>a</a:t>
            </a:r>
            <a:r>
              <a:rPr lang="zh-CN" altLang="en-US" sz="2400"/>
              <a:t> </a:t>
            </a:r>
            <a:r>
              <a:rPr lang="en-US" altLang="zh-CN" sz="2400"/>
              <a:t>possibly different</a:t>
            </a:r>
            <a:r>
              <a:rPr lang="zh-CN" altLang="en-US" sz="2400"/>
              <a:t> </a:t>
            </a:r>
            <a:r>
              <a:rPr lang="en-US" altLang="zh-CN" sz="2400"/>
              <a:t>subset</a:t>
            </a:r>
            <a:r>
              <a:rPr lang="zh-CN" altLang="en-US" sz="2400"/>
              <a:t> </a:t>
            </a:r>
            <a:r>
              <a:rPr lang="en-US" altLang="zh-CN" sz="2400"/>
              <a:t>of</a:t>
            </a:r>
            <a:r>
              <a:rPr lang="zh-CN" altLang="en-US" sz="2400"/>
              <a:t> </a:t>
            </a:r>
            <a:r>
              <a:rPr lang="en-US" altLang="zh-CN" sz="2400"/>
              <a:t>the</a:t>
            </a:r>
            <a:r>
              <a:rPr lang="zh-CN" altLang="en-US" sz="2400"/>
              <a:t> </a:t>
            </a:r>
            <a:r>
              <a:rPr lang="en-US" altLang="zh-CN" sz="2400"/>
              <a:t>training</a:t>
            </a:r>
            <a:r>
              <a:rPr lang="zh-CN" altLang="en-US" sz="2400"/>
              <a:t> </a:t>
            </a:r>
            <a:r>
              <a:rPr lang="en-US" altLang="zh-CN" sz="2400"/>
              <a:t>set</a:t>
            </a:r>
            <a:endParaRPr lang="en-US" altLang="zh-CN"/>
          </a:p>
          <a:p>
            <a:pPr marL="457200" lvl="1" indent="0" eaLnBrk="1" hangingPunct="1">
              <a:buNone/>
            </a:pPr>
            <a:r>
              <a:rPr lang="en-US" altLang="zh-CN" sz="2400"/>
              <a:t>	Can be learned in parallel</a:t>
            </a:r>
          </a:p>
          <a:p>
            <a:pPr lvl="1"/>
            <a:r>
              <a:rPr lang="en-US" altLang="en-US" sz="2400"/>
              <a:t>Boosting:  </a:t>
            </a:r>
            <a:r>
              <a:rPr lang="en-US" altLang="zh-CN" sz="2400"/>
              <a:t>Picks each new hypothesis sequentially to emphasize the training instances that previous hypotheses mis-classified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0A6858-2622-8D4D-BCD6-23AB670CF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292" y="3689447"/>
            <a:ext cx="4086262" cy="26253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944E91-76B3-7647-ADA4-4BDD925E8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307" y="4450723"/>
            <a:ext cx="4712540" cy="14476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3766C8-C6B7-4F4E-964C-56B5F32EC2CA}"/>
              </a:ext>
            </a:extLst>
          </p:cNvPr>
          <p:cNvSpPr txBox="1"/>
          <p:nvPr/>
        </p:nvSpPr>
        <p:spPr>
          <a:xfrm>
            <a:off x="1653186" y="6257214"/>
            <a:ext cx="26887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Bagging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5BC1ED-9FC3-3C45-A948-D4F4AB1C8B28}"/>
              </a:ext>
            </a:extLst>
          </p:cNvPr>
          <p:cNvSpPr txBox="1"/>
          <p:nvPr/>
        </p:nvSpPr>
        <p:spPr>
          <a:xfrm>
            <a:off x="7446227" y="6257213"/>
            <a:ext cx="26887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Boosting</a:t>
            </a:r>
          </a:p>
        </p:txBody>
      </p:sp>
    </p:spTree>
    <p:extLst>
      <p:ext uri="{BB962C8B-B14F-4D97-AF65-F5344CB8AC3E}">
        <p14:creationId xmlns:p14="http://schemas.microsoft.com/office/powerpoint/2010/main" val="12617011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62" y="72789"/>
            <a:ext cx="11345838" cy="95331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/>
              <a:t>Bagging: Boo</a:t>
            </a:r>
            <a:r>
              <a:rPr lang="en-US" altLang="zh-CN" sz="4000"/>
              <a:t>t</a:t>
            </a:r>
            <a:r>
              <a:rPr lang="en-US" altLang="en-US" sz="4000"/>
              <a:t>strap Aggregation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46161" y="1291988"/>
                <a:ext cx="10661159" cy="5424817"/>
              </a:xfrm>
            </p:spPr>
            <p:txBody>
              <a:bodyPr/>
              <a:lstStyle/>
              <a:p>
                <a:pPr eaLnBrk="1" hangingPunct="1">
                  <a:spcBef>
                    <a:spcPts val="300"/>
                  </a:spcBef>
                </a:pPr>
                <a:r>
                  <a:rPr lang="en-US" altLang="en-US" sz="2400"/>
                  <a:t>Training</a:t>
                </a:r>
              </a:p>
              <a:p>
                <a:pPr lvl="1" eaLnBrk="1" hangingPunct="1">
                  <a:spcBef>
                    <a:spcPts val="300"/>
                  </a:spcBef>
                </a:pPr>
                <a:r>
                  <a:rPr lang="en-US" altLang="en-US" sz="2400"/>
                  <a:t>For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= 1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…, 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sz="2400"/>
              </a:p>
              <a:p>
                <a:pPr lvl="2">
                  <a:spcBef>
                    <a:spcPts val="300"/>
                  </a:spcBef>
                </a:pPr>
                <a:r>
                  <a:rPr lang="en-US" altLang="en-US" sz="2400"/>
                  <a:t>create bootstrap sample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/>
                  <a:t> by sampling from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400"/>
                  <a:t> with replacement;</a:t>
                </a:r>
              </a:p>
              <a:p>
                <a:pPr lvl="2">
                  <a:spcBef>
                    <a:spcPts val="300"/>
                  </a:spcBef>
                </a:pPr>
                <a:r>
                  <a:rPr lang="en-US" altLang="en-US" sz="2400"/>
                  <a:t>use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/>
                  <a:t> and the learning algorithm to pick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/>
                  <a:t> ;</a:t>
                </a:r>
              </a:p>
              <a:p>
                <a:pPr eaLnBrk="1" hangingPunct="1">
                  <a:spcBef>
                    <a:spcPts val="300"/>
                  </a:spcBef>
                </a:pPr>
                <a:endParaRPr lang="en-US" altLang="en-US" sz="2400"/>
              </a:p>
              <a:p>
                <a:pPr eaLnBrk="1" hangingPunct="1">
                  <a:spcBef>
                    <a:spcPts val="300"/>
                  </a:spcBef>
                </a:pPr>
                <a:r>
                  <a:rPr lang="en-US" altLang="en-US" sz="2400"/>
                  <a:t>Classification: classify an unknown sample</a:t>
                </a:r>
                <a:r>
                  <a:rPr lang="en-US" altLang="en-US" sz="2400" b="1"/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2400"/>
                  <a:t> 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altLang="en-US" sz="2400"/>
                  <a:t>let each of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400"/>
                  <a:t> models classify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/>
                  <a:t> and return the majority vote</a:t>
                </a:r>
              </a:p>
              <a:p>
                <a:pPr eaLnBrk="1" hangingPunct="1">
                  <a:spcBef>
                    <a:spcPts val="300"/>
                  </a:spcBef>
                </a:pPr>
                <a:endParaRPr lang="en-US" altLang="en-US" sz="2400"/>
              </a:p>
              <a:p>
                <a:pPr eaLnBrk="1" hangingPunct="1">
                  <a:spcBef>
                    <a:spcPts val="300"/>
                  </a:spcBef>
                </a:pPr>
                <a:r>
                  <a:rPr lang="en-US" altLang="en-US" sz="2400"/>
                  <a:t>Prediction: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altLang="en-US" sz="2400"/>
                  <a:t>To predict continuous variables, use average prediction instead of vote</a:t>
                </a:r>
              </a:p>
            </p:txBody>
          </p:sp>
        </mc:Choice>
        <mc:Fallback xmlns="">
          <p:sp>
            <p:nvSpPr>
              <p:cNvPr id="67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6161" y="1291988"/>
                <a:ext cx="10661159" cy="5424817"/>
              </a:xfrm>
              <a:blipFill>
                <a:blip r:embed="rId3"/>
                <a:stretch>
                  <a:fillRect l="-800" t="-1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032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77921" y="291153"/>
            <a:ext cx="10747327" cy="10382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/>
              <a:t>Boosting</a:t>
            </a:r>
            <a:endParaRPr lang="en-US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11" name="Rectangle 1027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77922" y="1442114"/>
                <a:ext cx="10747328" cy="5263486"/>
              </a:xfrm>
            </p:spPr>
            <p:txBody>
              <a:bodyPr/>
              <a:lstStyle/>
              <a:p>
                <a:pPr marL="457200" indent="-457200"/>
                <a:r>
                  <a:rPr lang="en-US" altLang="en-US" sz="2400"/>
                  <a:t>How boosting works?</a:t>
                </a:r>
              </a:p>
              <a:p>
                <a:pPr marL="914400" lvl="1" indent="-457200"/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en-US" sz="2400"/>
                  <a:t> classifiers are learned iteratively</a:t>
                </a:r>
              </a:p>
              <a:p>
                <a:pPr marL="914400" lvl="1" indent="-457200"/>
                <a:r>
                  <a:rPr lang="en-US" altLang="en-US" sz="2400"/>
                  <a:t>After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/>
                  <a:t> is learned, </a:t>
                </a:r>
              </a:p>
              <a:p>
                <a:pPr marL="457200" lvl="1" indent="0">
                  <a:buNone/>
                </a:pPr>
                <a:r>
                  <a:rPr lang="en-US" altLang="en-US"/>
                  <a:t>	</a:t>
                </a:r>
                <a:r>
                  <a:rPr lang="en-US" altLang="en-US" sz="2400"/>
                  <a:t>set the subsequent classifier,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sz="2400"/>
                  <a:t>, </a:t>
                </a:r>
              </a:p>
              <a:p>
                <a:pPr marL="457200" lvl="1" indent="0">
                  <a:buNone/>
                </a:pPr>
                <a:r>
                  <a:rPr lang="en-US" altLang="en-US"/>
                  <a:t>	</a:t>
                </a:r>
                <a:r>
                  <a:rPr lang="en-US" altLang="en-US" sz="2400"/>
                  <a:t>to </a:t>
                </a:r>
                <a:r>
                  <a:rPr lang="en-US" altLang="en-US" sz="2400" b="1"/>
                  <a:t>pay more attention to the training tuples that were misclassified</a:t>
                </a:r>
                <a:r>
                  <a:rPr lang="en-US" altLang="en-US" sz="240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1" indent="-457200"/>
                <a:r>
                  <a:rPr lang="en-US" altLang="en-US" sz="2400"/>
                  <a:t>The final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2400" b="1"/>
                  <a:t> combines the votes</a:t>
                </a:r>
                <a:r>
                  <a:rPr lang="en-US" altLang="en-US" sz="2400"/>
                  <a:t> of each individual classifier, where the weight of each classifier's vote is a function of its accuracy</a:t>
                </a:r>
              </a:p>
              <a:p>
                <a:pPr marL="457200" indent="-457200"/>
                <a:r>
                  <a:rPr lang="en-US" altLang="en-US" sz="2400"/>
                  <a:t>Boosting algorithm can be extended for numeric prediction</a:t>
                </a:r>
              </a:p>
            </p:txBody>
          </p:sp>
        </mc:Choice>
        <mc:Fallback xmlns="">
          <p:sp>
            <p:nvSpPr>
              <p:cNvPr id="68611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7922" y="1442114"/>
                <a:ext cx="10747328" cy="5263486"/>
              </a:xfrm>
              <a:blipFill>
                <a:blip r:embed="rId3"/>
                <a:stretch>
                  <a:fillRect l="-794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9860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46078" y="-1"/>
            <a:ext cx="11379246" cy="1038225"/>
          </a:xfrm>
        </p:spPr>
        <p:txBody>
          <a:bodyPr>
            <a:normAutofit/>
          </a:bodyPr>
          <a:lstStyle/>
          <a:p>
            <a:r>
              <a:rPr lang="en-US" altLang="en-US" sz="4000" err="1"/>
              <a:t>Adaboost</a:t>
            </a:r>
            <a:r>
              <a:rPr lang="en-US" altLang="en-US" sz="4000"/>
              <a:t> (Freund and </a:t>
            </a:r>
            <a:r>
              <a:rPr lang="en-US" altLang="en-US" sz="4000" err="1"/>
              <a:t>Schapire</a:t>
            </a:r>
            <a:r>
              <a:rPr lang="en-US" altLang="en-US" sz="4000"/>
              <a:t>, 1997)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BD872D0-EF3E-0E47-B7E5-5B777BCA1797}"/>
                  </a:ext>
                </a:extLst>
              </p:cNvPr>
              <p:cNvSpPr/>
              <p:nvPr/>
            </p:nvSpPr>
            <p:spPr>
              <a:xfrm>
                <a:off x="3362427" y="2772696"/>
                <a:ext cx="1114978" cy="6135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sz="19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0" lang="en-US" sz="19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sz="1900" b="0" i="1" u="none" strike="noStrike" kern="1200" cap="none" spc="0" normalizeH="0" baseline="0" noProof="0" dirty="0" err="1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sz="19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kumimoji="0" lang="en-US" sz="19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19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r>
                  <a:rPr kumimoji="0" lang="en-US" sz="19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BD872D0-EF3E-0E47-B7E5-5B777BCA1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427" y="2772696"/>
                <a:ext cx="1114978" cy="61353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0D551FF-A04B-CB48-9040-39A91165D6A5}"/>
                  </a:ext>
                </a:extLst>
              </p:cNvPr>
              <p:cNvSpPr/>
              <p:nvPr/>
            </p:nvSpPr>
            <p:spPr>
              <a:xfrm>
                <a:off x="4830384" y="2772696"/>
                <a:ext cx="1114978" cy="6135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US" sz="19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9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900" b="0" i="1" u="none" strike="noStrike" kern="1200" cap="none" spc="0" normalizeH="0" baseline="0" noProof="0" dirty="0" err="1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sz="19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0" lang="en-US" sz="19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9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0D551FF-A04B-CB48-9040-39A91165D6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384" y="2772696"/>
                <a:ext cx="1114978" cy="61353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0A66E9-893B-A640-BD06-B16A2A99081C}"/>
                  </a:ext>
                </a:extLst>
              </p:cNvPr>
              <p:cNvSpPr/>
              <p:nvPr/>
            </p:nvSpPr>
            <p:spPr>
              <a:xfrm>
                <a:off x="7815457" y="2772695"/>
                <a:ext cx="1114978" cy="61353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en-US" sz="19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en-US" sz="19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n-US" sz="1900" b="0" i="1" u="none" strike="noStrike" kern="1200" cap="none" spc="0" normalizeH="0" baseline="0" noProof="0" dirty="0" err="1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sz="19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kumimoji="0" lang="en-US" sz="19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9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𝐾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0A66E9-893B-A640-BD06-B16A2A990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457" y="2772695"/>
                <a:ext cx="1114978" cy="61353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53E26F-423A-E944-A195-707279BF835A}"/>
                  </a:ext>
                </a:extLst>
              </p:cNvPr>
              <p:cNvSpPr txBox="1"/>
              <p:nvPr/>
            </p:nvSpPr>
            <p:spPr>
              <a:xfrm>
                <a:off x="3324081" y="3958467"/>
                <a:ext cx="119166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53E26F-423A-E944-A195-707279BF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081" y="3958467"/>
                <a:ext cx="1191669" cy="384721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024567-4A9E-3A45-94C7-2D1375555D8E}"/>
                  </a:ext>
                </a:extLst>
              </p:cNvPr>
              <p:cNvSpPr txBox="1"/>
              <p:nvPr/>
            </p:nvSpPr>
            <p:spPr>
              <a:xfrm>
                <a:off x="4790562" y="3958465"/>
                <a:ext cx="119166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024567-4A9E-3A45-94C7-2D137555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562" y="3958465"/>
                <a:ext cx="1191669" cy="384721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ADC00A-F7F5-9D4E-B6A6-932F1796E843}"/>
                  </a:ext>
                </a:extLst>
              </p:cNvPr>
              <p:cNvSpPr txBox="1"/>
              <p:nvPr/>
            </p:nvSpPr>
            <p:spPr>
              <a:xfrm>
                <a:off x="7777111" y="3958466"/>
                <a:ext cx="1191669" cy="3847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9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9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0" lang="en-US" sz="19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ADC00A-F7F5-9D4E-B6A6-932F1796E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111" y="3958466"/>
                <a:ext cx="1191669" cy="384721"/>
              </a:xfrm>
              <a:prstGeom prst="rect">
                <a:avLst/>
              </a:prstGeom>
              <a:blipFill>
                <a:blip r:embed="rId8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FF76F62-ED42-6841-A9C6-ECC4A19C951A}"/>
              </a:ext>
            </a:extLst>
          </p:cNvPr>
          <p:cNvSpPr txBox="1"/>
          <p:nvPr/>
        </p:nvSpPr>
        <p:spPr>
          <a:xfrm>
            <a:off x="6405509" y="2991324"/>
            <a:ext cx="9438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8A268-BB16-E447-8828-9C26A2F57B35}"/>
              </a:ext>
            </a:extLst>
          </p:cNvPr>
          <p:cNvSpPr txBox="1"/>
          <p:nvPr/>
        </p:nvSpPr>
        <p:spPr>
          <a:xfrm>
            <a:off x="6405510" y="3958465"/>
            <a:ext cx="943897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4F8B63-A92C-7D42-9761-A15DC522E917}"/>
                  </a:ext>
                </a:extLst>
              </p:cNvPr>
              <p:cNvSpPr txBox="1"/>
              <p:nvPr/>
            </p:nvSpPr>
            <p:spPr>
              <a:xfrm>
                <a:off x="3543432" y="5134127"/>
                <a:ext cx="5232728" cy="1050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p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sz="1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sz="1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d>
                        <m:dPr>
                          <m:ctrlPr>
                            <a:rPr kumimoji="0" lang="en-US" sz="1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0" lang="en-US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en-US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sz="1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sz="19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9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sz="19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sz="19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9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sz="19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19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9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kumimoji="0" lang="en-US" sz="1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4F8B63-A92C-7D42-9761-A15DC522E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432" y="5134127"/>
                <a:ext cx="5232728" cy="10500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C09086-6D19-4A44-9D4C-7B9B8DC0B779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3919916" y="3386229"/>
            <a:ext cx="0" cy="57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D6F9ED-13C8-5B48-87D6-E2B9DA59801B}"/>
              </a:ext>
            </a:extLst>
          </p:cNvPr>
          <p:cNvCxnSpPr>
            <a:endCxn id="8" idx="3"/>
          </p:cNvCxnSpPr>
          <p:nvPr/>
        </p:nvCxnSpPr>
        <p:spPr>
          <a:xfrm flipV="1">
            <a:off x="4276828" y="3296379"/>
            <a:ext cx="716841" cy="66208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960885-9716-184C-A0A3-AC3037202D70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5386397" y="3386229"/>
            <a:ext cx="1476" cy="57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6D7A8-F96F-4840-B5E3-38F638B95292}"/>
              </a:ext>
            </a:extLst>
          </p:cNvPr>
          <p:cNvCxnSpPr/>
          <p:nvPr/>
        </p:nvCxnSpPr>
        <p:spPr>
          <a:xfrm flipV="1">
            <a:off x="5615981" y="3296379"/>
            <a:ext cx="682360" cy="66208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A8E5D4-83E7-7740-A273-EE9E8B1D3A44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7346422" y="3296378"/>
            <a:ext cx="632320" cy="66208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540FF7-2938-0C4F-893A-158E31E86393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8372946" y="3386228"/>
            <a:ext cx="0" cy="57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A4B482-5CDC-0C47-9D31-84D0347191FB}"/>
              </a:ext>
            </a:extLst>
          </p:cNvPr>
          <p:cNvCxnSpPr>
            <a:stCxn id="6" idx="2"/>
          </p:cNvCxnSpPr>
          <p:nvPr/>
        </p:nvCxnSpPr>
        <p:spPr>
          <a:xfrm>
            <a:off x="3919916" y="4343188"/>
            <a:ext cx="1601676" cy="80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8893236-ADD2-B14C-B503-71430C535310}"/>
              </a:ext>
            </a:extLst>
          </p:cNvPr>
          <p:cNvCxnSpPr>
            <a:stCxn id="11" idx="2"/>
          </p:cNvCxnSpPr>
          <p:nvPr/>
        </p:nvCxnSpPr>
        <p:spPr>
          <a:xfrm>
            <a:off x="5386397" y="4343186"/>
            <a:ext cx="446385" cy="79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1155C0-2A7F-E646-B312-6CCA13116EBF}"/>
              </a:ext>
            </a:extLst>
          </p:cNvPr>
          <p:cNvCxnSpPr>
            <a:stCxn id="12" idx="2"/>
          </p:cNvCxnSpPr>
          <p:nvPr/>
        </p:nvCxnSpPr>
        <p:spPr>
          <a:xfrm flipH="1">
            <a:off x="6640595" y="4343187"/>
            <a:ext cx="1732351" cy="790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1376BB5-C5A7-E14E-A640-CF910A5E55CC}"/>
              </a:ext>
            </a:extLst>
          </p:cNvPr>
          <p:cNvSpPr txBox="1"/>
          <p:nvPr/>
        </p:nvSpPr>
        <p:spPr>
          <a:xfrm>
            <a:off x="1145252" y="2111050"/>
            <a:ext cx="1899593" cy="102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Assign initial weights to each training tuple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CC41F4-858D-6945-B052-35F1304699B5}"/>
              </a:ext>
            </a:extLst>
          </p:cNvPr>
          <p:cNvSpPr txBox="1"/>
          <p:nvPr/>
        </p:nvSpPr>
        <p:spPr>
          <a:xfrm>
            <a:off x="1559749" y="3832408"/>
            <a:ext cx="1965963" cy="10215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Train base classifier on weighted dataset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6D500D-9AD4-474B-8DF8-004827407D67}"/>
              </a:ext>
            </a:extLst>
          </p:cNvPr>
          <p:cNvSpPr txBox="1"/>
          <p:nvPr/>
        </p:nvSpPr>
        <p:spPr>
          <a:xfrm>
            <a:off x="5535398" y="1565083"/>
            <a:ext cx="1965963" cy="1021556"/>
          </a:xfrm>
          <a:prstGeom prst="round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Update weights based on current model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C2A4DC-FE85-F042-9022-C32F16D7968B}"/>
              </a:ext>
            </a:extLst>
          </p:cNvPr>
          <p:cNvSpPr txBox="1"/>
          <p:nvPr/>
        </p:nvSpPr>
        <p:spPr>
          <a:xfrm>
            <a:off x="8412654" y="4738655"/>
            <a:ext cx="2630639" cy="132802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4. After base classifiers are trained, they are combined to give the final classifier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697166-F786-2E41-8CEF-EE3350561680}"/>
              </a:ext>
            </a:extLst>
          </p:cNvPr>
          <p:cNvSpPr txBox="1"/>
          <p:nvPr/>
        </p:nvSpPr>
        <p:spPr>
          <a:xfrm>
            <a:off x="423774" y="4980023"/>
            <a:ext cx="394968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‘weighting’ strategy:</a:t>
            </a:r>
          </a:p>
          <a:p>
            <a:pPr marL="457200" marR="0" lvl="0" indent="-45720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Assign weights to each training example</a:t>
            </a:r>
          </a:p>
          <a:p>
            <a:pPr marL="457200" marR="0" lvl="0" indent="-45720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Sample dataset based on weight distribution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FC9396-0F42-FF40-869C-3D8DE436A301}"/>
              </a:ext>
            </a:extLst>
          </p:cNvPr>
          <p:cNvCxnSpPr/>
          <p:nvPr/>
        </p:nvCxnSpPr>
        <p:spPr>
          <a:xfrm flipH="1">
            <a:off x="1203263" y="4738655"/>
            <a:ext cx="300867" cy="24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" b="1"/>
          <a:stretch/>
        </p:blipFill>
        <p:spPr>
          <a:xfrm>
            <a:off x="9119417" y="1253718"/>
            <a:ext cx="2645806" cy="228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78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6" grpId="0"/>
      <p:bldP spid="11" grpId="0"/>
      <p:bldP spid="12" grpId="0"/>
      <p:bldP spid="7" grpId="0"/>
      <p:bldP spid="14" grpId="0"/>
      <p:bldP spid="10" grpId="0"/>
      <p:bldP spid="40" grpId="0" animBg="1"/>
      <p:bldP spid="43" grpId="0" animBg="1"/>
      <p:bldP spid="44" grpId="0" animBg="1"/>
      <p:bldP spid="45" grpId="0" animBg="1"/>
      <p:bldP spid="4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1"/>
            <a:ext cx="11563350" cy="92412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err="1"/>
              <a:t>Adaboost</a:t>
            </a:r>
            <a:r>
              <a:rPr lang="en-US" altLang="en-US" sz="4000"/>
              <a:t> (Freund and </a:t>
            </a:r>
            <a:r>
              <a:rPr lang="en-US" altLang="en-US" sz="4000" err="1"/>
              <a:t>Schapire</a:t>
            </a:r>
            <a:r>
              <a:rPr lang="en-US" altLang="en-US" sz="4000"/>
              <a:t>, 1997)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6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28650" y="1026851"/>
                <a:ext cx="10567886" cy="5765185"/>
              </a:xfrm>
            </p:spPr>
            <p:txBody>
              <a:bodyPr>
                <a:noAutofit/>
              </a:bodyPr>
              <a:lstStyle/>
              <a:p>
                <a:pPr marL="457200" indent="-457200">
                  <a:lnSpc>
                    <a:spcPct val="90000"/>
                  </a:lnSpc>
                </a:pPr>
                <a:r>
                  <a:rPr lang="en-US" altLang="en-US" sz="2400" b="1"/>
                  <a:t>Input</a:t>
                </a:r>
                <a:r>
                  <a:rPr lang="en-US" altLang="en-US" sz="2400"/>
                  <a:t>: Training set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en-US" sz="2400"/>
              </a:p>
              <a:p>
                <a:pPr marL="457200" indent="-457200">
                  <a:lnSpc>
                    <a:spcPct val="90000"/>
                  </a:lnSpc>
                </a:pPr>
                <a:r>
                  <a:rPr lang="en-US" altLang="en-US" sz="2400"/>
                  <a:t>Initialize weights for all data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en-US" sz="240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en-US" sz="2400"/>
              </a:p>
              <a:p>
                <a:pPr marL="457200" indent="-457200">
                  <a:lnSpc>
                    <a:spcPct val="90000"/>
                  </a:lnSpc>
                </a:pPr>
                <a:r>
                  <a:rPr lang="en-US" altLang="en-US" sz="2400"/>
                  <a:t>For round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∈{1,…,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sz="2400"/>
                  <a:t>,</a:t>
                </a:r>
              </a:p>
              <a:p>
                <a:pPr marL="914400" lvl="1" indent="-457200"/>
                <a:r>
                  <a:rPr lang="en-US" altLang="en-US"/>
                  <a:t>Pick a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/>
                  <a:t> based on weighted error function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/>
              </a:p>
              <a:p>
                <a:pPr marL="800100" lvl="1" indent="-342900"/>
                <a:r>
                  <a:rPr lang="en-US" altLang="en-US"/>
                  <a:t>Evaluate its error rate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r>
                  <a:rPr lang="zh-CN" altLang="en-US"/>
                  <a:t>        </a:t>
                </a:r>
                <a:r>
                  <a:rPr lang="en-US" altLang="zh-CN"/>
                  <a:t>(stop iteration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/>
                  <a:t> &lt; threshold)</a:t>
                </a:r>
                <a:endParaRPr lang="en-US" altLang="en-US"/>
              </a:p>
              <a:p>
                <a:pPr marL="457200" lvl="1" indent="0">
                  <a:buNone/>
                </a:pPr>
                <a:r>
                  <a:rPr lang="en-US" altLang="en-US"/>
                  <a:t>     and set the base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/>
                  <a:t>’s vote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en-US"/>
              </a:p>
              <a:p>
                <a:pPr marL="914400" lvl="1" indent="-457200"/>
                <a:r>
                  <a:rPr lang="en-US" altLang="en-US"/>
                  <a:t>Update weights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func>
                        <m:func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800"/>
              </a:p>
              <a:p>
                <a:pPr marL="457200" lvl="1" indent="0">
                  <a:buNone/>
                </a:pPr>
                <a:endParaRPr lang="en-US" altLang="en-US" sz="2400"/>
              </a:p>
              <a:p>
                <a:pPr marL="568331" indent="-342900">
                  <a:lnSpc>
                    <a:spcPct val="90000"/>
                  </a:lnSpc>
                </a:pPr>
                <a:r>
                  <a:rPr lang="en-US" altLang="en-US" sz="2400"/>
                  <a:t>The final model is given by voting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∈{1,…,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</m:oMath>
                </a14:m>
                <a:endParaRPr lang="en-US" altLang="en-US" sz="2400"/>
              </a:p>
            </p:txBody>
          </p:sp>
        </mc:Choice>
        <mc:Fallback xmlns="">
          <p:sp>
            <p:nvSpPr>
              <p:cNvPr id="6963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28650" y="1026851"/>
                <a:ext cx="10567886" cy="5765185"/>
              </a:xfrm>
              <a:blipFill>
                <a:blip r:embed="rId3"/>
                <a:stretch>
                  <a:fillRect l="-750" t="-1480" b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8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7218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000"/>
              <a:t>Random Forest: Basic Concepts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713444"/>
            <a:ext cx="10670241" cy="481319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/>
              <a:t>Random Forest (first proposed by L. </a:t>
            </a:r>
            <a:r>
              <a:rPr lang="en-US" altLang="en-US" sz="2400" err="1"/>
              <a:t>Breiman</a:t>
            </a:r>
            <a:r>
              <a:rPr lang="en-US" altLang="en-US" sz="2400"/>
              <a:t> in 2001) </a:t>
            </a:r>
          </a:p>
          <a:p>
            <a:pPr lvl="1">
              <a:spcAft>
                <a:spcPts val="600"/>
              </a:spcAft>
            </a:pPr>
            <a:r>
              <a:rPr lang="en-US" altLang="zh-CN" sz="2400"/>
              <a:t>Bagging with </a:t>
            </a:r>
            <a:r>
              <a:rPr lang="en-US" altLang="zh-CN" sz="2400" b="1"/>
              <a:t>decision trees </a:t>
            </a:r>
            <a:r>
              <a:rPr lang="en-US" altLang="zh-CN" sz="2400"/>
              <a:t>as base hypotheses</a:t>
            </a:r>
            <a:endParaRPr lang="en-US" altLang="zh-CN" sz="2400" i="1"/>
          </a:p>
          <a:p>
            <a:pPr lvl="1">
              <a:spcAft>
                <a:spcPts val="600"/>
              </a:spcAft>
            </a:pPr>
            <a:r>
              <a:rPr lang="en-US" altLang="zh-CN" sz="2400" i="1"/>
              <a:t>Data</a:t>
            </a:r>
            <a:r>
              <a:rPr lang="zh-CN" altLang="en-US" sz="2400" i="1"/>
              <a:t> </a:t>
            </a:r>
            <a:r>
              <a:rPr lang="en-US" altLang="zh-CN" sz="2400" i="1"/>
              <a:t>bagging</a:t>
            </a:r>
            <a:endParaRPr lang="en-US" altLang="zh-CN" sz="2400"/>
          </a:p>
          <a:p>
            <a:pPr lvl="2">
              <a:spcAft>
                <a:spcPts val="600"/>
              </a:spcAft>
            </a:pPr>
            <a:r>
              <a:rPr lang="en-US" altLang="zh-CN" sz="2400"/>
              <a:t>Use</a:t>
            </a:r>
            <a:r>
              <a:rPr lang="zh-CN" altLang="en-US" sz="2400"/>
              <a:t> </a:t>
            </a:r>
            <a:r>
              <a:rPr lang="en-US" altLang="zh-CN" sz="2400"/>
              <a:t>a</a:t>
            </a:r>
            <a:r>
              <a:rPr lang="zh-CN" altLang="en-US" sz="2400"/>
              <a:t> </a:t>
            </a:r>
            <a:r>
              <a:rPr lang="en-US" altLang="zh-CN" sz="2400" b="1"/>
              <a:t>subset</a:t>
            </a:r>
            <a:r>
              <a:rPr lang="zh-CN" altLang="en-US" sz="2400" b="1"/>
              <a:t> </a:t>
            </a:r>
            <a:r>
              <a:rPr lang="en-US" altLang="zh-CN" sz="2400" b="1"/>
              <a:t>of</a:t>
            </a:r>
            <a:r>
              <a:rPr lang="zh-CN" altLang="en-US" sz="2400" b="1"/>
              <a:t> </a:t>
            </a:r>
            <a:r>
              <a:rPr lang="en-US" altLang="zh-CN" sz="2400" b="1"/>
              <a:t>training</a:t>
            </a:r>
            <a:r>
              <a:rPr lang="zh-CN" altLang="en-US" sz="2400" b="1"/>
              <a:t> </a:t>
            </a:r>
            <a:r>
              <a:rPr lang="en-US" altLang="zh-CN" sz="2400" b="1"/>
              <a:t>data</a:t>
            </a:r>
            <a:r>
              <a:rPr lang="zh-CN" altLang="en-US" sz="2400" b="1"/>
              <a:t> </a:t>
            </a:r>
            <a:r>
              <a:rPr lang="en-US" altLang="zh-CN" sz="2400"/>
              <a:t>by</a:t>
            </a:r>
            <a:r>
              <a:rPr lang="zh-CN" altLang="en-US" sz="2400"/>
              <a:t> </a:t>
            </a:r>
            <a:r>
              <a:rPr lang="en-US" altLang="zh-CN" sz="2400"/>
              <a:t>sampling</a:t>
            </a:r>
            <a:r>
              <a:rPr lang="zh-CN" altLang="en-US" sz="2400"/>
              <a:t> </a:t>
            </a:r>
            <a:r>
              <a:rPr lang="en-US" altLang="zh-CN" sz="2400"/>
              <a:t>with</a:t>
            </a:r>
            <a:r>
              <a:rPr lang="zh-CN" altLang="en-US" sz="2400"/>
              <a:t> </a:t>
            </a:r>
            <a:r>
              <a:rPr lang="en-US" altLang="zh-CN" sz="2400"/>
              <a:t>replacement</a:t>
            </a:r>
            <a:r>
              <a:rPr lang="zh-CN" altLang="en-US" sz="2400"/>
              <a:t> </a:t>
            </a:r>
            <a:r>
              <a:rPr lang="en-US" altLang="zh-CN" sz="2400"/>
              <a:t>for</a:t>
            </a:r>
            <a:r>
              <a:rPr lang="zh-CN" altLang="en-US" sz="2400"/>
              <a:t> </a:t>
            </a:r>
            <a:r>
              <a:rPr lang="en-US" altLang="zh-CN" sz="2400"/>
              <a:t>each</a:t>
            </a:r>
            <a:r>
              <a:rPr lang="zh-CN" altLang="en-US" sz="2400"/>
              <a:t> </a:t>
            </a:r>
            <a:r>
              <a:rPr lang="en-US" altLang="zh-CN" sz="2400"/>
              <a:t>tree</a:t>
            </a:r>
            <a:endParaRPr lang="en-US" altLang="en-US" sz="2400"/>
          </a:p>
          <a:p>
            <a:pPr lvl="1">
              <a:spcAft>
                <a:spcPts val="600"/>
              </a:spcAft>
            </a:pPr>
            <a:r>
              <a:rPr lang="en-US" altLang="zh-CN" sz="2400" i="1"/>
              <a:t>Feature</a:t>
            </a:r>
            <a:r>
              <a:rPr lang="zh-CN" altLang="en-US" sz="2400" i="1"/>
              <a:t> </a:t>
            </a:r>
            <a:r>
              <a:rPr lang="en-US" altLang="zh-CN" sz="2400" i="1"/>
              <a:t>bagging</a:t>
            </a:r>
            <a:endParaRPr lang="en-US" altLang="zh-CN" sz="2400"/>
          </a:p>
          <a:p>
            <a:pPr lvl="2">
              <a:spcAft>
                <a:spcPts val="600"/>
              </a:spcAft>
            </a:pPr>
            <a:r>
              <a:rPr lang="en-US" altLang="zh-CN" sz="2400"/>
              <a:t>At</a:t>
            </a:r>
            <a:r>
              <a:rPr lang="zh-CN" altLang="en-US" sz="2400"/>
              <a:t> </a:t>
            </a:r>
            <a:r>
              <a:rPr lang="en-US" altLang="zh-CN" sz="2400"/>
              <a:t>each</a:t>
            </a:r>
            <a:r>
              <a:rPr lang="zh-CN" altLang="en-US" sz="2400"/>
              <a:t> </a:t>
            </a:r>
            <a:r>
              <a:rPr lang="en-US" altLang="zh-CN" sz="2400"/>
              <a:t>node</a:t>
            </a:r>
            <a:r>
              <a:rPr lang="zh-CN" altLang="en-US" sz="2400"/>
              <a:t> </a:t>
            </a:r>
            <a:r>
              <a:rPr lang="en-US" altLang="en-US" sz="2400"/>
              <a:t>us</a:t>
            </a:r>
            <a:r>
              <a:rPr lang="en-US" altLang="zh-CN" sz="2400"/>
              <a:t>e</a:t>
            </a:r>
            <a:r>
              <a:rPr lang="en-US" altLang="en-US" sz="2400"/>
              <a:t> a </a:t>
            </a:r>
            <a:r>
              <a:rPr lang="en-US" altLang="en-US" sz="2400" b="1"/>
              <a:t>random selection of attributes </a:t>
            </a:r>
            <a:r>
              <a:rPr lang="en-US" altLang="zh-CN" sz="2400"/>
              <a:t>as</a:t>
            </a:r>
            <a:r>
              <a:rPr lang="zh-CN" altLang="en-US" sz="2400"/>
              <a:t> </a:t>
            </a:r>
            <a:r>
              <a:rPr lang="en-US" altLang="zh-CN" sz="2400"/>
              <a:t>candidates</a:t>
            </a:r>
            <a:r>
              <a:rPr lang="zh-CN" altLang="en-US" sz="2400"/>
              <a:t> </a:t>
            </a:r>
            <a:r>
              <a:rPr lang="en-US" altLang="zh-CN" sz="2400"/>
              <a:t>and</a:t>
            </a:r>
            <a:r>
              <a:rPr lang="zh-CN" altLang="en-US" sz="2400"/>
              <a:t> </a:t>
            </a:r>
            <a:r>
              <a:rPr lang="en-US" altLang="zh-CN" sz="2400"/>
              <a:t>split</a:t>
            </a:r>
            <a:r>
              <a:rPr lang="zh-CN" altLang="en-US" sz="2400"/>
              <a:t> </a:t>
            </a:r>
            <a:r>
              <a:rPr lang="en-US" altLang="zh-CN" sz="2400"/>
              <a:t>by</a:t>
            </a:r>
            <a:r>
              <a:rPr lang="zh-CN" altLang="en-US" sz="2400"/>
              <a:t> </a:t>
            </a:r>
            <a:r>
              <a:rPr lang="en-US" altLang="zh-CN" sz="2400"/>
              <a:t>the</a:t>
            </a:r>
            <a:r>
              <a:rPr lang="zh-CN" altLang="en-US" sz="2400"/>
              <a:t> </a:t>
            </a:r>
            <a:r>
              <a:rPr lang="en-US" altLang="zh-CN" sz="2400"/>
              <a:t>best</a:t>
            </a:r>
            <a:r>
              <a:rPr lang="zh-CN" altLang="en-US" sz="2400"/>
              <a:t> </a:t>
            </a:r>
            <a:r>
              <a:rPr lang="en-US" altLang="zh-CN" sz="2400"/>
              <a:t>attribute</a:t>
            </a:r>
            <a:r>
              <a:rPr lang="zh-CN" altLang="en-US" sz="2400"/>
              <a:t> </a:t>
            </a:r>
            <a:r>
              <a:rPr lang="en-US" altLang="zh-CN" sz="2400"/>
              <a:t>among</a:t>
            </a:r>
            <a:r>
              <a:rPr lang="zh-CN" altLang="en-US" sz="2400"/>
              <a:t> </a:t>
            </a:r>
            <a:r>
              <a:rPr lang="en-US" altLang="zh-CN" sz="2400"/>
              <a:t>them</a:t>
            </a:r>
          </a:p>
          <a:p>
            <a:pPr marL="200021" lvl="1" indent="0">
              <a:spcAft>
                <a:spcPts val="600"/>
              </a:spcAft>
              <a:buNone/>
            </a:pPr>
            <a:endParaRPr lang="en-US" altLang="zh-CN" sz="2400"/>
          </a:p>
          <a:p>
            <a:pPr lvl="1">
              <a:spcAft>
                <a:spcPts val="600"/>
              </a:spcAft>
            </a:pPr>
            <a:r>
              <a:rPr lang="en-US" altLang="en-US" sz="2400"/>
              <a:t>During classification, each tree votes and the most popular class is returned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4186A-1658-DE40-B258-89082FB738C9}"/>
              </a:ext>
            </a:extLst>
          </p:cNvPr>
          <p:cNvSpPr txBox="1"/>
          <p:nvPr/>
        </p:nvSpPr>
        <p:spPr>
          <a:xfrm>
            <a:off x="4759724" y="3582889"/>
            <a:ext cx="4590167" cy="3847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Advantage of decision trees – more diversity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14117E-4835-2E46-B9C0-7841ECAE4EC0}"/>
              </a:ext>
            </a:extLst>
          </p:cNvPr>
          <p:cNvCxnSpPr/>
          <p:nvPr/>
        </p:nvCxnSpPr>
        <p:spPr>
          <a:xfrm flipH="1">
            <a:off x="3990660" y="3810070"/>
            <a:ext cx="6297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94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Decision Trees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083" y="1203159"/>
            <a:ext cx="6927669" cy="4921064"/>
          </a:xfrm>
        </p:spPr>
        <p:txBody>
          <a:bodyPr/>
          <a:lstStyle/>
          <a:p>
            <a:r>
              <a:rPr lang="en-US" dirty="0"/>
              <a:t>Data is processed in Batch (i.e. all the data available)</a:t>
            </a:r>
          </a:p>
          <a:p>
            <a:r>
              <a:rPr lang="en-US" dirty="0"/>
              <a:t>Recursively build a decision tree top down.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7820805" y="1792116"/>
            <a:ext cx="1211037" cy="369332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SzTx/>
              <a:buFontTx/>
              <a:buNone/>
            </a:pPr>
            <a:r>
              <a:rPr lang="en-US" dirty="0">
                <a:solidFill>
                  <a:srgbClr val="FC0128"/>
                </a:solidFill>
                <a:latin typeface="+mj-lt"/>
              </a:rPr>
              <a:t>Algorithm?</a:t>
            </a:r>
          </a:p>
        </p:txBody>
      </p:sp>
      <p:grpSp>
        <p:nvGrpSpPr>
          <p:cNvPr id="39" name="Group 4"/>
          <p:cNvGrpSpPr>
            <a:grpSpLocks/>
          </p:cNvGrpSpPr>
          <p:nvPr/>
        </p:nvGrpSpPr>
        <p:grpSpPr bwMode="auto">
          <a:xfrm>
            <a:off x="6122641" y="3288925"/>
            <a:ext cx="4155944" cy="2803201"/>
            <a:chOff x="3648" y="2352"/>
            <a:chExt cx="1931" cy="1572"/>
          </a:xfrm>
        </p:grpSpPr>
        <p:sp>
          <p:nvSpPr>
            <p:cNvPr id="40" name="Text Box 5"/>
            <p:cNvSpPr txBox="1">
              <a:spLocks noChangeArrowheads="1"/>
            </p:cNvSpPr>
            <p:nvPr/>
          </p:nvSpPr>
          <p:spPr bwMode="auto">
            <a:xfrm>
              <a:off x="4456" y="3218"/>
              <a:ext cx="24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SzTx/>
                <a:buFontTx/>
                <a:buNone/>
              </a:pPr>
              <a:r>
                <a:rPr lang="en-US" sz="2000" b="1" u="sng">
                  <a:solidFill>
                    <a:srgbClr val="0000FF"/>
                  </a:solidFill>
                </a:rPr>
                <a:t>Yes</a:t>
              </a:r>
            </a:p>
          </p:txBody>
        </p:sp>
        <p:grpSp>
          <p:nvGrpSpPr>
            <p:cNvPr id="41" name="Group 6"/>
            <p:cNvGrpSpPr>
              <a:grpSpLocks/>
            </p:cNvGrpSpPr>
            <p:nvPr/>
          </p:nvGrpSpPr>
          <p:grpSpPr bwMode="auto">
            <a:xfrm>
              <a:off x="3648" y="3156"/>
              <a:ext cx="864" cy="768"/>
              <a:chOff x="3792" y="2196"/>
              <a:chExt cx="864" cy="768"/>
            </a:xfrm>
          </p:grpSpPr>
          <p:sp>
            <p:nvSpPr>
              <p:cNvPr id="60" name="Text Box 7"/>
              <p:cNvSpPr txBox="1">
                <a:spLocks noChangeArrowheads="1"/>
              </p:cNvSpPr>
              <p:nvPr/>
            </p:nvSpPr>
            <p:spPr bwMode="auto">
              <a:xfrm>
                <a:off x="3960" y="2196"/>
                <a:ext cx="542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FF"/>
                    </a:solidFill>
                  </a:rPr>
                  <a:t>Humidity</a:t>
                </a:r>
              </a:p>
            </p:txBody>
          </p:sp>
          <p:sp>
            <p:nvSpPr>
              <p:cNvPr id="61" name="Text Box 8"/>
              <p:cNvSpPr txBox="1">
                <a:spLocks noChangeArrowheads="1"/>
              </p:cNvSpPr>
              <p:nvPr/>
            </p:nvSpPr>
            <p:spPr bwMode="auto">
              <a:xfrm>
                <a:off x="4201" y="2590"/>
                <a:ext cx="455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Normal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62" name="Text Box 9"/>
              <p:cNvSpPr txBox="1">
                <a:spLocks noChangeArrowheads="1"/>
              </p:cNvSpPr>
              <p:nvPr/>
            </p:nvSpPr>
            <p:spPr bwMode="auto">
              <a:xfrm>
                <a:off x="3792" y="2590"/>
                <a:ext cx="31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High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63" name="AutoShape 10"/>
              <p:cNvCxnSpPr>
                <a:cxnSpLocks noChangeShapeType="1"/>
                <a:stCxn id="61" idx="0"/>
                <a:endCxn id="60" idx="2"/>
              </p:cNvCxnSpPr>
              <p:nvPr/>
            </p:nvCxnSpPr>
            <p:spPr bwMode="auto">
              <a:xfrm flipH="1" flipV="1">
                <a:off x="4231" y="2420"/>
                <a:ext cx="197" cy="17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AutoShape 11"/>
              <p:cNvCxnSpPr>
                <a:cxnSpLocks noChangeShapeType="1"/>
                <a:stCxn id="62" idx="0"/>
                <a:endCxn id="60" idx="2"/>
              </p:cNvCxnSpPr>
              <p:nvPr/>
            </p:nvCxnSpPr>
            <p:spPr bwMode="auto">
              <a:xfrm flipV="1">
                <a:off x="3948" y="2420"/>
                <a:ext cx="284" cy="17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5" name="Text Box 12"/>
              <p:cNvSpPr txBox="1">
                <a:spLocks noChangeArrowheads="1"/>
              </p:cNvSpPr>
              <p:nvPr/>
            </p:nvSpPr>
            <p:spPr bwMode="auto">
              <a:xfrm>
                <a:off x="3820" y="2740"/>
                <a:ext cx="22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u="sng">
                    <a:solidFill>
                      <a:srgbClr val="0000FF"/>
                    </a:solidFill>
                  </a:rPr>
                  <a:t>No</a:t>
                </a:r>
              </a:p>
            </p:txBody>
          </p:sp>
          <p:sp>
            <p:nvSpPr>
              <p:cNvPr id="66" name="Text Box 13"/>
              <p:cNvSpPr txBox="1">
                <a:spLocks noChangeArrowheads="1"/>
              </p:cNvSpPr>
              <p:nvPr/>
            </p:nvSpPr>
            <p:spPr bwMode="auto">
              <a:xfrm>
                <a:off x="4258" y="2733"/>
                <a:ext cx="246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u="sng">
                    <a:solidFill>
                      <a:srgbClr val="0000FF"/>
                    </a:solidFill>
                  </a:rPr>
                  <a:t>Yes</a:t>
                </a:r>
              </a:p>
            </p:txBody>
          </p:sp>
        </p:grpSp>
        <p:grpSp>
          <p:nvGrpSpPr>
            <p:cNvPr id="42" name="Group 14"/>
            <p:cNvGrpSpPr>
              <a:grpSpLocks/>
            </p:cNvGrpSpPr>
            <p:nvPr/>
          </p:nvGrpSpPr>
          <p:grpSpPr bwMode="auto">
            <a:xfrm>
              <a:off x="4803" y="3156"/>
              <a:ext cx="776" cy="761"/>
              <a:chOff x="4947" y="2196"/>
              <a:chExt cx="776" cy="761"/>
            </a:xfrm>
          </p:grpSpPr>
          <p:sp>
            <p:nvSpPr>
              <p:cNvPr id="53" name="Text Box 15"/>
              <p:cNvSpPr txBox="1">
                <a:spLocks noChangeArrowheads="1"/>
              </p:cNvSpPr>
              <p:nvPr/>
            </p:nvSpPr>
            <p:spPr bwMode="auto">
              <a:xfrm>
                <a:off x="5164" y="2196"/>
                <a:ext cx="351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FF"/>
                    </a:solidFill>
                  </a:rPr>
                  <a:t>Wind</a:t>
                </a:r>
              </a:p>
            </p:txBody>
          </p:sp>
          <p:sp>
            <p:nvSpPr>
              <p:cNvPr id="54" name="Text Box 16"/>
              <p:cNvSpPr txBox="1">
                <a:spLocks noChangeArrowheads="1"/>
              </p:cNvSpPr>
              <p:nvPr/>
            </p:nvSpPr>
            <p:spPr bwMode="auto">
              <a:xfrm>
                <a:off x="5357" y="2590"/>
                <a:ext cx="366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Weak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5" name="Text Box 17"/>
              <p:cNvSpPr txBox="1">
                <a:spLocks noChangeArrowheads="1"/>
              </p:cNvSpPr>
              <p:nvPr/>
            </p:nvSpPr>
            <p:spPr bwMode="auto">
              <a:xfrm>
                <a:off x="4947" y="2590"/>
                <a:ext cx="40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dirty="0">
                    <a:solidFill>
                      <a:srgbClr val="000066"/>
                    </a:solidFill>
                  </a:rPr>
                  <a:t>Strong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6" name="Text Box 18"/>
              <p:cNvSpPr txBox="1">
                <a:spLocks noChangeArrowheads="1"/>
              </p:cNvSpPr>
              <p:nvPr/>
            </p:nvSpPr>
            <p:spPr bwMode="auto">
              <a:xfrm>
                <a:off x="4975" y="2733"/>
                <a:ext cx="22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u="sng">
                    <a:solidFill>
                      <a:srgbClr val="0000FF"/>
                    </a:solidFill>
                  </a:rPr>
                  <a:t>No</a:t>
                </a:r>
              </a:p>
            </p:txBody>
          </p:sp>
          <p:sp>
            <p:nvSpPr>
              <p:cNvPr id="57" name="Text Box 19"/>
              <p:cNvSpPr txBox="1">
                <a:spLocks noChangeArrowheads="1"/>
              </p:cNvSpPr>
              <p:nvPr/>
            </p:nvSpPr>
            <p:spPr bwMode="auto">
              <a:xfrm>
                <a:off x="5413" y="2727"/>
                <a:ext cx="246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 u="sng">
                    <a:solidFill>
                      <a:srgbClr val="0000FF"/>
                    </a:solidFill>
                  </a:rPr>
                  <a:t>Yes</a:t>
                </a:r>
              </a:p>
            </p:txBody>
          </p:sp>
          <p:cxnSp>
            <p:nvCxnSpPr>
              <p:cNvPr id="58" name="AutoShape 20"/>
              <p:cNvCxnSpPr>
                <a:cxnSpLocks noChangeShapeType="1"/>
                <a:stCxn id="53" idx="2"/>
                <a:endCxn id="54" idx="0"/>
              </p:cNvCxnSpPr>
              <p:nvPr/>
            </p:nvCxnSpPr>
            <p:spPr bwMode="auto">
              <a:xfrm>
                <a:off x="5340" y="2420"/>
                <a:ext cx="200" cy="17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" name="AutoShape 21"/>
              <p:cNvCxnSpPr>
                <a:cxnSpLocks noChangeShapeType="1"/>
                <a:stCxn id="55" idx="0"/>
                <a:endCxn id="53" idx="2"/>
              </p:cNvCxnSpPr>
              <p:nvPr/>
            </p:nvCxnSpPr>
            <p:spPr bwMode="auto">
              <a:xfrm flipV="1">
                <a:off x="5152" y="2420"/>
                <a:ext cx="188" cy="17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3" name="Group 22"/>
            <p:cNvGrpSpPr>
              <a:grpSpLocks/>
            </p:cNvGrpSpPr>
            <p:nvPr/>
          </p:nvGrpSpPr>
          <p:grpSpPr bwMode="auto">
            <a:xfrm>
              <a:off x="3856" y="2352"/>
              <a:ext cx="1431" cy="866"/>
              <a:chOff x="4000" y="1392"/>
              <a:chExt cx="1431" cy="866"/>
            </a:xfrm>
          </p:grpSpPr>
          <p:sp>
            <p:nvSpPr>
              <p:cNvPr id="44" name="Text Box 23"/>
              <p:cNvSpPr txBox="1">
                <a:spLocks noChangeArrowheads="1"/>
              </p:cNvSpPr>
              <p:nvPr/>
            </p:nvSpPr>
            <p:spPr bwMode="auto">
              <a:xfrm>
                <a:off x="4486" y="1392"/>
                <a:ext cx="513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FF"/>
                    </a:solidFill>
                  </a:rPr>
                  <a:t>Outlook </a:t>
                </a:r>
              </a:p>
            </p:txBody>
          </p:sp>
          <p:sp>
            <p:nvSpPr>
              <p:cNvPr id="45" name="Text Box 24"/>
              <p:cNvSpPr txBox="1">
                <a:spLocks noChangeArrowheads="1"/>
              </p:cNvSpPr>
              <p:nvPr/>
            </p:nvSpPr>
            <p:spPr bwMode="auto">
              <a:xfrm>
                <a:off x="4480" y="1966"/>
                <a:ext cx="518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Overcast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46" name="Text Box 25"/>
              <p:cNvSpPr txBox="1">
                <a:spLocks noChangeArrowheads="1"/>
              </p:cNvSpPr>
              <p:nvPr/>
            </p:nvSpPr>
            <p:spPr bwMode="auto">
              <a:xfrm>
                <a:off x="5126" y="1944"/>
                <a:ext cx="305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Rain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7" name="AutoShape 26"/>
              <p:cNvCxnSpPr>
                <a:cxnSpLocks noChangeShapeType="1"/>
                <a:stCxn id="44" idx="2"/>
                <a:endCxn id="46" idx="0"/>
              </p:cNvCxnSpPr>
              <p:nvPr/>
            </p:nvCxnSpPr>
            <p:spPr bwMode="auto">
              <a:xfrm>
                <a:off x="4743" y="1616"/>
                <a:ext cx="536" cy="3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AutoShape 27"/>
              <p:cNvCxnSpPr>
                <a:cxnSpLocks noChangeShapeType="1"/>
                <a:stCxn id="44" idx="2"/>
                <a:endCxn id="45" idx="0"/>
              </p:cNvCxnSpPr>
              <p:nvPr/>
            </p:nvCxnSpPr>
            <p:spPr bwMode="auto">
              <a:xfrm flipH="1">
                <a:off x="4739" y="1616"/>
                <a:ext cx="4" cy="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9" name="Text Box 28"/>
              <p:cNvSpPr txBox="1">
                <a:spLocks noChangeArrowheads="1"/>
              </p:cNvSpPr>
              <p:nvPr/>
            </p:nvSpPr>
            <p:spPr bwMode="auto">
              <a:xfrm>
                <a:off x="4000" y="1966"/>
                <a:ext cx="389" cy="2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buSzTx/>
                  <a:buFontTx/>
                  <a:buNone/>
                </a:pPr>
                <a:r>
                  <a:rPr lang="en-US" sz="2000" b="1">
                    <a:solidFill>
                      <a:srgbClr val="000066"/>
                    </a:solidFill>
                  </a:rPr>
                  <a:t>Sunny</a:t>
                </a:r>
                <a:endParaRPr lang="en-US" sz="2000" b="1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50" name="AutoShape 29"/>
              <p:cNvCxnSpPr>
                <a:cxnSpLocks noChangeShapeType="1"/>
                <a:stCxn id="44" idx="2"/>
                <a:endCxn id="49" idx="0"/>
              </p:cNvCxnSpPr>
              <p:nvPr/>
            </p:nvCxnSpPr>
            <p:spPr bwMode="auto">
              <a:xfrm flipH="1">
                <a:off x="4195" y="1616"/>
                <a:ext cx="548" cy="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AutoShape 30"/>
              <p:cNvCxnSpPr>
                <a:cxnSpLocks noChangeShapeType="1"/>
                <a:stCxn id="40" idx="0"/>
                <a:endCxn id="45" idx="2"/>
              </p:cNvCxnSpPr>
              <p:nvPr/>
            </p:nvCxnSpPr>
            <p:spPr bwMode="auto">
              <a:xfrm flipV="1">
                <a:off x="4723" y="2190"/>
                <a:ext cx="16" cy="6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aphicFrame>
        <p:nvGraphicFramePr>
          <p:cNvPr id="67" name="Content Placeholder 5">
            <a:extLst>
              <a:ext uri="{FF2B5EF4-FFF2-40B4-BE49-F238E27FC236}">
                <a16:creationId xmlns:a16="http://schemas.microsoft.com/office/drawing/2014/main" id="{70F0BDF8-C296-B841-967A-601B35D2815C}"/>
              </a:ext>
            </a:extLst>
          </p:cNvPr>
          <p:cNvGraphicFramePr>
            <a:graphicFrameLocks/>
          </p:cNvGraphicFramePr>
          <p:nvPr/>
        </p:nvGraphicFramePr>
        <p:xfrm>
          <a:off x="1158439" y="1202267"/>
          <a:ext cx="3188106" cy="4610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71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8652">
                <a:tc>
                  <a:txBody>
                    <a:bodyPr/>
                    <a:lstStyle/>
                    <a:p>
                      <a:pPr algn="ctr"/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baseline="0" dirty="0"/>
                        <a:t> O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H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W</a:t>
                      </a:r>
                      <a:r>
                        <a:rPr lang="en-US" sz="1900" b="1" baseline="0" dirty="0"/>
                        <a:t> </a:t>
                      </a:r>
                      <a:endParaRPr lang="en-US" sz="1900" b="1" dirty="0"/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dirty="0"/>
                        <a:t>Play?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8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9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10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11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12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13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O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N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W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+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652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14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R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M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H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S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-</a:t>
                      </a:r>
                    </a:p>
                  </a:txBody>
                  <a:tcPr marL="0" marR="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61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365125"/>
            <a:ext cx="10782300" cy="1325563"/>
          </a:xfrm>
        </p:spPr>
        <p:txBody>
          <a:bodyPr>
            <a:normAutofit/>
          </a:bodyPr>
          <a:lstStyle/>
          <a:p>
            <a:r>
              <a:rPr lang="en-US" altLang="en-US" sz="4000"/>
              <a:t>Random Forest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778466"/>
            <a:ext cx="10972800" cy="444568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Two Methods: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Forest-RI (</a:t>
            </a:r>
            <a:r>
              <a:rPr lang="en-US" altLang="en-US" sz="2400" i="1" dirty="0"/>
              <a:t>random input selection</a:t>
            </a:r>
            <a:r>
              <a:rPr lang="en-US" altLang="en-US" sz="2400" dirty="0"/>
              <a:t>): 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en-US" dirty="0"/>
              <a:t>A</a:t>
            </a:r>
            <a:r>
              <a:rPr lang="en-US" altLang="en-US" sz="2400" dirty="0"/>
              <a:t>t each node, randomly select F attributes as candidates for the split at the node.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Forest-RC (</a:t>
            </a:r>
            <a:r>
              <a:rPr lang="en-US" altLang="en-US" sz="2400" i="1" dirty="0"/>
              <a:t>random linear combinations</a:t>
            </a:r>
            <a:r>
              <a:rPr lang="en-US" altLang="en-US" sz="2400" dirty="0"/>
              <a:t>)</a:t>
            </a:r>
            <a:r>
              <a:rPr lang="en-US" altLang="en-US" sz="2400" i="1" dirty="0"/>
              <a:t>: </a:t>
            </a:r>
            <a:r>
              <a:rPr lang="en-US" altLang="en-US" sz="2400" dirty="0"/>
              <a:t>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US" altLang="en-US" sz="2400" dirty="0"/>
              <a:t>Creates new features that are a linear combination of the existing attributes (reduces the correlation between individual classifiers)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Comparable in accuracy to </a:t>
            </a:r>
            <a:r>
              <a:rPr lang="en-US" altLang="en-US" sz="2400" dirty="0" err="1"/>
              <a:t>Adaboost</a:t>
            </a:r>
            <a:r>
              <a:rPr lang="en-US" altLang="en-US" sz="2400" dirty="0"/>
              <a:t>, but more robust to errors and outliers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Insensitive to the number of attributes selected for consideration at each split, and faster than typical bagging or boosting</a:t>
            </a:r>
          </a:p>
        </p:txBody>
      </p:sp>
    </p:spTree>
    <p:extLst>
      <p:ext uri="{BB962C8B-B14F-4D97-AF65-F5344CB8AC3E}">
        <p14:creationId xmlns:p14="http://schemas.microsoft.com/office/powerpoint/2010/main" val="12046590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"/>
            <a:ext cx="12192000" cy="92412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/>
              <a:t>Ensemble Methods Recap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1190625"/>
            <a:ext cx="11232610" cy="528637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Random forest, </a:t>
            </a:r>
            <a:r>
              <a:rPr lang="en-US" altLang="en-US" dirty="0" err="1"/>
              <a:t>XGBoost</a:t>
            </a:r>
            <a:r>
              <a:rPr lang="en-US" altLang="en-US" dirty="0"/>
              <a:t> are the most commonly used algorithms for tabular data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/>
              <a:t>Pros</a:t>
            </a:r>
          </a:p>
          <a:p>
            <a:pPr marL="688969" lvl="1" indent="-457200">
              <a:lnSpc>
                <a:spcPct val="90000"/>
              </a:lnSpc>
            </a:pPr>
            <a:r>
              <a:rPr lang="en-US" altLang="en-US" dirty="0"/>
              <a:t>Good performance for tabular data, requires no data scaling</a:t>
            </a:r>
          </a:p>
          <a:p>
            <a:pPr marL="688969" lvl="1" indent="-457200">
              <a:lnSpc>
                <a:spcPct val="90000"/>
              </a:lnSpc>
            </a:pPr>
            <a:r>
              <a:rPr lang="en-US" altLang="en-US" dirty="0"/>
              <a:t>Can scale to large datasets</a:t>
            </a:r>
          </a:p>
          <a:p>
            <a:pPr marL="688969" lvl="1" indent="-457200">
              <a:lnSpc>
                <a:spcPct val="90000"/>
              </a:lnSpc>
            </a:pPr>
            <a:r>
              <a:rPr lang="en-US" altLang="en-US" dirty="0"/>
              <a:t>Can handle missing data to some extent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/>
              <a:t>Cons</a:t>
            </a:r>
          </a:p>
          <a:p>
            <a:pPr marL="688969" lvl="1" indent="-457200">
              <a:lnSpc>
                <a:spcPct val="90000"/>
              </a:lnSpc>
            </a:pPr>
            <a:r>
              <a:rPr lang="en-US" altLang="en-US" dirty="0"/>
              <a:t>Can overfit to training data if not tuned properly</a:t>
            </a:r>
          </a:p>
          <a:p>
            <a:pPr marL="688969" lvl="1" indent="-457200">
              <a:lnSpc>
                <a:spcPct val="90000"/>
              </a:lnSpc>
            </a:pPr>
            <a:r>
              <a:rPr lang="en-US" altLang="en-US" dirty="0"/>
              <a:t>Lack of interpretability (compared to decision trees)</a:t>
            </a:r>
          </a:p>
        </p:txBody>
      </p:sp>
    </p:spTree>
    <p:extLst>
      <p:ext uri="{BB962C8B-B14F-4D97-AF65-F5344CB8AC3E}">
        <p14:creationId xmlns:p14="http://schemas.microsoft.com/office/powerpoint/2010/main" val="38087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90600"/>
          </a:xfrm>
        </p:spPr>
        <p:txBody>
          <a:bodyPr>
            <a:normAutofit/>
          </a:bodyPr>
          <a:lstStyle/>
          <a:p>
            <a:r>
              <a:rPr lang="en-US" altLang="en-US" sz="4000"/>
              <a:t>Classification of Class-Imbalanced Data Sets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49" y="1133814"/>
            <a:ext cx="10963275" cy="4936246"/>
          </a:xfrm>
        </p:spPr>
        <p:txBody>
          <a:bodyPr/>
          <a:lstStyle/>
          <a:p>
            <a:r>
              <a:rPr lang="en-US" altLang="en-US" sz="2400"/>
              <a:t>Traditional methods assume a balanced distribution of classes and equal error costs. But in real world situations, we may face imbalanced data sets, which has rare positive example</a:t>
            </a:r>
            <a:r>
              <a:rPr lang="en-US" altLang="zh-CN" sz="2400"/>
              <a:t>s</a:t>
            </a:r>
            <a:r>
              <a:rPr lang="en-US" altLang="en-US" sz="2400"/>
              <a:t> but numerous negative ones.</a:t>
            </a:r>
          </a:p>
          <a:p>
            <a:pPr lvl="1"/>
            <a:endParaRPr lang="en-US" altLang="en-US" sz="2400"/>
          </a:p>
          <a:p>
            <a:pPr lvl="1">
              <a:spcAft>
                <a:spcPts val="600"/>
              </a:spcAft>
            </a:pPr>
            <a:r>
              <a:rPr lang="en-US" altLang="en-US" sz="2400"/>
              <a:t>Medical diagnosis: Medical screening for a condition</a:t>
            </a:r>
          </a:p>
          <a:p>
            <a:pPr marL="200021" lvl="1" indent="0">
              <a:spcAft>
                <a:spcPts val="600"/>
              </a:spcAft>
              <a:buNone/>
            </a:pPr>
            <a:r>
              <a:rPr lang="en-US" altLang="en-US" sz="2400"/>
              <a:t>        is usually performed on a large population of people</a:t>
            </a:r>
          </a:p>
          <a:p>
            <a:pPr marL="200021" lvl="1" indent="0">
              <a:spcAft>
                <a:spcPts val="600"/>
              </a:spcAft>
              <a:buNone/>
            </a:pPr>
            <a:r>
              <a:rPr lang="en-US" altLang="en-US" sz="2400"/>
              <a:t>        without the condition, to detect a small minority </a:t>
            </a:r>
          </a:p>
          <a:p>
            <a:pPr marL="200021" lvl="1" indent="0">
              <a:spcAft>
                <a:spcPts val="600"/>
              </a:spcAft>
              <a:buNone/>
            </a:pPr>
            <a:r>
              <a:rPr lang="en-US" altLang="en-US" sz="2400"/>
              <a:t>        with it (e.g., HIV prevalence in the USA is ~0.4%) </a:t>
            </a:r>
          </a:p>
          <a:p>
            <a:pPr lvl="1">
              <a:spcAft>
                <a:spcPts val="600"/>
              </a:spcAft>
            </a:pPr>
            <a:r>
              <a:rPr lang="en-US" altLang="en-US" sz="2400"/>
              <a:t>Fraud detection: About 2% of credit card accounts </a:t>
            </a:r>
          </a:p>
          <a:p>
            <a:pPr marL="200021" lvl="1" indent="0">
              <a:spcAft>
                <a:spcPts val="600"/>
              </a:spcAft>
              <a:buNone/>
            </a:pPr>
            <a:r>
              <a:rPr lang="en-US" altLang="en-US" sz="2400"/>
              <a:t>        are defrauded per year. (Most fraud detection domains are heavily imbalanced.)</a:t>
            </a:r>
          </a:p>
          <a:p>
            <a:pPr lvl="1">
              <a:spcAft>
                <a:spcPts val="600"/>
              </a:spcAft>
            </a:pPr>
            <a:r>
              <a:rPr lang="en-US" altLang="en-US" sz="2400"/>
              <a:t>Product defect, accident (oil-spill), disk drive failures, etc.</a:t>
            </a:r>
          </a:p>
        </p:txBody>
      </p:sp>
      <p:pic>
        <p:nvPicPr>
          <p:cNvPr id="113666" name="Picture 2" descr="Related image">
            <a:extLst>
              <a:ext uri="{FF2B5EF4-FFF2-40B4-BE49-F238E27FC236}">
                <a16:creationId xmlns:a16="http://schemas.microsoft.com/office/drawing/2014/main" id="{DF5ECE2A-4B9B-4BD2-99EC-7434DBEE5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"/>
          <a:stretch/>
        </p:blipFill>
        <p:spPr bwMode="auto">
          <a:xfrm>
            <a:off x="7953375" y="1895880"/>
            <a:ext cx="4238625" cy="306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3505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90600"/>
          </a:xfrm>
        </p:spPr>
        <p:txBody>
          <a:bodyPr>
            <a:normAutofit/>
          </a:bodyPr>
          <a:lstStyle/>
          <a:p>
            <a:r>
              <a:rPr lang="en-US" altLang="en-US" sz="4000"/>
              <a:t>Classification of Class-Imbalanced Data Sets</a:t>
            </a: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04988" y="6248400"/>
            <a:ext cx="863441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45717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C8C8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94436" y="1503140"/>
            <a:ext cx="10935564" cy="5072754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51" marR="0" lvl="0" indent="-461951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Typical methods on imbalanced data (Balance the training set)</a:t>
            </a:r>
          </a:p>
          <a:p>
            <a:pPr marL="858817" marR="0" lvl="2" indent="-474651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Oversampling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Oversample the minority class.</a:t>
            </a:r>
          </a:p>
          <a:p>
            <a:pPr marL="858817" marR="0" lvl="2" indent="-474651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Under-sampling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Randomly eliminate tuples from majority class</a:t>
            </a:r>
          </a:p>
          <a:p>
            <a:pPr marL="858817" marR="0" lvl="2" indent="-474651" algn="l" defTabSz="914354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Synthesizing: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Synthesize new minority classes</a:t>
            </a:r>
          </a:p>
        </p:txBody>
      </p:sp>
      <p:pic>
        <p:nvPicPr>
          <p:cNvPr id="115714" name="Picture 2" descr="Related image">
            <a:extLst>
              <a:ext uri="{FF2B5EF4-FFF2-40B4-BE49-F238E27FC236}">
                <a16:creationId xmlns:a16="http://schemas.microsoft.com/office/drawing/2014/main" id="{40066B61-D51F-41C3-ACCE-599378E1D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6" t="7457" r="16605" b="46667"/>
          <a:stretch/>
        </p:blipFill>
        <p:spPr bwMode="auto">
          <a:xfrm>
            <a:off x="1319753" y="3519635"/>
            <a:ext cx="4343400" cy="286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193D2AE0-71F3-4847-AB3E-D6CFAEAA6D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5" t="55388" r="19808" b="319"/>
          <a:stretch/>
        </p:blipFill>
        <p:spPr bwMode="auto">
          <a:xfrm>
            <a:off x="6231116" y="3487918"/>
            <a:ext cx="4343400" cy="292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0017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90600"/>
          </a:xfrm>
        </p:spPr>
        <p:txBody>
          <a:bodyPr>
            <a:normAutofit/>
          </a:bodyPr>
          <a:lstStyle/>
          <a:p>
            <a:r>
              <a:rPr lang="en-US" altLang="en-US" sz="4000"/>
              <a:t>Classification of Class-Imbalanced Data Sets</a:t>
            </a:r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 bwMode="auto">
          <a:xfrm>
            <a:off x="602389" y="3936485"/>
            <a:ext cx="68913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457178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rgbClr val="8C8C8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1804988" y="6248400"/>
            <a:ext cx="8634412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457178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8C8C8C"/>
              </a:buClr>
              <a:buSzPct val="60000"/>
              <a:buFont typeface="Wingdings" pitchFamily="2" charset="2"/>
              <a:buChar char="n"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3"/>
              <p:cNvSpPr txBox="1">
                <a:spLocks noChangeArrowheads="1"/>
              </p:cNvSpPr>
              <p:nvPr/>
            </p:nvSpPr>
            <p:spPr>
              <a:xfrm>
                <a:off x="533347" y="1175646"/>
                <a:ext cx="10935564" cy="5072754"/>
              </a:xfrm>
              <a:prstGeom prst="rect">
                <a:avLst/>
              </a:prstGeom>
            </p:spPr>
            <p:txBody>
              <a:bodyPr vert="horz" lIns="91436" tIns="45718" rIns="91436" bIns="45718" rtlCol="0">
                <a:noAutofit/>
              </a:bodyPr>
              <a:lstStyle>
                <a:lvl1pPr marL="461951" indent="-461951" algn="l" defTabSz="914354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CC"/>
                  </a:buClr>
                  <a:buSzPct val="80000"/>
                  <a:buFont typeface="Wingdings" panose="05000000000000000000" pitchFamily="2" charset="2"/>
                  <a:buChar char="q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38170" indent="-538149" algn="l" defTabSz="914354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BD582C"/>
                  </a:buClr>
                  <a:buSzPct val="80000"/>
                  <a:buFont typeface="Wingdings" panose="05000000000000000000" pitchFamily="2" charset="2"/>
                  <a:buChar char="q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8817" indent="-474651" algn="l" defTabSz="914354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8080"/>
                  </a:buClr>
                  <a:buSzPct val="80000"/>
                  <a:buFont typeface="Wingdings" panose="05000000000000000000" pitchFamily="2" charset="2"/>
                  <a:buChar char="q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44559" indent="-522275" algn="l" defTabSz="914354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FF0000"/>
                  </a:buClr>
                  <a:buSzPct val="80000"/>
                  <a:buFont typeface="Wingdings" panose="05000000000000000000" pitchFamily="2" charset="2"/>
                  <a:buChar char="q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6328" indent="-507987" algn="l" defTabSz="914354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7030A0"/>
                  </a:buClr>
                  <a:buSzPct val="80000"/>
                  <a:buFont typeface="Wingdings" panose="05000000000000000000" pitchFamily="2" charset="2"/>
                  <a:buChar char="q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99946" indent="-228589" algn="l" defTabSz="914354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5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299936" indent="-228589" algn="l" defTabSz="914354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5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499925" indent="-228589" algn="l" defTabSz="914354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5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699916" indent="-228589" algn="l" defTabSz="914354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5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61951" marR="0" lvl="0" indent="-461951" algn="l" defTabSz="914354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CC"/>
                  </a:buClr>
                  <a:buSzPct val="80000"/>
                  <a:buFont typeface="Wingdings" panose="05000000000000000000" pitchFamily="2" charset="2"/>
                  <a:buChar char="q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Typical methods on imbalanced data (At the algorithm level)</a:t>
                </a:r>
              </a:p>
              <a:p>
                <a:pPr marL="858817" marR="0" lvl="2" indent="-474651" algn="l" defTabSz="914354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8080"/>
                  </a:buClr>
                  <a:buSzPct val="80000"/>
                  <a:buFont typeface="Wingdings" panose="05000000000000000000" pitchFamily="2" charset="2"/>
                  <a:buChar char="q"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Threshold-moving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Move the decision threshold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𝒕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so that the rare class tuples are easier to classify, and hence, less chance of costly false negative errors</a:t>
                </a:r>
              </a:p>
              <a:p>
                <a:pPr marL="858817" marR="0" lvl="2" indent="-474651" algn="l" defTabSz="914354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8080"/>
                  </a:buClr>
                  <a:buSzPct val="80000"/>
                  <a:buFont typeface="Wingdings" panose="05000000000000000000" pitchFamily="2" charset="2"/>
                  <a:buChar char="q"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Class weight adjusting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When false negative costs more than false positive, we can give larger weight to false negative </a:t>
                </a:r>
              </a:p>
              <a:p>
                <a:pPr marL="738170" marR="0" lvl="1" indent="-538149" algn="l" defTabSz="914354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BD582C"/>
                  </a:buClr>
                  <a:buSzPct val="80000"/>
                  <a:buFont typeface="Wingdings" panose="05000000000000000000" pitchFamily="2" charset="2"/>
                  <a:buChar char="q"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Ensemble techniques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Ensemble of multiple classifiers</a:t>
                </a:r>
              </a:p>
            </p:txBody>
          </p:sp>
        </mc:Choice>
        <mc:Fallback xmlns="">
          <p:sp>
            <p:nvSpPr>
              <p:cNvPr id="4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47" y="1175646"/>
                <a:ext cx="10935564" cy="5072754"/>
              </a:xfrm>
              <a:prstGeom prst="rect">
                <a:avLst/>
              </a:prstGeom>
              <a:blipFill>
                <a:blip r:embed="rId3"/>
                <a:stretch>
                  <a:fillRect l="-390" t="-962" r="-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5718" name="Picture 6" descr="Standard deviation imbalanced classes">
            <a:extLst>
              <a:ext uri="{FF2B5EF4-FFF2-40B4-BE49-F238E27FC236}">
                <a16:creationId xmlns:a16="http://schemas.microsoft.com/office/drawing/2014/main" id="{229D5C2D-A092-4023-A6BE-0FD198501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234" y="4095557"/>
            <a:ext cx="3320678" cy="276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720" name="Picture 8" descr="shifted separation line imbalanced classes">
            <a:extLst>
              <a:ext uri="{FF2B5EF4-FFF2-40B4-BE49-F238E27FC236}">
                <a16:creationId xmlns:a16="http://schemas.microsoft.com/office/drawing/2014/main" id="{90AA0EF8-0770-449C-8896-1D9973685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084" y="4130858"/>
            <a:ext cx="3221964" cy="267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46125B3-C3A4-4712-BFE5-32056DC0B73A}"/>
              </a:ext>
            </a:extLst>
          </p:cNvPr>
          <p:cNvCxnSpPr/>
          <p:nvPr/>
        </p:nvCxnSpPr>
        <p:spPr>
          <a:xfrm>
            <a:off x="5282119" y="5703282"/>
            <a:ext cx="15758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87BC5A-F3C6-45ED-9DEA-ABB5A5F32CFD}"/>
              </a:ext>
            </a:extLst>
          </p:cNvPr>
          <p:cNvSpPr txBox="1"/>
          <p:nvPr/>
        </p:nvSpPr>
        <p:spPr>
          <a:xfrm>
            <a:off x="5291847" y="5048657"/>
            <a:ext cx="150648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Threshold-moving</a:t>
            </a:r>
            <a:endParaRPr kumimoji="0" lang="zh-CN" altLang="en-US" sz="1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2" name="Picture 6" descr="Standard deviation imbalanced classes">
            <a:extLst>
              <a:ext uri="{FF2B5EF4-FFF2-40B4-BE49-F238E27FC236}">
                <a16:creationId xmlns:a16="http://schemas.microsoft.com/office/drawing/2014/main" id="{FAED5744-C3B4-42BB-BF0C-95203E02EC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30" t="3039" r="2344" b="88650"/>
          <a:stretch/>
        </p:blipFill>
        <p:spPr bwMode="auto">
          <a:xfrm>
            <a:off x="3672145" y="4130859"/>
            <a:ext cx="1626612" cy="49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Standard deviation imbalanced classes">
            <a:extLst>
              <a:ext uri="{FF2B5EF4-FFF2-40B4-BE49-F238E27FC236}">
                <a16:creationId xmlns:a16="http://schemas.microsoft.com/office/drawing/2014/main" id="{2123FF02-5BA3-466A-971E-A4D81645D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30" t="3039" r="2344" b="88650"/>
          <a:stretch/>
        </p:blipFill>
        <p:spPr bwMode="auto">
          <a:xfrm>
            <a:off x="9551161" y="4130859"/>
            <a:ext cx="1626612" cy="49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8301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1E3AE-2CCE-48F0-B81C-AA8318A9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699" y="80962"/>
            <a:ext cx="10735101" cy="1325563"/>
          </a:xfrm>
        </p:spPr>
        <p:txBody>
          <a:bodyPr/>
          <a:lstStyle/>
          <a:p>
            <a:r>
              <a:rPr lang="en-US" altLang="zh-CN"/>
              <a:t>Evaluate imbalanced data classifier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C82C79-D763-4F68-9BBF-CC10EEE8D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98" y="1219200"/>
            <a:ext cx="11321333" cy="5384800"/>
          </a:xfrm>
        </p:spPr>
        <p:txBody>
          <a:bodyPr>
            <a:normAutofit/>
          </a:bodyPr>
          <a:lstStyle/>
          <a:p>
            <a:r>
              <a:rPr lang="en-US" altLang="zh-CN" sz="2600" dirty="0"/>
              <a:t>Accuracy alone can be misleading</a:t>
            </a:r>
          </a:p>
          <a:p>
            <a:r>
              <a:rPr lang="en-US" altLang="zh-CN" sz="2600" dirty="0"/>
              <a:t>Accuracy simply counts the number of errors. </a:t>
            </a:r>
          </a:p>
          <a:p>
            <a:pPr marL="0" indent="0">
              <a:buNone/>
            </a:pPr>
            <a:r>
              <a:rPr lang="en-US" altLang="zh-CN" sz="2600" dirty="0"/>
              <a:t>	If a data set has 2% positive labels and 98% negative labels, </a:t>
            </a:r>
          </a:p>
          <a:p>
            <a:pPr marL="0" indent="0">
              <a:buNone/>
            </a:pPr>
            <a:r>
              <a:rPr lang="en-US" altLang="zh-CN" sz="2600" dirty="0"/>
              <a:t>	a classifier that maps all inputs to negative class will get an accuracy of 98%!</a:t>
            </a:r>
          </a:p>
          <a:p>
            <a:r>
              <a:rPr lang="en-US" altLang="zh-CN" sz="2600" dirty="0"/>
              <a:t>ROC Curve</a:t>
            </a:r>
          </a:p>
          <a:p>
            <a:pPr marL="0" indent="0">
              <a:buNone/>
            </a:pPr>
            <a:endParaRPr lang="zh-CN" altLang="en-US" sz="2600" dirty="0"/>
          </a:p>
        </p:txBody>
      </p:sp>
      <p:pic>
        <p:nvPicPr>
          <p:cNvPr id="121858" name="Picture 2" descr="Image result for roc curve">
            <a:extLst>
              <a:ext uri="{FF2B5EF4-FFF2-40B4-BE49-F238E27FC236}">
                <a16:creationId xmlns:a16="http://schemas.microsoft.com/office/drawing/2014/main" id="{CD1D60BC-5F34-440B-A2A0-688BD88DE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195" y="2772384"/>
            <a:ext cx="5649198" cy="400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83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176" y="50042"/>
            <a:ext cx="9455624" cy="110546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176" y="1496703"/>
            <a:ext cx="11156299" cy="5176239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Classification: Model construction from a set of training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Effective and scalable methods  </a:t>
            </a:r>
          </a:p>
          <a:p>
            <a:pPr lvl="1">
              <a:lnSpc>
                <a:spcPct val="150000"/>
              </a:lnSpc>
            </a:pPr>
            <a:r>
              <a:rPr lang="en-US" altLang="en-US" sz="2400"/>
              <a:t>Decision tree induction, Bayes classification methods, lazy learners, linear classifier</a:t>
            </a:r>
          </a:p>
          <a:p>
            <a:pPr lvl="1">
              <a:lnSpc>
                <a:spcPct val="150000"/>
              </a:lnSpc>
            </a:pPr>
            <a:r>
              <a:rPr lang="en-US" altLang="en-US" sz="2400"/>
              <a:t>No single method has been found to be superior over all others for all data sets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Evaluation metrics: Accuracy, sensitivity, specificity, precision, recall, </a:t>
            </a:r>
            <a:r>
              <a:rPr lang="en-US" altLang="en-US" sz="2400" i="1"/>
              <a:t>F</a:t>
            </a:r>
            <a:r>
              <a:rPr lang="en-US" altLang="en-US" sz="2400"/>
              <a:t> measure 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Model evaluation: Holdout, cross-validation, boo</a:t>
            </a:r>
            <a:r>
              <a:rPr lang="en-US" altLang="zh-CN" sz="2400"/>
              <a:t>t</a:t>
            </a:r>
            <a:r>
              <a:rPr lang="en-US" altLang="en-US" sz="2400"/>
              <a:t>strapping, ROC curves (AUC)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Techniques to improve classification accuracy: Ensemble Methods (bagging, boosting, random forests), imbalanced classification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sz="2400"/>
          </a:p>
          <a:p>
            <a:pPr eaLnBrk="1" hangingPunct="1">
              <a:lnSpc>
                <a:spcPct val="120000"/>
              </a:lnSpc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69899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Root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have the resulting decision tree as small as possible (Occam’s Razor)</a:t>
            </a:r>
          </a:p>
          <a:p>
            <a:pPr lvl="1"/>
            <a:r>
              <a:rPr lang="en-US" dirty="0"/>
              <a:t>But, finding the minimal decision tree consistent with the data is NP-hard</a:t>
            </a:r>
          </a:p>
          <a:p>
            <a:r>
              <a:rPr lang="en-US" dirty="0"/>
              <a:t>A recursive algorithm is a greedy heuristic search for a simple tree, but cannot guarantee optimality.</a:t>
            </a:r>
          </a:p>
          <a:p>
            <a:r>
              <a:rPr lang="en-US" dirty="0"/>
              <a:t>The main decision in the algorithm is the selection of the next attribute to condition on.</a:t>
            </a:r>
          </a:p>
        </p:txBody>
      </p:sp>
    </p:spTree>
    <p:extLst>
      <p:ext uri="{BB962C8B-B14F-4D97-AF65-F5344CB8AC3E}">
        <p14:creationId xmlns:p14="http://schemas.microsoft.com/office/powerpoint/2010/main" val="193984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Root Attribute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73953" y="1203159"/>
            <a:ext cx="7309041" cy="4921064"/>
          </a:xfrm>
        </p:spPr>
        <p:txBody>
          <a:bodyPr>
            <a:noAutofit/>
          </a:bodyPr>
          <a:lstStyle/>
          <a:p>
            <a:pPr>
              <a:buSzTx/>
            </a:pPr>
            <a:r>
              <a:rPr lang="en-US" sz="2800" dirty="0"/>
              <a:t>Consider data with two Boolean attributes (A,B).</a:t>
            </a:r>
          </a:p>
          <a:p>
            <a:pPr>
              <a:buSzTx/>
              <a:buFontTx/>
              <a:buNone/>
            </a:pPr>
            <a:r>
              <a:rPr lang="en-US" sz="2800" dirty="0"/>
              <a:t>                 (A=0,B=0), </a:t>
            </a:r>
            <a:r>
              <a:rPr lang="en-US" sz="2800" dirty="0">
                <a:solidFill>
                  <a:srgbClr val="0000FF"/>
                </a:solidFill>
              </a:rPr>
              <a:t>-</a:t>
            </a:r>
            <a:r>
              <a:rPr lang="en-US" sz="2800" dirty="0"/>
              <a:t> :    50 examples</a:t>
            </a:r>
          </a:p>
          <a:p>
            <a:pPr>
              <a:buSzTx/>
              <a:buFontTx/>
              <a:buNone/>
            </a:pPr>
            <a:r>
              <a:rPr lang="en-US" sz="2800" dirty="0"/>
              <a:t>                 (A=0,B=1), </a:t>
            </a:r>
            <a:r>
              <a:rPr lang="en-US" sz="2800" dirty="0">
                <a:solidFill>
                  <a:srgbClr val="0000FF"/>
                </a:solidFill>
              </a:rPr>
              <a:t>-</a:t>
            </a:r>
            <a:r>
              <a:rPr lang="en-US" sz="2800" dirty="0"/>
              <a:t> :    50 examples</a:t>
            </a:r>
          </a:p>
          <a:p>
            <a:pPr>
              <a:buSzTx/>
              <a:buFontTx/>
              <a:buNone/>
            </a:pPr>
            <a:r>
              <a:rPr lang="en-US" sz="2800" dirty="0"/>
              <a:t>                 (A=1,B=0), </a:t>
            </a:r>
            <a:r>
              <a:rPr lang="en-US" sz="2800" dirty="0">
                <a:solidFill>
                  <a:srgbClr val="0000FF"/>
                </a:solidFill>
              </a:rPr>
              <a:t>-</a:t>
            </a:r>
            <a:r>
              <a:rPr lang="en-US" sz="2800" dirty="0"/>
              <a:t> :      0 examples</a:t>
            </a:r>
          </a:p>
          <a:p>
            <a:pPr>
              <a:buSzTx/>
              <a:buFontTx/>
              <a:buNone/>
            </a:pPr>
            <a:r>
              <a:rPr lang="en-US" sz="2800" dirty="0"/>
              <a:t>                 </a:t>
            </a:r>
            <a:r>
              <a:rPr lang="en-US" altLang="zh-CN" sz="2800" dirty="0"/>
              <a:t>(</a:t>
            </a:r>
            <a:r>
              <a:rPr lang="en-US" sz="2800" dirty="0"/>
              <a:t>A=1,B=1), </a:t>
            </a:r>
            <a:r>
              <a:rPr lang="en-US" sz="2800" dirty="0">
                <a:solidFill>
                  <a:srgbClr val="FF9900"/>
                </a:solidFill>
              </a:rPr>
              <a:t>+</a:t>
            </a:r>
            <a:r>
              <a:rPr lang="en-US" sz="2800" dirty="0"/>
              <a:t> : 100 examples</a:t>
            </a:r>
          </a:p>
          <a:p>
            <a:r>
              <a:rPr lang="en-US" sz="2800" dirty="0"/>
              <a:t>What should be the first attribute we select?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Splitting on A: </a:t>
            </a:r>
            <a:r>
              <a:rPr lang="en-US" sz="2000" dirty="0"/>
              <a:t>we get purely labeled nodes.</a:t>
            </a:r>
            <a:endParaRPr lang="en-US" sz="18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Splitting on B:</a:t>
            </a:r>
            <a:r>
              <a:rPr lang="en-US" sz="2000" dirty="0"/>
              <a:t> we don’t get purely labeled nodes.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What if we have: </a:t>
            </a:r>
            <a:r>
              <a:rPr lang="en-US" sz="2000" dirty="0">
                <a:solidFill>
                  <a:srgbClr val="FF0000"/>
                </a:solidFill>
              </a:rPr>
              <a:t>(A=1,B=0), - : 3 examples</a:t>
            </a:r>
            <a:r>
              <a:rPr lang="en-US" sz="2000" dirty="0"/>
              <a:t>?</a:t>
            </a:r>
            <a:endParaRPr lang="en-US" sz="2400" dirty="0"/>
          </a:p>
          <a:p>
            <a:pPr>
              <a:buSzTx/>
            </a:pPr>
            <a:endParaRPr lang="en-US" sz="2400" dirty="0"/>
          </a:p>
          <a:p>
            <a:pPr>
              <a:buSzTx/>
            </a:pPr>
            <a:endParaRPr lang="en-US" sz="1800" dirty="0"/>
          </a:p>
          <a:p>
            <a:pPr>
              <a:buSzTx/>
              <a:buFontTx/>
              <a:buNone/>
            </a:pPr>
            <a:endParaRPr lang="en-US" sz="2400" dirty="0"/>
          </a:p>
          <a:p>
            <a:r>
              <a:rPr lang="en-US" sz="2400" dirty="0"/>
              <a:t>(one way to think about it: # of queries required to label a random data point)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DC9643-E5DF-734E-9AF1-DCA02B9F7146}"/>
              </a:ext>
            </a:extLst>
          </p:cNvPr>
          <p:cNvGrpSpPr/>
          <p:nvPr/>
        </p:nvGrpSpPr>
        <p:grpSpPr>
          <a:xfrm>
            <a:off x="8330379" y="1271025"/>
            <a:ext cx="1421045" cy="1164635"/>
            <a:chOff x="6379101" y="777260"/>
            <a:chExt cx="1065784" cy="87347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07A4DD-40D2-6940-84DE-259BBD226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4147" y="1055194"/>
              <a:ext cx="257846" cy="360087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9D0A3FB-FF71-974B-9E6F-029F4ECB95F2}"/>
                </a:ext>
              </a:extLst>
            </p:cNvPr>
            <p:cNvCxnSpPr>
              <a:cxnSpLocks/>
            </p:cNvCxnSpPr>
            <p:nvPr/>
          </p:nvCxnSpPr>
          <p:spPr>
            <a:xfrm>
              <a:off x="6911993" y="1055194"/>
              <a:ext cx="277885" cy="3558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5217CED6-8187-C840-B79B-DDB044E29ABB}"/>
                </a:ext>
              </a:extLst>
            </p:cNvPr>
            <p:cNvSpPr/>
            <p:nvPr/>
          </p:nvSpPr>
          <p:spPr>
            <a:xfrm>
              <a:off x="6379101" y="777260"/>
              <a:ext cx="1065784" cy="27793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5F8547DE-1A16-EC4A-9F25-FAEA2C5915DA}"/>
                </a:ext>
              </a:extLst>
            </p:cNvPr>
            <p:cNvSpPr/>
            <p:nvPr/>
          </p:nvSpPr>
          <p:spPr>
            <a:xfrm>
              <a:off x="7050882" y="1411090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-</a:t>
              </a:r>
              <a:endParaRPr lang="en-US" sz="2400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F0D6D56B-4AE3-464E-B5DF-894797452A39}"/>
                </a:ext>
              </a:extLst>
            </p:cNvPr>
            <p:cNvSpPr/>
            <p:nvPr/>
          </p:nvSpPr>
          <p:spPr>
            <a:xfrm>
              <a:off x="6515151" y="1415281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+</a:t>
              </a:r>
              <a:endParaRPr lang="en-US" sz="24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AE13495-D3F6-6C44-8FE2-61F9655566F9}"/>
                </a:ext>
              </a:extLst>
            </p:cNvPr>
            <p:cNvSpPr txBox="1"/>
            <p:nvPr/>
          </p:nvSpPr>
          <p:spPr>
            <a:xfrm>
              <a:off x="6505820" y="1000399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73CC5E3-98ED-D545-8058-161D0BFB72EF}"/>
                </a:ext>
              </a:extLst>
            </p:cNvPr>
            <p:cNvSpPr txBox="1"/>
            <p:nvPr/>
          </p:nvSpPr>
          <p:spPr>
            <a:xfrm>
              <a:off x="7147427" y="1007669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6C3AAA3-107A-314D-B8C2-3953D7FEFB45}"/>
              </a:ext>
            </a:extLst>
          </p:cNvPr>
          <p:cNvSpPr txBox="1"/>
          <p:nvPr/>
        </p:nvSpPr>
        <p:spPr>
          <a:xfrm>
            <a:off x="8013286" y="2728289"/>
            <a:ext cx="1824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splitting on 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4E5C6AD-4646-1449-8A00-17CB93B52A28}"/>
              </a:ext>
            </a:extLst>
          </p:cNvPr>
          <p:cNvCxnSpPr>
            <a:cxnSpLocks/>
          </p:cNvCxnSpPr>
          <p:nvPr/>
        </p:nvCxnSpPr>
        <p:spPr>
          <a:xfrm flipH="1">
            <a:off x="8811261" y="4023197"/>
            <a:ext cx="352872" cy="44856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65B5E3-7E09-034E-979C-41A7793169E8}"/>
              </a:ext>
            </a:extLst>
          </p:cNvPr>
          <p:cNvCxnSpPr>
            <a:cxnSpLocks/>
          </p:cNvCxnSpPr>
          <p:nvPr/>
        </p:nvCxnSpPr>
        <p:spPr>
          <a:xfrm>
            <a:off x="9164134" y="4023196"/>
            <a:ext cx="370513" cy="424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9AC3855-D819-2F47-AB57-01A944179CCA}"/>
              </a:ext>
            </a:extLst>
          </p:cNvPr>
          <p:cNvSpPr/>
          <p:nvPr/>
        </p:nvSpPr>
        <p:spPr>
          <a:xfrm>
            <a:off x="8453611" y="3652617"/>
            <a:ext cx="1421045" cy="37057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1B385FB-F984-B349-8B8A-59BE34DF1D2D}"/>
              </a:ext>
            </a:extLst>
          </p:cNvPr>
          <p:cNvSpPr/>
          <p:nvPr/>
        </p:nvSpPr>
        <p:spPr>
          <a:xfrm>
            <a:off x="9349319" y="4447959"/>
            <a:ext cx="370655" cy="3139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-</a:t>
            </a:r>
            <a:endParaRPr lang="en-US" sz="24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1A70F1-12BD-5D49-B319-10C303EB28E5}"/>
              </a:ext>
            </a:extLst>
          </p:cNvPr>
          <p:cNvSpPr txBox="1"/>
          <p:nvPr/>
        </p:nvSpPr>
        <p:spPr>
          <a:xfrm>
            <a:off x="8635011" y="3925254"/>
            <a:ext cx="18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63BAE1-95DC-7A41-85F5-70960630389B}"/>
              </a:ext>
            </a:extLst>
          </p:cNvPr>
          <p:cNvSpPr txBox="1"/>
          <p:nvPr/>
        </p:nvSpPr>
        <p:spPr>
          <a:xfrm>
            <a:off x="9390956" y="3910065"/>
            <a:ext cx="18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C02B0A6-C0E4-CF48-B413-B57A71DD3F36}"/>
              </a:ext>
            </a:extLst>
          </p:cNvPr>
          <p:cNvCxnSpPr>
            <a:cxnSpLocks/>
          </p:cNvCxnSpPr>
          <p:nvPr/>
        </p:nvCxnSpPr>
        <p:spPr>
          <a:xfrm flipH="1">
            <a:off x="8517375" y="4842337"/>
            <a:ext cx="293887" cy="49122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56677B-A98A-564B-AE60-7336C695A840}"/>
              </a:ext>
            </a:extLst>
          </p:cNvPr>
          <p:cNvCxnSpPr>
            <a:cxnSpLocks/>
          </p:cNvCxnSpPr>
          <p:nvPr/>
        </p:nvCxnSpPr>
        <p:spPr>
          <a:xfrm>
            <a:off x="8811261" y="4842337"/>
            <a:ext cx="283424" cy="486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FD68F90-5DE0-B342-A4A1-4094B08964C2}"/>
              </a:ext>
            </a:extLst>
          </p:cNvPr>
          <p:cNvSpPr/>
          <p:nvPr/>
        </p:nvSpPr>
        <p:spPr>
          <a:xfrm>
            <a:off x="8100739" y="4471757"/>
            <a:ext cx="1421045" cy="37057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0FA846D-742D-564F-B471-E9D8DC925E4D}"/>
              </a:ext>
            </a:extLst>
          </p:cNvPr>
          <p:cNvSpPr/>
          <p:nvPr/>
        </p:nvSpPr>
        <p:spPr>
          <a:xfrm>
            <a:off x="8909358" y="5329306"/>
            <a:ext cx="370655" cy="3139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-</a:t>
            </a:r>
            <a:endParaRPr lang="en-US" sz="240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522B8FC-9131-074B-B3A9-1ADAF8F266D4}"/>
              </a:ext>
            </a:extLst>
          </p:cNvPr>
          <p:cNvSpPr/>
          <p:nvPr/>
        </p:nvSpPr>
        <p:spPr>
          <a:xfrm>
            <a:off x="8332047" y="5333562"/>
            <a:ext cx="370655" cy="31394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+</a:t>
            </a:r>
            <a:endParaRPr lang="en-US" sz="2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AFF3D1-646E-144A-93A5-9ED6D1C8AC0D}"/>
              </a:ext>
            </a:extLst>
          </p:cNvPr>
          <p:cNvSpPr txBox="1"/>
          <p:nvPr/>
        </p:nvSpPr>
        <p:spPr>
          <a:xfrm>
            <a:off x="8282139" y="4806601"/>
            <a:ext cx="18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458DE2-9485-C542-B272-038CA7800A3F}"/>
              </a:ext>
            </a:extLst>
          </p:cNvPr>
          <p:cNvSpPr txBox="1"/>
          <p:nvPr/>
        </p:nvSpPr>
        <p:spPr>
          <a:xfrm>
            <a:off x="8988319" y="4791412"/>
            <a:ext cx="18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7EF6CCD-CF0B-6C4E-B5B4-582806827C68}"/>
              </a:ext>
            </a:extLst>
          </p:cNvPr>
          <p:cNvSpPr txBox="1"/>
          <p:nvPr/>
        </p:nvSpPr>
        <p:spPr>
          <a:xfrm>
            <a:off x="8013285" y="5806410"/>
            <a:ext cx="18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splitting on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5D24B-857D-BA38-529B-542511C83478}"/>
              </a:ext>
            </a:extLst>
          </p:cNvPr>
          <p:cNvSpPr txBox="1"/>
          <p:nvPr/>
        </p:nvSpPr>
        <p:spPr>
          <a:xfrm>
            <a:off x="185530" y="44527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9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  <p:bldP spid="43" grpId="0" animBg="1"/>
      <p:bldP spid="44" grpId="0"/>
      <p:bldP spid="45" grpId="0"/>
      <p:bldP spid="48" grpId="0"/>
      <p:bldP spid="49" grpId="0" animBg="1"/>
      <p:bldP spid="50" grpId="0" animBg="1"/>
      <p:bldP spid="51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29C88-E105-C680-C1A8-A5CF61BF6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A5F0B6-9427-D903-0C18-086CA62E75B7}"/>
              </a:ext>
            </a:extLst>
          </p:cNvPr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A4049A-C4C4-6420-74D3-4006D0ECD2CB}"/>
              </a:ext>
            </a:extLst>
          </p:cNvPr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E9D6D4-335B-98AB-8357-FE204158BE8C}"/>
              </a:ext>
            </a:extLst>
          </p:cNvPr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AA0D136-403D-5CF2-127D-C0CD68F4ADC2}"/>
              </a:ext>
            </a:extLst>
          </p:cNvPr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9BA41-0789-7B9D-E323-7A58156A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6034-1516-478C-9756-BC6A8296D6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B9AC5-B800-A92C-8A85-0B8A3C4C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Root Attribute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D13382-37F9-E119-73B8-DAFF13FB6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952" y="1203159"/>
            <a:ext cx="8665054" cy="3557959"/>
          </a:xfrm>
        </p:spPr>
        <p:txBody>
          <a:bodyPr>
            <a:normAutofit fontScale="62500" lnSpcReduction="20000"/>
          </a:bodyPr>
          <a:lstStyle/>
          <a:p>
            <a:pPr>
              <a:buSzTx/>
            </a:pPr>
            <a:r>
              <a:rPr lang="en-US" sz="3800" dirty="0"/>
              <a:t>Consider data with two Boolean attributes (A,B).</a:t>
            </a:r>
          </a:p>
          <a:p>
            <a:pPr>
              <a:buSzTx/>
              <a:buFontTx/>
              <a:buNone/>
            </a:pPr>
            <a:r>
              <a:rPr lang="en-US" sz="3800" dirty="0"/>
              <a:t>                 (A=0,B=0), </a:t>
            </a:r>
            <a:r>
              <a:rPr lang="en-US" sz="3800" dirty="0">
                <a:solidFill>
                  <a:srgbClr val="0000FF"/>
                </a:solidFill>
              </a:rPr>
              <a:t>-</a:t>
            </a:r>
            <a:r>
              <a:rPr lang="en-US" sz="3800" dirty="0"/>
              <a:t>  :    50 examples</a:t>
            </a:r>
          </a:p>
          <a:p>
            <a:pPr>
              <a:buSzTx/>
              <a:buFontTx/>
              <a:buNone/>
            </a:pPr>
            <a:r>
              <a:rPr lang="en-US" sz="3800" dirty="0"/>
              <a:t>                 (A=0,B=1), </a:t>
            </a:r>
            <a:r>
              <a:rPr lang="en-US" sz="3800" dirty="0">
                <a:solidFill>
                  <a:srgbClr val="0000FF"/>
                </a:solidFill>
              </a:rPr>
              <a:t>-</a:t>
            </a:r>
            <a:r>
              <a:rPr lang="en-US" sz="3800" dirty="0"/>
              <a:t>  :    50 examples</a:t>
            </a:r>
          </a:p>
          <a:p>
            <a:pPr>
              <a:buSzTx/>
              <a:buFontTx/>
              <a:buNone/>
            </a:pPr>
            <a:r>
              <a:rPr lang="en-US" sz="3800" dirty="0"/>
              <a:t>                 (A=1,B=0), </a:t>
            </a:r>
            <a:r>
              <a:rPr lang="en-US" sz="3800" dirty="0">
                <a:solidFill>
                  <a:srgbClr val="0000FF"/>
                </a:solidFill>
              </a:rPr>
              <a:t>-</a:t>
            </a:r>
            <a:r>
              <a:rPr lang="en-US" sz="3800" dirty="0"/>
              <a:t>  :      0 examples       3 examples</a:t>
            </a:r>
          </a:p>
          <a:p>
            <a:pPr>
              <a:buSzTx/>
              <a:buFontTx/>
              <a:buNone/>
            </a:pPr>
            <a:r>
              <a:rPr lang="en-US" sz="3800" dirty="0"/>
              <a:t>                 (A=1,B=1), </a:t>
            </a:r>
            <a:r>
              <a:rPr lang="en-US" sz="3800" dirty="0">
                <a:solidFill>
                  <a:srgbClr val="FF9900"/>
                </a:solidFill>
              </a:rPr>
              <a:t>+</a:t>
            </a:r>
            <a:r>
              <a:rPr lang="en-US" sz="3800" dirty="0"/>
              <a:t>  : 100 examples</a:t>
            </a:r>
          </a:p>
          <a:p>
            <a:pPr>
              <a:buSzTx/>
            </a:pPr>
            <a:r>
              <a:rPr lang="en-US" sz="3800" dirty="0"/>
              <a:t>What should be the first attribute we select?</a:t>
            </a:r>
          </a:p>
          <a:p>
            <a:pPr>
              <a:buSzTx/>
            </a:pPr>
            <a:r>
              <a:rPr lang="en-US" sz="3800" dirty="0"/>
              <a:t>Trees looks structurally similar; which attribute should we choose?</a:t>
            </a:r>
          </a:p>
          <a:p>
            <a:pPr>
              <a:buSzTx/>
            </a:pPr>
            <a:endParaRPr lang="en-US" sz="1400" dirty="0"/>
          </a:p>
          <a:p>
            <a:pPr>
              <a:buSzTx/>
            </a:pPr>
            <a:endParaRPr lang="en-US" sz="1400" dirty="0"/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</a:rPr>
              <a:t>                                                                                         </a:t>
            </a:r>
          </a:p>
          <a:p>
            <a:pPr>
              <a:buSzTx/>
              <a:buFontTx/>
              <a:buNone/>
            </a:pPr>
            <a:r>
              <a:rPr lang="en-US" sz="1100" dirty="0">
                <a:solidFill>
                  <a:srgbClr val="FF0000"/>
                </a:solidFill>
              </a:rPr>
              <a:t>                                                    </a:t>
            </a:r>
            <a:endParaRPr lang="en-US" sz="1400" dirty="0"/>
          </a:p>
          <a:p>
            <a:pPr>
              <a:buSzTx/>
              <a:buFontTx/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68" name="Rectangle 44">
            <a:extLst>
              <a:ext uri="{FF2B5EF4-FFF2-40B4-BE49-F238E27FC236}">
                <a16:creationId xmlns:a16="http://schemas.microsoft.com/office/drawing/2014/main" id="{1A505904-0381-3377-5791-BDD9C6EF5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090" y="4887146"/>
            <a:ext cx="604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SzTx/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53</a:t>
            </a:r>
          </a:p>
        </p:txBody>
      </p:sp>
      <p:sp>
        <p:nvSpPr>
          <p:cNvPr id="69" name="Rectangle 47">
            <a:extLst>
              <a:ext uri="{FF2B5EF4-FFF2-40B4-BE49-F238E27FC236}">
                <a16:creationId xmlns:a16="http://schemas.microsoft.com/office/drawing/2014/main" id="{13594032-5B5C-F26E-5A32-FB4C1CA8D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5137" y="5719624"/>
            <a:ext cx="550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800">
                <a:solidFill>
                  <a:srgbClr val="0000FF"/>
                </a:solidFill>
              </a:rPr>
              <a:t>50</a:t>
            </a:r>
          </a:p>
        </p:txBody>
      </p:sp>
      <p:sp>
        <p:nvSpPr>
          <p:cNvPr id="70" name="Rectangle 51">
            <a:extLst>
              <a:ext uri="{FF2B5EF4-FFF2-40B4-BE49-F238E27FC236}">
                <a16:creationId xmlns:a16="http://schemas.microsoft.com/office/drawing/2014/main" id="{58227F2D-0D31-0EA5-3979-CF1630FEE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5462" y="5708380"/>
            <a:ext cx="7328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800">
                <a:solidFill>
                  <a:srgbClr val="0000FF"/>
                </a:solidFill>
              </a:rPr>
              <a:t>100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410EA2E-337B-A09C-ACCE-F05E5471CE56}"/>
              </a:ext>
            </a:extLst>
          </p:cNvPr>
          <p:cNvGrpSpPr/>
          <p:nvPr/>
        </p:nvGrpSpPr>
        <p:grpSpPr>
          <a:xfrm>
            <a:off x="8698929" y="3953469"/>
            <a:ext cx="1919588" cy="1782244"/>
            <a:chOff x="3496436" y="3066609"/>
            <a:chExt cx="1439691" cy="1336683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8B85C91-582D-389A-411A-327FA890B8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9328" y="3344543"/>
              <a:ext cx="373907" cy="22523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E7B58E7-4622-8AE4-F9D8-B72CB7EB2080}"/>
                </a:ext>
              </a:extLst>
            </p:cNvPr>
            <p:cNvCxnSpPr>
              <a:cxnSpLocks/>
            </p:cNvCxnSpPr>
            <p:nvPr/>
          </p:nvCxnSpPr>
          <p:spPr>
            <a:xfrm>
              <a:off x="4403235" y="3344543"/>
              <a:ext cx="333870" cy="2066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457B1712-1368-2F71-5A24-A90085BA0649}"/>
                </a:ext>
              </a:extLst>
            </p:cNvPr>
            <p:cNvSpPr/>
            <p:nvPr/>
          </p:nvSpPr>
          <p:spPr>
            <a:xfrm>
              <a:off x="3870343" y="3066609"/>
              <a:ext cx="1065784" cy="27793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1952F803-8F23-9FE8-9828-C1B42B0859E9}"/>
                </a:ext>
              </a:extLst>
            </p:cNvPr>
            <p:cNvSpPr/>
            <p:nvPr/>
          </p:nvSpPr>
          <p:spPr>
            <a:xfrm>
              <a:off x="4598109" y="3551145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-</a:t>
              </a:r>
              <a:endParaRPr lang="en-US" sz="2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A056A76-8732-833A-1EEF-83D78220198F}"/>
                </a:ext>
              </a:extLst>
            </p:cNvPr>
            <p:cNvSpPr txBox="1"/>
            <p:nvPr/>
          </p:nvSpPr>
          <p:spPr>
            <a:xfrm>
              <a:off x="3950499" y="3198135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CD551FE-7222-C7A1-493D-FC10C53EED16}"/>
                </a:ext>
              </a:extLst>
            </p:cNvPr>
            <p:cNvSpPr txBox="1"/>
            <p:nvPr/>
          </p:nvSpPr>
          <p:spPr>
            <a:xfrm>
              <a:off x="4592014" y="3157053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5E2A8FF-8370-7E0D-BD90-2C35D3A070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2622" y="3847715"/>
              <a:ext cx="376706" cy="29213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1983DBC-0173-2F3A-EB55-B3D2393CFF0E}"/>
                </a:ext>
              </a:extLst>
            </p:cNvPr>
            <p:cNvCxnSpPr>
              <a:cxnSpLocks/>
            </p:cNvCxnSpPr>
            <p:nvPr/>
          </p:nvCxnSpPr>
          <p:spPr>
            <a:xfrm>
              <a:off x="4029328" y="3847715"/>
              <a:ext cx="320955" cy="3201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C04D4CC5-4471-CEB8-8919-6E841AB381AE}"/>
                </a:ext>
              </a:extLst>
            </p:cNvPr>
            <p:cNvSpPr/>
            <p:nvPr/>
          </p:nvSpPr>
          <p:spPr>
            <a:xfrm>
              <a:off x="3496436" y="3569781"/>
              <a:ext cx="1065784" cy="27793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EA5B02C7-AD76-DDFA-763E-2AD5479DF183}"/>
                </a:ext>
              </a:extLst>
            </p:cNvPr>
            <p:cNvSpPr/>
            <p:nvPr/>
          </p:nvSpPr>
          <p:spPr>
            <a:xfrm>
              <a:off x="4211287" y="4167837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-</a:t>
              </a:r>
              <a:endParaRPr lang="en-US" sz="2400"/>
            </a:p>
          </p:txBody>
        </p:sp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314F1AA1-33C1-F3CA-8DAD-2AB3D0B6FF37}"/>
                </a:ext>
              </a:extLst>
            </p:cNvPr>
            <p:cNvSpPr/>
            <p:nvPr/>
          </p:nvSpPr>
          <p:spPr>
            <a:xfrm>
              <a:off x="3513626" y="4139845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+</a:t>
              </a:r>
              <a:endParaRPr lang="en-US" sz="240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29AF060-7F7A-4078-005C-EFC24B763843}"/>
                </a:ext>
              </a:extLst>
            </p:cNvPr>
            <p:cNvSpPr txBox="1"/>
            <p:nvPr/>
          </p:nvSpPr>
          <p:spPr>
            <a:xfrm>
              <a:off x="3564427" y="3748563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F4CFC94-A83D-7466-EA74-0795956E213B}"/>
                </a:ext>
              </a:extLst>
            </p:cNvPr>
            <p:cNvSpPr txBox="1"/>
            <p:nvPr/>
          </p:nvSpPr>
          <p:spPr>
            <a:xfrm>
              <a:off x="4222003" y="3734690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86" name="Rectangle 44">
            <a:extLst>
              <a:ext uri="{FF2B5EF4-FFF2-40B4-BE49-F238E27FC236}">
                <a16:creationId xmlns:a16="http://schemas.microsoft.com/office/drawing/2014/main" id="{2441D259-DBCA-C060-47B6-6AC13AE7E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743" y="4864065"/>
            <a:ext cx="93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SzTx/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100</a:t>
            </a:r>
          </a:p>
        </p:txBody>
      </p:sp>
      <p:sp>
        <p:nvSpPr>
          <p:cNvPr id="87" name="Rectangle 47">
            <a:extLst>
              <a:ext uri="{FF2B5EF4-FFF2-40B4-BE49-F238E27FC236}">
                <a16:creationId xmlns:a16="http://schemas.microsoft.com/office/drawing/2014/main" id="{602C9540-9943-C87B-2F49-B2FF4D8D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791" y="5696543"/>
            <a:ext cx="367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8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88" name="Rectangle 51">
            <a:extLst>
              <a:ext uri="{FF2B5EF4-FFF2-40B4-BE49-F238E27FC236}">
                <a16:creationId xmlns:a16="http://schemas.microsoft.com/office/drawing/2014/main" id="{6FB69166-384B-0DA1-71E5-DFCA44682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117" y="5685299"/>
            <a:ext cx="7328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SzTx/>
              <a:buFontTx/>
              <a:buNone/>
            </a:pPr>
            <a:r>
              <a:rPr lang="en-US" sz="2800">
                <a:solidFill>
                  <a:srgbClr val="0000FF"/>
                </a:solidFill>
              </a:rPr>
              <a:t>100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321FBE6-FFEC-92A2-0F19-22227DE618FD}"/>
              </a:ext>
            </a:extLst>
          </p:cNvPr>
          <p:cNvGrpSpPr/>
          <p:nvPr/>
        </p:nvGrpSpPr>
        <p:grpSpPr>
          <a:xfrm>
            <a:off x="5101583" y="3930387"/>
            <a:ext cx="1919588" cy="1782244"/>
            <a:chOff x="3496436" y="3066609"/>
            <a:chExt cx="1439691" cy="1336683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C992C30-0C48-5E8F-1A1B-887D8E99C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9328" y="3344543"/>
              <a:ext cx="373907" cy="225238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319F40D-D61E-269B-6596-A39FF8C14A33}"/>
                </a:ext>
              </a:extLst>
            </p:cNvPr>
            <p:cNvCxnSpPr>
              <a:cxnSpLocks/>
            </p:cNvCxnSpPr>
            <p:nvPr/>
          </p:nvCxnSpPr>
          <p:spPr>
            <a:xfrm>
              <a:off x="4403235" y="3344543"/>
              <a:ext cx="333870" cy="2066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69630F62-B53D-12CD-7771-92DCC0487960}"/>
                </a:ext>
              </a:extLst>
            </p:cNvPr>
            <p:cNvSpPr/>
            <p:nvPr/>
          </p:nvSpPr>
          <p:spPr>
            <a:xfrm>
              <a:off x="3870343" y="3066609"/>
              <a:ext cx="1065784" cy="27793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404B40BE-A611-BC0A-915C-227BA4702F62}"/>
                </a:ext>
              </a:extLst>
            </p:cNvPr>
            <p:cNvSpPr/>
            <p:nvPr/>
          </p:nvSpPr>
          <p:spPr>
            <a:xfrm>
              <a:off x="4598109" y="3551145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-</a:t>
              </a:r>
              <a:endParaRPr lang="en-US" sz="240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A78CC62-21ED-403C-6844-B6D15A7618EE}"/>
                </a:ext>
              </a:extLst>
            </p:cNvPr>
            <p:cNvSpPr txBox="1"/>
            <p:nvPr/>
          </p:nvSpPr>
          <p:spPr>
            <a:xfrm>
              <a:off x="3950499" y="3198135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2B8F2A5-EE75-CD00-2C66-E1598E2F91E1}"/>
                </a:ext>
              </a:extLst>
            </p:cNvPr>
            <p:cNvSpPr txBox="1"/>
            <p:nvPr/>
          </p:nvSpPr>
          <p:spPr>
            <a:xfrm>
              <a:off x="4592014" y="3157053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0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B4720CF-35C5-7CF7-9D30-7A191C611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2622" y="3847715"/>
              <a:ext cx="376706" cy="292130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08C5F17-0B58-C893-227C-1FC8D817CF83}"/>
                </a:ext>
              </a:extLst>
            </p:cNvPr>
            <p:cNvCxnSpPr>
              <a:cxnSpLocks/>
            </p:cNvCxnSpPr>
            <p:nvPr/>
          </p:nvCxnSpPr>
          <p:spPr>
            <a:xfrm>
              <a:off x="4029328" y="3847715"/>
              <a:ext cx="320955" cy="3201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AC947D93-7DC8-7A00-328C-247364479306}"/>
                </a:ext>
              </a:extLst>
            </p:cNvPr>
            <p:cNvSpPr/>
            <p:nvPr/>
          </p:nvSpPr>
          <p:spPr>
            <a:xfrm>
              <a:off x="3496436" y="3569781"/>
              <a:ext cx="1065784" cy="277934"/>
            </a:xfrm>
            <a:prstGeom prst="round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9AF81B9E-5C8D-B359-3C85-45D328E56503}"/>
                </a:ext>
              </a:extLst>
            </p:cNvPr>
            <p:cNvSpPr/>
            <p:nvPr/>
          </p:nvSpPr>
          <p:spPr>
            <a:xfrm>
              <a:off x="4211287" y="4167837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-</a:t>
              </a:r>
              <a:endParaRPr lang="en-US" sz="2400"/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8E9698FE-A30C-1472-7CA5-EEB7FD845B5D}"/>
                </a:ext>
              </a:extLst>
            </p:cNvPr>
            <p:cNvSpPr/>
            <p:nvPr/>
          </p:nvSpPr>
          <p:spPr>
            <a:xfrm>
              <a:off x="3513626" y="4139845"/>
              <a:ext cx="277991" cy="23545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chemeClr val="accent6">
                      <a:lumMod val="50000"/>
                    </a:schemeClr>
                  </a:solidFill>
                </a:rPr>
                <a:t>+</a:t>
              </a:r>
              <a:endParaRPr lang="en-US" sz="240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6D89AB1-F6A8-BDA9-FD5A-A2ECEB0F072E}"/>
                </a:ext>
              </a:extLst>
            </p:cNvPr>
            <p:cNvSpPr txBox="1"/>
            <p:nvPr/>
          </p:nvSpPr>
          <p:spPr>
            <a:xfrm>
              <a:off x="3564427" y="3748563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882D1C9-9254-2811-0771-A702E12022C0}"/>
                </a:ext>
              </a:extLst>
            </p:cNvPr>
            <p:cNvSpPr txBox="1"/>
            <p:nvPr/>
          </p:nvSpPr>
          <p:spPr>
            <a:xfrm>
              <a:off x="4222003" y="3734690"/>
              <a:ext cx="138996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84831363-F2AA-024F-A48F-B7F4AB43482A}"/>
              </a:ext>
            </a:extLst>
          </p:cNvPr>
          <p:cNvSpPr txBox="1"/>
          <p:nvPr/>
        </p:nvSpPr>
        <p:spPr>
          <a:xfrm>
            <a:off x="5192238" y="6088346"/>
            <a:ext cx="1824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splitting on 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5A7E5F9-5BE2-D02C-C0F5-FA2E577287EB}"/>
              </a:ext>
            </a:extLst>
          </p:cNvPr>
          <p:cNvSpPr txBox="1"/>
          <p:nvPr/>
        </p:nvSpPr>
        <p:spPr>
          <a:xfrm>
            <a:off x="8741697" y="6094648"/>
            <a:ext cx="181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splitting on B</a:t>
            </a:r>
          </a:p>
        </p:txBody>
      </p:sp>
    </p:spTree>
    <p:extLst>
      <p:ext uri="{BB962C8B-B14F-4D97-AF65-F5344CB8AC3E}">
        <p14:creationId xmlns:p14="http://schemas.microsoft.com/office/powerpoint/2010/main" val="164879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86" grpId="0"/>
      <p:bldP spid="87" grpId="0"/>
      <p:bldP spid="88" grpId="0"/>
      <p:bldP spid="103" grpId="0"/>
      <p:bldP spid="10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5362</Words>
  <Application>Microsoft Macintosh PowerPoint</Application>
  <PresentationFormat>Widescreen</PresentationFormat>
  <Paragraphs>1790</Paragraphs>
  <Slides>66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cmsy10</vt:lpstr>
      <vt:lpstr>Arial</vt:lpstr>
      <vt:lpstr>Calibri</vt:lpstr>
      <vt:lpstr>Calibri Light</vt:lpstr>
      <vt:lpstr>Cambria Math</vt:lpstr>
      <vt:lpstr>Helvetica</vt:lpstr>
      <vt:lpstr>Wingdings</vt:lpstr>
      <vt:lpstr>Office Theme</vt:lpstr>
      <vt:lpstr>Equation</vt:lpstr>
      <vt:lpstr>PowerPoint Presentation</vt:lpstr>
      <vt:lpstr>PowerPoint Presentation</vt:lpstr>
      <vt:lpstr>Decision Trees</vt:lpstr>
      <vt:lpstr>Will I play tennis today? </vt:lpstr>
      <vt:lpstr>Will I play tennis today? </vt:lpstr>
      <vt:lpstr>Basic Decision Trees Learning Algorithm</vt:lpstr>
      <vt:lpstr>Picking the Root Attribute</vt:lpstr>
      <vt:lpstr>Picking the Root Attribute</vt:lpstr>
      <vt:lpstr>Picking the Root Attribute</vt:lpstr>
      <vt:lpstr>Picking the Root Attribute</vt:lpstr>
      <vt:lpstr>Picking the Root Attribute</vt:lpstr>
      <vt:lpstr>Entropy</vt:lpstr>
      <vt:lpstr>Entropy</vt:lpstr>
      <vt:lpstr>Entropy</vt:lpstr>
      <vt:lpstr>Entropy</vt:lpstr>
      <vt:lpstr>Information Gain</vt:lpstr>
      <vt:lpstr>Will I play tennis today? </vt:lpstr>
      <vt:lpstr>Will I play tennis today? </vt:lpstr>
      <vt:lpstr>Information Gain: Outlook</vt:lpstr>
      <vt:lpstr>Information Gain: Humidity</vt:lpstr>
      <vt:lpstr>Which feature to split on? </vt:lpstr>
      <vt:lpstr>An Illustrative Example (III)</vt:lpstr>
      <vt:lpstr>An Illustrative Example (III)</vt:lpstr>
      <vt:lpstr>An Illustrative Example (III)</vt:lpstr>
      <vt:lpstr>An Illustrative Example (IV)</vt:lpstr>
      <vt:lpstr>An Illustrative Example (V)</vt:lpstr>
      <vt:lpstr>An Illustrative Example (V)</vt:lpstr>
      <vt:lpstr>induceDecisionTree(S)</vt:lpstr>
      <vt:lpstr>An Illustrative Example (VI)</vt:lpstr>
      <vt:lpstr>Hypothesis Space in Decision Tree Induction</vt:lpstr>
      <vt:lpstr>Pros and Cons</vt:lpstr>
      <vt:lpstr>Cons</vt:lpstr>
      <vt:lpstr>Overfitting</vt:lpstr>
      <vt:lpstr>Example</vt:lpstr>
      <vt:lpstr>Overfitting - Example</vt:lpstr>
      <vt:lpstr>Our training data</vt:lpstr>
      <vt:lpstr>The instance space</vt:lpstr>
      <vt:lpstr>Reasons for overfitting</vt:lpstr>
      <vt:lpstr>Pruning a decision tree</vt:lpstr>
      <vt:lpstr>Avoiding Overfitting</vt:lpstr>
      <vt:lpstr>DT Extensions:  continuous attributes and missing  values</vt:lpstr>
      <vt:lpstr>Continuous Attributes</vt:lpstr>
      <vt:lpstr>Continuous Attributes</vt:lpstr>
      <vt:lpstr>Missing Values</vt:lpstr>
      <vt:lpstr>Missing Values</vt:lpstr>
      <vt:lpstr>Missing Values</vt:lpstr>
      <vt:lpstr>Missing Values</vt:lpstr>
      <vt:lpstr>Other Issues</vt:lpstr>
      <vt:lpstr>Summary: Decision Trees </vt:lpstr>
      <vt:lpstr>Techniques to Improve Classification Accuracy</vt:lpstr>
      <vt:lpstr>Ensemble Methods: Increasing the Accuracy</vt:lpstr>
      <vt:lpstr>PowerPoint Presentation</vt:lpstr>
      <vt:lpstr>Ensemble Methods: Example of Decision Trees</vt:lpstr>
      <vt:lpstr>Ensemble Methods: Increasing the Accuracy</vt:lpstr>
      <vt:lpstr>Bagging: Bootstrap Aggregation</vt:lpstr>
      <vt:lpstr>Boosting</vt:lpstr>
      <vt:lpstr>Adaboost (Freund and Schapire, 1997)</vt:lpstr>
      <vt:lpstr>Adaboost (Freund and Schapire, 1997)</vt:lpstr>
      <vt:lpstr>Random Forest: Basic Concepts</vt:lpstr>
      <vt:lpstr>Random Forest</vt:lpstr>
      <vt:lpstr>Ensemble Methods Recap</vt:lpstr>
      <vt:lpstr>Classification of Class-Imbalanced Data Sets</vt:lpstr>
      <vt:lpstr>Classification of Class-Imbalanced Data Sets</vt:lpstr>
      <vt:lpstr>Classification of Class-Imbalanced Data Sets</vt:lpstr>
      <vt:lpstr>Evaluate imbalanced data classifier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 Sikdar</dc:creator>
  <cp:lastModifiedBy>Zhaohan Xi</cp:lastModifiedBy>
  <cp:revision>27</cp:revision>
  <dcterms:created xsi:type="dcterms:W3CDTF">2021-11-11T14:10:22Z</dcterms:created>
  <dcterms:modified xsi:type="dcterms:W3CDTF">2025-04-08T18:52:17Z</dcterms:modified>
</cp:coreProperties>
</file>