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58"/>
  </p:normalViewPr>
  <p:slideViewPr>
    <p:cSldViewPr snapToGrid="0" snapToObjects="1">
      <p:cViewPr varScale="1">
        <p:scale>
          <a:sx n="98" d="100"/>
          <a:sy n="98" d="100"/>
        </p:scale>
        <p:origin x="7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ADA17-9A8D-AB44-A10D-C6973F84A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45718-BE67-734F-B9C3-CFBCA9929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B3F03-0B15-BD49-9C6A-9DF952009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1FEC-B99C-6441-8EFC-70BAD75194DB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4EC0A-3EC8-F447-A349-BE44BB52C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D41B0-3129-2B4A-AE38-9DBC7D3C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6040-A962-544F-A904-F874B6F24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5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ADD1-BFFD-664B-A70F-BDF1AC7D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2BE35-3104-0544-9E76-E3BE289D7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8CE13-02C7-124D-A257-BDA88D74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1FEC-B99C-6441-8EFC-70BAD75194DB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AEB53-EFF5-224B-827F-0805C3F18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7F71-A138-6042-8158-AD64900F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6040-A962-544F-A904-F874B6F24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3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18CE88-D624-7742-B7A6-B266DA9DC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ECDB8E-90F0-1F4B-9C1F-AF48205CE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D2226-22C3-0543-8B68-D1E4068B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1FEC-B99C-6441-8EFC-70BAD75194DB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8479C-A6FE-E946-8C49-F6B69E1C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35F5D-BD93-5047-B042-AF417735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6040-A962-544F-A904-F874B6F24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8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7F7A1-BCAD-2746-AA52-D67BC55F7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2504B-B95D-0A47-A582-759C2B63A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7551A-4741-AD49-9E92-10B6D9397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1FEC-B99C-6441-8EFC-70BAD75194DB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4DBCB-3280-0B4C-B7E8-85C8A258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36699-77A0-2540-9193-06E9F3AE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6040-A962-544F-A904-F874B6F24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50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1F7B-8C91-014C-96BF-4C4D2A27E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6B76D-E293-A340-AC3D-EEAA1645B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50385-1DD1-7C46-938E-5774BEF5A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1FEC-B99C-6441-8EFC-70BAD75194DB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1DBD3-DEF9-5449-9BAE-D021DF28B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3FFDE-AC81-0948-945C-5F0813624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6040-A962-544F-A904-F874B6F24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5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555D9-CA25-6341-87FB-FAA4F3A14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87CF2-572A-2940-A387-5D9B69848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D15C4-66AB-7B4D-A53E-DDF2F86DD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0EA3B-1D44-0C44-8D6C-2A8C592B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1FEC-B99C-6441-8EFC-70BAD75194DB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2AC8E-1E1C-8343-80C9-4E7DA7295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9A683-1B61-5D43-9CC8-595D6D94A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6040-A962-544F-A904-F874B6F24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2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C8BAC-D046-4240-AF52-D93C0C989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9FB37-520F-0A4B-9EDA-E267F0058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2A219-DB8E-AB49-9065-012BAE8D2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2D91E8-4773-DF4F-8779-18C54205D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D5B73B-F9EB-554C-8989-F5E6883E0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EE3EEE-AA7E-154E-90D5-AC30A8423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1FEC-B99C-6441-8EFC-70BAD75194DB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913E98-F23A-5F4E-9E9C-9565D1794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52742E-FE9A-3443-A358-6A5DAF7C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6040-A962-544F-A904-F874B6F24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43EE-AFB0-5A41-90B0-DCDD1B71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7B6EA4-9C37-FD44-89EA-7FD705356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1FEC-B99C-6441-8EFC-70BAD75194DB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931D2-02B4-6E45-8B92-724738D0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7D7C58-9060-804D-8D59-C670F336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6040-A962-544F-A904-F874B6F24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8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7FE6EA-4E55-AD4E-8AD8-432324A4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1FEC-B99C-6441-8EFC-70BAD75194DB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B0D70A-E7B4-1548-805F-3A08A0DBB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B5225-D945-704C-AD52-0457D3E2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6040-A962-544F-A904-F874B6F24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9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40F06-80E9-884C-8CEF-3344FD36B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3D0BB-A7E3-404A-8A13-10F23C1D3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B9EF1-7B15-6540-9F75-A06541460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F2BE1-D4AB-0E43-9D17-509FEE578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1FEC-B99C-6441-8EFC-70BAD75194DB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F8953-49A2-CF47-AE91-B90CE2AA5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DBE0F-D9B5-D64A-8CFF-F9761EA9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6040-A962-544F-A904-F874B6F24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5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81951-B337-CC4C-A6CF-538F2A64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90E328-FCE2-1C43-B9AC-11F4E14A4F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08AAB-3ED5-0E42-9B6F-1FA56DB46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70217-AC88-E84A-9598-6D82CA0E4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1FEC-B99C-6441-8EFC-70BAD75194DB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E6430-8447-004D-ADA7-9B7C1F922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1FCB3-C6EB-B447-A4A2-25552A1C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6040-A962-544F-A904-F874B6F24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4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39404E-2389-AA44-B052-A9F329D4A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97F3A-6D9E-CE49-A3A0-0466A8741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986F2-2D9B-7E46-B832-156F2AA2C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F1FEC-B99C-6441-8EFC-70BAD75194DB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7CB3E-D606-024E-8226-36926AA13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2948D-B837-8149-A507-7985C51EF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E6040-A962-544F-A904-F874B6F24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5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D6A68-02E1-1542-9CAE-2098B9650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8862" y="1041400"/>
            <a:ext cx="10194275" cy="2387600"/>
          </a:xfrm>
        </p:spPr>
        <p:txBody>
          <a:bodyPr>
            <a:normAutofit/>
          </a:bodyPr>
          <a:lstStyle/>
          <a:p>
            <a:r>
              <a:rPr lang="en-US" dirty="0"/>
              <a:t>Systems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3D5A5-95F5-F043-A262-DFA485BF9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030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CS 551</a:t>
            </a:r>
          </a:p>
          <a:p>
            <a:r>
              <a:rPr lang="en-US" dirty="0"/>
              <a:t>Spring 2025</a:t>
            </a:r>
          </a:p>
          <a:p>
            <a:r>
              <a:rPr lang="en-US" dirty="0"/>
              <a:t>Jeremy Blackburn</a:t>
            </a:r>
          </a:p>
          <a:p>
            <a:r>
              <a:rPr lang="en-US" dirty="0" err="1"/>
              <a:t>jblackbu@Binghamton.edu</a:t>
            </a:r>
            <a:endParaRPr lang="en-US" dirty="0"/>
          </a:p>
          <a:p>
            <a:r>
              <a:rPr lang="en-US" dirty="0"/>
              <a:t>@mrjimmyblack.com (</a:t>
            </a:r>
            <a:r>
              <a:rPr lang="en-US" dirty="0" err="1"/>
              <a:t>bsky</a:t>
            </a:r>
            <a:r>
              <a:rPr lang="en-US" dirty="0"/>
              <a:t>)</a:t>
            </a:r>
          </a:p>
          <a:p>
            <a:r>
              <a:rPr lang="en-US" dirty="0"/>
              <a:t>https://</a:t>
            </a:r>
            <a:r>
              <a:rPr lang="en-US" dirty="0" err="1"/>
              <a:t>mrjimmyblack.com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22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8BC2F-999A-8946-B275-B6AB62BD2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2D26C-1AEF-5241-BA05-DB7F73DD8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Jeremy Blackburn</a:t>
            </a:r>
          </a:p>
          <a:p>
            <a:pPr lvl="1"/>
            <a:r>
              <a:rPr lang="en-US" dirty="0"/>
              <a:t>You can call me Jeremy</a:t>
            </a:r>
          </a:p>
          <a:p>
            <a:pPr lvl="2"/>
            <a:r>
              <a:rPr lang="en-US" dirty="0"/>
              <a:t>Preferred</a:t>
            </a:r>
          </a:p>
          <a:p>
            <a:pPr lvl="1"/>
            <a:r>
              <a:rPr lang="en-US" dirty="0"/>
              <a:t>You can call me Dr. Blackburn</a:t>
            </a:r>
          </a:p>
          <a:p>
            <a:pPr lvl="1"/>
            <a:r>
              <a:rPr lang="en-US" dirty="0"/>
              <a:t>You can call me Prof. Blackburn</a:t>
            </a:r>
          </a:p>
          <a:p>
            <a:pPr lvl="1"/>
            <a:r>
              <a:rPr lang="en-US" b="1" i="1" dirty="0"/>
              <a:t>Please don’t call me Mr. Jeremy or Dr. Jeremy or Mr. Blackburn, etc.</a:t>
            </a:r>
          </a:p>
          <a:p>
            <a:pPr lvl="1"/>
            <a:r>
              <a:rPr lang="en-US" b="1" i="1" dirty="0"/>
              <a:t>I WILL IGNORE EMAILS THAT ARE IMPROPERLY ADDRESSED</a:t>
            </a:r>
          </a:p>
          <a:p>
            <a:r>
              <a:rPr lang="en-US" dirty="0"/>
              <a:t>Before Binghamton, I was Prof. at University of Alabama at Birmingham</a:t>
            </a:r>
          </a:p>
          <a:p>
            <a:r>
              <a:rPr lang="en-US" dirty="0"/>
              <a:t>Before that I was at Telefonica Research in Barcelona, Spain</a:t>
            </a:r>
          </a:p>
          <a:p>
            <a:r>
              <a:rPr lang="en-US" dirty="0"/>
              <a:t>Before that, I did my PhD at University of South Florida</a:t>
            </a:r>
          </a:p>
        </p:txBody>
      </p:sp>
    </p:spTree>
    <p:extLst>
      <p:ext uri="{BB962C8B-B14F-4D97-AF65-F5344CB8AC3E}">
        <p14:creationId xmlns:p14="http://schemas.microsoft.com/office/powerpoint/2010/main" val="299666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12CF4-FF89-5A45-83BF-33D76605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74C36-FA34-C04D-891F-1D50A4BFF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the syllabus</a:t>
            </a:r>
          </a:p>
          <a:p>
            <a:r>
              <a:rPr lang="en-US" dirty="0"/>
              <a:t>We will cover the syllabus today in detail</a:t>
            </a:r>
          </a:p>
          <a:p>
            <a:r>
              <a:rPr lang="en-US" dirty="0"/>
              <a:t>YOU are responsible for knowing the syllabus</a:t>
            </a:r>
          </a:p>
          <a:p>
            <a:r>
              <a:rPr lang="en-US" dirty="0"/>
              <a:t>We won’t respond to questions that are answered in </a:t>
            </a:r>
            <a:r>
              <a:rPr lang="en-US"/>
              <a:t>the syllabus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564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143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Systems Programming</vt:lpstr>
      <vt:lpstr>Who Am I?</vt:lpstr>
      <vt:lpstr>Syllabus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Data Science with Applications in Social Media</dc:title>
  <dc:creator>Blackburn, Jeremy H</dc:creator>
  <cp:lastModifiedBy>Jeremy Blackburn</cp:lastModifiedBy>
  <cp:revision>63</cp:revision>
  <dcterms:created xsi:type="dcterms:W3CDTF">2019-08-21T18:49:26Z</dcterms:created>
  <dcterms:modified xsi:type="dcterms:W3CDTF">2025-01-06T14:13:57Z</dcterms:modified>
</cp:coreProperties>
</file>