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1F3C-E11E-A7AA-0B0E-DF476CA55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2FE1-5636-9F2E-51AF-DDDD495F1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B35A-4E05-6C2C-72C0-4CC9D381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5934-DC3F-DC1F-B20D-F37680C4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7BDB-94BB-378B-ABB3-900DEE56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ACFE-2473-DB7D-ABA5-37A0060D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38F33-2747-477D-5BD1-CDE30B990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3392-96A5-48DE-92FC-36386E00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EABF-2002-04FD-3635-39D170B6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5840-EEB7-3AE3-349D-C380D2A4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178ED-7120-838E-9F42-20D058D7A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3E5E-C2D4-9BB4-3D9D-0819689F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5FB0-9877-B5CB-9E34-6BF2D592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00B3-4463-772A-BB4C-C0AD5935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24CB-E293-28A8-F4AA-5A976731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FF1E-F887-3928-1E9D-7D2CCF7C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7EAE-FE2D-C9A6-8674-20FF747A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CF65-4032-8AD7-98D2-46A6239E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1ADB-4598-DC70-032E-5F580356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568A-9A61-8DB3-D596-4D76C356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E080-153D-4CFE-1653-7048844E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5F8D-38BE-8075-B3A4-C69FE73D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D908-842F-DD18-E6E2-76EE6F1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4C87-0CBD-CC28-EEDC-DE36D2BB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C8DA-5AF9-D833-39B0-B1532013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2AA5-0E03-3D21-E2E6-6982F926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D7EC-ADB7-74A5-7EF4-2E232757B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6E28-156C-2F58-CCE2-0491B17D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57DAB-4900-4291-DC06-EB2CF810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EDF0-70D0-DB76-FC18-938E8DD9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8BFB3-D0E1-31BB-F0E6-29F913EC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E3D5-0A84-BAC6-4E59-9E7CC019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870B-81F8-4AE9-1F4D-6C9D616D9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81C67-5AA5-8D35-4FA9-5580B377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C47EC-1D58-59B8-41B5-4AB89E6E0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962D-669E-FB64-C51F-EAC5B8CA0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E7B44-5033-750B-75BC-2E8B2DAD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E7240-73C3-9F7A-4BEC-7E5BCA07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1F8A3-7519-1E80-DC86-51742CF1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F407-BA77-05B0-F36A-739B901D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24B10-9673-D9E5-071E-1BB8D9EE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11A48-08F6-82C9-7193-F3F0A45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F3131-2E5B-243F-3417-9FC50124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DEEC3-8A4E-479A-EFC0-AD544CD5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D23A6-AEB8-6977-2946-29BB40FA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5A8B2-6D9C-D418-15B2-9AC826BC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0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EC2B-CC5B-52D4-1049-23378DC3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5955-0053-46D1-7128-DD2D29F0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B959E-E227-1AC6-05F9-E95919F35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0A2CE-2FD9-6898-C918-1DE766CA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0D8B3-D040-6C93-E447-203BEC6E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DFE2C-2CF5-4839-919F-688367B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1392-D176-742B-1540-FCF1670F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BF48B-F347-A41A-68D7-9B9010D9E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87E18-D8B2-F5F5-7AA2-E1B8C28E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DD225-73A7-280C-F450-5D25EC80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D6B9-9A28-8362-E7E8-F1174C29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D54C-0A2B-D3ED-E344-DEF6A044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1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D635E-538F-2C45-5D98-3C8F3A0A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55503-B717-BB82-E985-CBDEADC6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AD37-BBD7-1F77-9F3A-BA8A82E29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17FD-AE9C-744A-9C6F-BA7DAD7780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A78E-5FDA-8415-97FA-BE3108C60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BFAF-B047-8367-DAB4-86E6CF1DB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E44B-60BC-9146-B316-A63811F3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E1A-251A-4FA4-E563-32697FA1E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5F2AD-8917-04F8-3D20-17CC91C7D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115228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9656-A030-E489-5F7D-6850C1DE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374DCAE-09F3-38B6-A11E-6317387F8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365125"/>
            <a:ext cx="10515599" cy="6311855"/>
          </a:xfrm>
        </p:spPr>
      </p:pic>
    </p:spTree>
    <p:extLst>
      <p:ext uri="{BB962C8B-B14F-4D97-AF65-F5344CB8AC3E}">
        <p14:creationId xmlns:p14="http://schemas.microsoft.com/office/powerpoint/2010/main" val="93984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4BD0-F369-039B-3BE8-5AEF24ED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107E-68B3-2E9F-7A41-A65249AC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is a big topic</a:t>
            </a:r>
          </a:p>
          <a:p>
            <a:pPr lvl="1"/>
            <a:r>
              <a:rPr lang="en-US" dirty="0"/>
              <a:t>There are classes here specifically on networking</a:t>
            </a:r>
          </a:p>
          <a:p>
            <a:pPr lvl="1"/>
            <a:r>
              <a:rPr lang="en-US" dirty="0"/>
              <a:t>We are going to do a real quick overview</a:t>
            </a:r>
          </a:p>
          <a:p>
            <a:r>
              <a:rPr lang="en-US" dirty="0"/>
              <a:t>TCP/IP</a:t>
            </a:r>
          </a:p>
          <a:p>
            <a:pPr lvl="1"/>
            <a:r>
              <a:rPr lang="en-US" dirty="0"/>
              <a:t>Protocols to move data cross a network</a:t>
            </a:r>
          </a:p>
          <a:p>
            <a:pPr lvl="1"/>
            <a:r>
              <a:rPr lang="en-US" dirty="0"/>
              <a:t>Pretty much all networking is built on TCP/IP</a:t>
            </a:r>
          </a:p>
          <a:p>
            <a:r>
              <a:rPr lang="en-US" dirty="0"/>
              <a:t>Reliable and unreliable protocols</a:t>
            </a:r>
          </a:p>
          <a:p>
            <a:pPr lvl="1"/>
            <a:r>
              <a:rPr lang="en-US" dirty="0"/>
              <a:t>TCP </a:t>
            </a:r>
            <a:r>
              <a:rPr lang="en-US" dirty="0">
                <a:sym typeface="Wingdings" pitchFamily="2" charset="2"/>
              </a:rPr>
              <a:t> a reliable, packet based, connection stream of data</a:t>
            </a:r>
          </a:p>
          <a:p>
            <a:pPr lvl="1"/>
            <a:r>
              <a:rPr lang="en-US" dirty="0">
                <a:sym typeface="Wingdings" pitchFamily="2" charset="2"/>
              </a:rPr>
              <a:t>UDP  a non-reliable, datagram based, connectionless  “stream”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2D1B-F400-4F85-9C91-D0994925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CB09-A2AD-0840-AB40-996E54B6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  <a:p>
            <a:pPr lvl="1"/>
            <a:r>
              <a:rPr lang="en-US" dirty="0"/>
              <a:t>Ordering guaranteed</a:t>
            </a:r>
          </a:p>
          <a:p>
            <a:pPr lvl="1"/>
            <a:r>
              <a:rPr lang="en-US" dirty="0"/>
              <a:t>Error correction (including retransmission of dropped packets) built in</a:t>
            </a:r>
          </a:p>
          <a:p>
            <a:pPr lvl="1"/>
            <a:r>
              <a:rPr lang="en-US" dirty="0"/>
              <a:t>Higher set up cost</a:t>
            </a:r>
          </a:p>
          <a:p>
            <a:pPr lvl="1"/>
            <a:r>
              <a:rPr lang="en-US" dirty="0"/>
              <a:t>Higher latency</a:t>
            </a:r>
          </a:p>
          <a:p>
            <a:r>
              <a:rPr lang="en-US" dirty="0"/>
              <a:t>UDP</a:t>
            </a:r>
          </a:p>
          <a:p>
            <a:pPr lvl="1"/>
            <a:r>
              <a:rPr lang="en-US" dirty="0"/>
              <a:t>No ordering guarantees</a:t>
            </a:r>
          </a:p>
          <a:p>
            <a:pPr lvl="1"/>
            <a:r>
              <a:rPr lang="en-US" dirty="0"/>
              <a:t>Dropped packets are dropped</a:t>
            </a:r>
          </a:p>
          <a:p>
            <a:pPr lvl="1"/>
            <a:r>
              <a:rPr lang="en-US" dirty="0"/>
              <a:t>Setup costs mostly deferred to the application</a:t>
            </a:r>
          </a:p>
          <a:p>
            <a:pPr lvl="1"/>
            <a:r>
              <a:rPr lang="en-US" dirty="0"/>
              <a:t>Low latency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0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1895-2F4E-8715-B3A1-40AA261C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225C-5117-4A89-B1EF-01EEA43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abstraction around networking is a </a:t>
            </a:r>
            <a:r>
              <a:rPr lang="en-US" i="1" dirty="0"/>
              <a:t>socket</a:t>
            </a:r>
            <a:endParaRPr lang="en-US" dirty="0"/>
          </a:p>
          <a:p>
            <a:r>
              <a:rPr lang="en-US" dirty="0"/>
              <a:t>For the most part, a socket behaves like a file</a:t>
            </a:r>
          </a:p>
          <a:p>
            <a:pPr lvl="1"/>
            <a:r>
              <a:rPr lang="en-US" dirty="0"/>
              <a:t>You read and write to it</a:t>
            </a:r>
          </a:p>
          <a:p>
            <a:r>
              <a:rPr lang="en-US" dirty="0"/>
              <a:t>Instead of having file names, sockets have </a:t>
            </a:r>
            <a:r>
              <a:rPr lang="en-US" i="1" dirty="0"/>
              <a:t>addresses</a:t>
            </a:r>
          </a:p>
          <a:p>
            <a:r>
              <a:rPr lang="en-US" dirty="0"/>
              <a:t>A socket address is a combination of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port number</a:t>
            </a:r>
          </a:p>
          <a:p>
            <a:pPr lvl="1"/>
            <a:r>
              <a:rPr lang="en-US" dirty="0"/>
              <a:t>Protocol type</a:t>
            </a:r>
          </a:p>
        </p:txBody>
      </p:sp>
    </p:spTree>
    <p:extLst>
      <p:ext uri="{BB962C8B-B14F-4D97-AF65-F5344CB8AC3E}">
        <p14:creationId xmlns:p14="http://schemas.microsoft.com/office/powerpoint/2010/main" val="327501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5044-2008-461E-3724-8D950C78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FD17-3412-7A5A-9906-E3BF46EE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Bind</a:t>
            </a:r>
            <a:r>
              <a:rPr lang="en-US" dirty="0"/>
              <a:t> a </a:t>
            </a:r>
            <a:r>
              <a:rPr lang="en-US" i="1" dirty="0"/>
              <a:t>listener</a:t>
            </a:r>
            <a:r>
              <a:rPr lang="en-US" dirty="0"/>
              <a:t> to a given </a:t>
            </a:r>
            <a:r>
              <a:rPr lang="en-US" i="1" dirty="0"/>
              <a:t>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Wait for the listener to get a new connection</a:t>
            </a:r>
          </a:p>
          <a:p>
            <a:endParaRPr lang="en-US" dirty="0"/>
          </a:p>
          <a:p>
            <a:r>
              <a:rPr lang="en-US" dirty="0"/>
              <a:t>Receive messages on that connection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146-6223-F942-7553-0804DCF2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4966A94-E224-02AB-D3E6-3B5C3720C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157" y="991825"/>
            <a:ext cx="10877686" cy="4874350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2D7C680-5BEC-7232-6C13-AB4000E5036A}"/>
              </a:ext>
            </a:extLst>
          </p:cNvPr>
          <p:cNvSpPr/>
          <p:nvPr/>
        </p:nvSpPr>
        <p:spPr>
          <a:xfrm>
            <a:off x="6096000" y="991825"/>
            <a:ext cx="4918842" cy="1524000"/>
          </a:xfrm>
          <a:prstGeom prst="wedgeRoundRectCallout">
            <a:avLst>
              <a:gd name="adj1" fmla="val -11858"/>
              <a:gd name="adj2" fmla="val 65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127.0.0.1 is “localhost” (only accessible from the machine you are running it on)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0.0.0.0 is “any available IP address this machine can listen on”</a:t>
            </a:r>
          </a:p>
        </p:txBody>
      </p:sp>
    </p:spTree>
    <p:extLst>
      <p:ext uri="{BB962C8B-B14F-4D97-AF65-F5344CB8AC3E}">
        <p14:creationId xmlns:p14="http://schemas.microsoft.com/office/powerpoint/2010/main" val="34191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3CB1-5159-3501-6D98-93C4037E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95CBC3D-F10D-026B-8E6F-54ADF7E05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48" y="547093"/>
            <a:ext cx="10773103" cy="5967834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E81553B-CA7D-1E27-D1C6-B86E0A94B1E6}"/>
              </a:ext>
            </a:extLst>
          </p:cNvPr>
          <p:cNvSpPr/>
          <p:nvPr/>
        </p:nvSpPr>
        <p:spPr>
          <a:xfrm>
            <a:off x="4614041" y="662152"/>
            <a:ext cx="3510456" cy="13243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TcpStream</a:t>
            </a:r>
            <a:r>
              <a:rPr lang="en-US" dirty="0"/>
              <a:t> is a lot like an iterator, or a channel if you prefer.</a:t>
            </a:r>
          </a:p>
        </p:txBody>
      </p:sp>
    </p:spTree>
    <p:extLst>
      <p:ext uri="{BB962C8B-B14F-4D97-AF65-F5344CB8AC3E}">
        <p14:creationId xmlns:p14="http://schemas.microsoft.com/office/powerpoint/2010/main" val="160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91-EB7C-A75D-7A89-3AF4BA4F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247E27-18B2-8DEA-8EB3-9286C225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07" y="776273"/>
            <a:ext cx="11609985" cy="5305453"/>
          </a:xfr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D66FCD9-3FE0-3356-85D8-D4DC943077C0}"/>
              </a:ext>
            </a:extLst>
          </p:cNvPr>
          <p:cNvSpPr/>
          <p:nvPr/>
        </p:nvSpPr>
        <p:spPr>
          <a:xfrm>
            <a:off x="2060028" y="3752193"/>
            <a:ext cx="3216165" cy="1037904"/>
          </a:xfrm>
          <a:prstGeom prst="wedgeRoundRectCallout">
            <a:avLst>
              <a:gd name="adj1" fmla="val -9395"/>
              <a:gd name="adj2" fmla="val 69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also write data back out to a </a:t>
            </a:r>
            <a:r>
              <a:rPr lang="en-US" dirty="0" err="1"/>
              <a:t>TcpStream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35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A0C-9D6B-4DEE-7A7C-07BEEDC7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53C8-D9EF-CCD7-B106-5E9E54CB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have multiple connections?</a:t>
            </a:r>
          </a:p>
          <a:p>
            <a:endParaRPr lang="en-US" dirty="0"/>
          </a:p>
          <a:p>
            <a:r>
              <a:rPr lang="en-US" dirty="0"/>
              <a:t>Let’s try!</a:t>
            </a:r>
          </a:p>
          <a:p>
            <a:endParaRPr lang="en-US" dirty="0"/>
          </a:p>
          <a:p>
            <a:r>
              <a:rPr lang="en-US" dirty="0"/>
              <a:t>We need to do multithreading!</a:t>
            </a:r>
          </a:p>
        </p:txBody>
      </p:sp>
    </p:spTree>
    <p:extLst>
      <p:ext uri="{BB962C8B-B14F-4D97-AF65-F5344CB8AC3E}">
        <p14:creationId xmlns:p14="http://schemas.microsoft.com/office/powerpoint/2010/main" val="9501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263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CS 551</vt:lpstr>
      <vt:lpstr>Networking</vt:lpstr>
      <vt:lpstr>TCP vs UDP</vt:lpstr>
      <vt:lpstr>Sockets</vt:lpstr>
      <vt:lpstr>Typical Program</vt:lpstr>
      <vt:lpstr>PowerPoint Presentation</vt:lpstr>
      <vt:lpstr>PowerPoint Presentation</vt:lpstr>
      <vt:lpstr>PowerPoint Presentation</vt:lpstr>
      <vt:lpstr>Multiple connections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451/551</dc:title>
  <dc:creator>Jeremy Blackburn</dc:creator>
  <cp:lastModifiedBy>Jeremy Blackburn</cp:lastModifiedBy>
  <cp:revision>15</cp:revision>
  <dcterms:created xsi:type="dcterms:W3CDTF">2023-03-28T11:44:30Z</dcterms:created>
  <dcterms:modified xsi:type="dcterms:W3CDTF">2025-01-23T12:21:44Z</dcterms:modified>
</cp:coreProperties>
</file>