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58"/>
  </p:normalViewPr>
  <p:slideViewPr>
    <p:cSldViewPr snapToGrid="0">
      <p:cViewPr varScale="1">
        <p:scale>
          <a:sx n="95" d="100"/>
          <a:sy n="95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0AE9-6B36-264A-802D-E54ACE6D4B8F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CEC52-D05C-6549-AC98-7843D8D2B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CEC52-D05C-6549-AC98-7843D8D2B6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461-A50B-9F72-718A-42BB4113D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F9EAE-5550-5A0C-304F-90E1EF27B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C399-375E-0963-C793-58F003E5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CCFD3-EB19-CA12-47A1-10579E58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62C3-22F1-F394-7424-34A8FB00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3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7BC6-F8D8-1D62-7D34-04E5EC7C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21762-0643-DC33-18F0-0B4C7D177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2F22-CAC9-E84C-3E93-2EE5FCA2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BA2A-30DE-CB72-1551-C4434247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7E281-8860-5DD8-EB99-1FAA9885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9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8AD99-AF93-0971-C1D2-EC8EAD999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9DC23-728A-8AA6-2737-0D695B4D6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2BE0-359A-F660-856B-288B1EB3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FE5E0-931D-4AF4-65D3-32E023E6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1A01-3921-5E2D-50F6-6AD1AF22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0C37-538B-FE4C-097A-B7B2E54F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F7F6-9C10-1813-5A07-ECC738BF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0F7E-23D0-DA65-B570-264C71FA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F9C7-520C-6DFB-99A9-58116293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4E9D-6690-352B-3763-0284C707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7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80D5-4994-2F21-50E8-F0BCAEAC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9848-84CD-8AB6-BA00-80CFC6156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64BB-13BC-AA7B-764F-D28CEC09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BE5A-DCF9-8C5B-E4CC-FEAB7FE3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8044-6CDE-FE51-8AA4-833AD519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6BD3-F919-9748-B341-F20F112C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897C-787F-467D-EA58-20EC522F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6BE3C-3F21-BE8E-9B23-DDBA770B4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9B5B7-D6F5-0CE8-727F-755CE096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976D9-14AD-4700-2D75-5712F6A7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5235D-C67E-3882-2AF5-08A99038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0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090A-4C2D-F710-B185-449B1507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C4C1D-1645-FA4D-92C9-4F421853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644D9-2D55-1FA9-2C38-5AC43190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A3356-39C5-F987-1CFA-1E0E75447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64D42-0576-3B49-CF34-95E0CE594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330AD-7DBA-5894-C588-1DB7B235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01AA8-80F3-839D-73B6-C102965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584D2-988F-131C-98CD-563501A0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2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5025-8A09-4E36-8ED5-C833890D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99BAC-23D0-7A32-FA61-E06E5D4B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BF847-1EF0-9433-5F8C-3AD83D84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76F95-01B2-9D68-48EC-54BBD547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8EE0D-B314-5859-8C4C-B8D45B69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B97EE-A027-72B4-3EA0-4CDA175A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15CA2-0B5B-C23F-39F3-66BF505E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437B-2AAD-15C6-F3B2-1E2E55E4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498E-A3D8-E1EE-6D6F-1A4F7CD6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2FBFE-5394-94E0-C51B-D21E3582F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1A21C-FC03-93EF-1587-4C975619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367B-D6F1-7A19-D90D-43B90C4F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BDAA-09BD-BB5C-FCD2-8BC1AEA4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FD4D-CBA9-B009-C648-6D8C8FF4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79B72-38D1-A439-CD32-A1E8508A6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617ED-0693-7091-3181-60EEF3D93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2588E-0B77-814D-B493-D50FE02B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37E5C-31D1-A5E8-B670-FCB7F0B1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FB109-03CE-E0FC-05B8-012A18FC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4BD9B-E70C-ED05-4098-0E09A48C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F9D1-3C42-83F3-1706-509916E3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05A1-2A56-F43A-187D-FEFF21001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8265F-AE5F-854F-B495-A4ED003D1CC2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A8AC-D159-6B8E-EC03-35D1D6226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5C2F-AFBC-FF48-2A84-ADB5C914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C0E57-53A1-4B4A-A51B-8D151243F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FDFD-648F-0287-12B7-5445C0E9B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3B7AF-EB20-F6A7-1452-14B7E855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251824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C24F-0C03-584A-005A-8CBFAA93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8A85-4685-A99E-9E9A-192173C8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make use of generics and traits</a:t>
            </a:r>
          </a:p>
          <a:p>
            <a:r>
              <a:rPr lang="en-US" dirty="0"/>
              <a:t>Trait bounds were the one we mostly discussed</a:t>
            </a:r>
          </a:p>
          <a:p>
            <a:r>
              <a:rPr lang="en-US" dirty="0"/>
              <a:t>They can get a bit annoying</a:t>
            </a:r>
          </a:p>
          <a:p>
            <a:pPr lvl="1"/>
            <a:r>
              <a:rPr lang="en-US" dirty="0"/>
              <a:t>There are certain situations here they can be difficult to express</a:t>
            </a:r>
          </a:p>
          <a:p>
            <a:r>
              <a:rPr lang="en-US" dirty="0"/>
              <a:t>There are some situations where you don’t really care about the concrete type at compile and are just interested in an abstract type</a:t>
            </a:r>
          </a:p>
          <a:p>
            <a:pPr lvl="1"/>
            <a:r>
              <a:rPr lang="en-US" dirty="0"/>
              <a:t>I.e., we want to return something with a given trait</a:t>
            </a:r>
          </a:p>
        </p:txBody>
      </p:sp>
    </p:spTree>
    <p:extLst>
      <p:ext uri="{BB962C8B-B14F-4D97-AF65-F5344CB8AC3E}">
        <p14:creationId xmlns:p14="http://schemas.microsoft.com/office/powerpoint/2010/main" val="15452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76D9-5E9D-0091-EB50-8A166C12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8593014-6CE1-8D94-161A-5D826D20F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12566"/>
            <a:ext cx="12192000" cy="4069604"/>
          </a:xfrm>
        </p:spPr>
      </p:pic>
    </p:spTree>
    <p:extLst>
      <p:ext uri="{BB962C8B-B14F-4D97-AF65-F5344CB8AC3E}">
        <p14:creationId xmlns:p14="http://schemas.microsoft.com/office/powerpoint/2010/main" val="40411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35ED-D8F7-F80D-59E5-D082B85F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DA353C9-8A0D-92E0-DA7C-37F81CEC4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608" y="365125"/>
            <a:ext cx="7421154" cy="5888260"/>
          </a:xfrm>
        </p:spPr>
      </p:pic>
    </p:spTree>
    <p:extLst>
      <p:ext uri="{BB962C8B-B14F-4D97-AF65-F5344CB8AC3E}">
        <p14:creationId xmlns:p14="http://schemas.microsoft.com/office/powerpoint/2010/main" val="242979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6B8-FC60-7F98-97BC-C627BA99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F2AA553-C753-4C42-DF95-FAAAACF95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049" y="11465"/>
            <a:ext cx="8681902" cy="6846535"/>
          </a:xfrm>
        </p:spPr>
      </p:pic>
    </p:spTree>
    <p:extLst>
      <p:ext uri="{BB962C8B-B14F-4D97-AF65-F5344CB8AC3E}">
        <p14:creationId xmlns:p14="http://schemas.microsoft.com/office/powerpoint/2010/main" val="368391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707B0-B8BF-D6AF-3037-7D50528B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300E-AFBA-D3D5-A24B-E930874A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3355CB2-D1FD-761D-6915-68EDECB17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049" y="11465"/>
            <a:ext cx="8681902" cy="6846535"/>
          </a:xfrm>
        </p:spPr>
      </p:pic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6E307E24-B5AD-FE07-86F9-79A0CD991082}"/>
              </a:ext>
            </a:extLst>
          </p:cNvPr>
          <p:cNvSpPr/>
          <p:nvPr/>
        </p:nvSpPr>
        <p:spPr>
          <a:xfrm>
            <a:off x="4485503" y="49427"/>
            <a:ext cx="3447535" cy="1325563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Potential performance concerns.</a:t>
            </a:r>
            <a:br>
              <a:rPr lang="en-US" dirty="0"/>
            </a:br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0456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446A8-0A38-F0CF-F818-D37466DB7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DDD4-3134-25D3-AFE8-63335568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CFC8EB3-2306-F362-3E8E-55BBAA902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049" y="11465"/>
            <a:ext cx="8681902" cy="6846535"/>
          </a:xfrm>
        </p:spPr>
      </p:pic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77414208-410B-7436-93FC-2C3CE0328F68}"/>
              </a:ext>
            </a:extLst>
          </p:cNvPr>
          <p:cNvSpPr/>
          <p:nvPr/>
        </p:nvSpPr>
        <p:spPr>
          <a:xfrm>
            <a:off x="4485503" y="49427"/>
            <a:ext cx="3447535" cy="1325563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Potential performance concerns.</a:t>
            </a:r>
            <a:br>
              <a:rPr lang="en-US" dirty="0"/>
            </a:br>
            <a:r>
              <a:rPr lang="en-US" dirty="0"/>
              <a:t>Why?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48EC38C-C00C-67B1-E1CB-797E2AC90D9D}"/>
              </a:ext>
            </a:extLst>
          </p:cNvPr>
          <p:cNvSpPr/>
          <p:nvPr/>
        </p:nvSpPr>
        <p:spPr>
          <a:xfrm>
            <a:off x="4133335" y="1877533"/>
            <a:ext cx="729049" cy="4819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C0D2F96C-37B1-CBAD-EE6C-BD8F754B7170}"/>
              </a:ext>
            </a:extLst>
          </p:cNvPr>
          <p:cNvSpPr/>
          <p:nvPr/>
        </p:nvSpPr>
        <p:spPr>
          <a:xfrm>
            <a:off x="3989173" y="2632790"/>
            <a:ext cx="729049" cy="4819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6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012B-28E3-A4FF-ED94-CA51FABCE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84BD-CBBF-0E2F-D3FC-7B262AC9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015E787-7837-E4A6-FE09-F2E5E222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049" y="11465"/>
            <a:ext cx="8681902" cy="6846535"/>
          </a:xfrm>
        </p:spPr>
      </p:pic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5F65587D-FD19-4FAC-34B8-74B7014EAEE4}"/>
              </a:ext>
            </a:extLst>
          </p:cNvPr>
          <p:cNvSpPr/>
          <p:nvPr/>
        </p:nvSpPr>
        <p:spPr>
          <a:xfrm>
            <a:off x="4485503" y="49427"/>
            <a:ext cx="3447535" cy="1325563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Potential performance concerns.</a:t>
            </a:r>
            <a:br>
              <a:rPr lang="en-US" dirty="0"/>
            </a:br>
            <a:r>
              <a:rPr lang="en-US" dirty="0"/>
              <a:t>Why?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3D1C931-4340-8975-E2CB-85665CEA4822}"/>
              </a:ext>
            </a:extLst>
          </p:cNvPr>
          <p:cNvSpPr/>
          <p:nvPr/>
        </p:nvSpPr>
        <p:spPr>
          <a:xfrm>
            <a:off x="4856206" y="1903742"/>
            <a:ext cx="729049" cy="4819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5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BA9C-4500-653C-C575-4A1A69CB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Box&lt;</a:t>
            </a:r>
            <a:r>
              <a:rPr lang="en-US" dirty="0" err="1"/>
              <a:t>dyn</a:t>
            </a:r>
            <a:r>
              <a:rPr lang="en-US" dirty="0"/>
              <a:t> Stuff&gt;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7B7C-5D02-5E58-C225-2679A26F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doc.rust-lang.org</a:t>
            </a:r>
            <a:r>
              <a:rPr lang="en-US" dirty="0"/>
              <a:t>/reference/items/</a:t>
            </a:r>
            <a:r>
              <a:rPr lang="en-US" dirty="0" err="1"/>
              <a:t>traits.html#dyn-compatibility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124</Words>
  <Application>Microsoft Macintosh PowerPoint</Application>
  <PresentationFormat>Widescreen</PresentationFormat>
  <Paragraphs>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CS 551</vt:lpstr>
      <vt:lpstr>Generics and Traits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Box&lt;dyn Stuff&gt;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Blackburn</dc:creator>
  <cp:lastModifiedBy>Jeremy Blackburn</cp:lastModifiedBy>
  <cp:revision>14</cp:revision>
  <dcterms:created xsi:type="dcterms:W3CDTF">2025-04-01T13:31:51Z</dcterms:created>
  <dcterms:modified xsi:type="dcterms:W3CDTF">2025-04-01T14:22:23Z</dcterms:modified>
</cp:coreProperties>
</file>