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OOPDSHS-master\OOPDSHS-master\src\images\h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457200"/>
            <a:ext cx="2298700" cy="168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52600" y="1457742"/>
            <a:ext cx="563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entaur" pitchFamily="18" charset="0"/>
              </a:rPr>
              <a:t>SMART HEALTHCARE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4133671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entaur" pitchFamily="18" charset="0"/>
              </a:rPr>
              <a:t>Ankriti Sachan </a:t>
            </a:r>
            <a:r>
              <a:rPr lang="en-US" sz="2000" dirty="0" smtClean="0">
                <a:latin typeface="Centaur" pitchFamily="18" charset="0"/>
              </a:rPr>
              <a:t>(MT18125)</a:t>
            </a:r>
          </a:p>
          <a:p>
            <a:pPr algn="ctr"/>
            <a:r>
              <a:rPr lang="en-US" sz="2000" i="1" dirty="0" smtClean="0">
                <a:latin typeface="Centaur" pitchFamily="18" charset="0"/>
              </a:rPr>
              <a:t>Neha Gupta </a:t>
            </a:r>
            <a:r>
              <a:rPr lang="en-US" sz="2000" dirty="0" smtClean="0">
                <a:latin typeface="Centaur" pitchFamily="18" charset="0"/>
              </a:rPr>
              <a:t>(MT18113)</a:t>
            </a:r>
          </a:p>
          <a:p>
            <a:pPr algn="ctr"/>
            <a:r>
              <a:rPr lang="en-US" sz="2000" i="1" dirty="0" smtClean="0">
                <a:latin typeface="Centaur" pitchFamily="18" charset="0"/>
              </a:rPr>
              <a:t>Sutapa Mondal </a:t>
            </a:r>
            <a:r>
              <a:rPr lang="en-US" sz="2000" dirty="0" smtClean="0">
                <a:latin typeface="Centaur" pitchFamily="18" charset="0"/>
              </a:rPr>
              <a:t>(MT18056)</a:t>
            </a:r>
          </a:p>
          <a:p>
            <a:pPr algn="ctr"/>
            <a:endParaRPr lang="en-US" sz="2000" i="1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aur" pitchFamily="18" charset="0"/>
              </a:rPr>
              <a:t>TECHNOLOGY STACK &amp; DESIGN PATTERN</a:t>
            </a:r>
            <a:endParaRPr lang="en-US" sz="2800" dirty="0">
              <a:latin typeface="Centaur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Eclipse IDE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JAVAFX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DATABASE : MySQL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Utilization MVC Pattern in application.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Model represents the various entities in the system that points towards the actual data.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For Example : Doctor, Patient, Admin, Doctor Availability, Medicine etc.</a:t>
            </a:r>
          </a:p>
          <a:p>
            <a:pPr lvl="1"/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View  represents interface with which the end-user interacts i.e. the FXML files in JAVAFX.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Controller that manages the business logic and ensures communication between the model and the view.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430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Refer Patients based on designation of doctor.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Managing Availability of Doctors.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Managing selection of doctors by Patients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Validating correct entries entered by the user while using the application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Managing diagnosis of patients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 Managing Reassignment of patient by doctor as well as admin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Maintaining leave status update of doctor.</a:t>
            </a:r>
            <a:endParaRPr lang="en-US" sz="2000" i="1" dirty="0">
              <a:latin typeface="Century Schoolboo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8382000" cy="52322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aur" pitchFamily="18" charset="0"/>
              </a:rPr>
              <a:t>CHALLENGES HANDLED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8382000" cy="52322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aur" pitchFamily="18" charset="0"/>
              </a:rPr>
              <a:t>IMPORTANT ALGORITHMS</a:t>
            </a:r>
            <a:endParaRPr lang="en-US" sz="2800" dirty="0">
              <a:latin typeface="Centaur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Century Schoolbook" pitchFamily="18" charset="0"/>
              </a:rPr>
              <a:t> Generating unique registration id for each treatment taken by patient based on category/department.</a:t>
            </a:r>
          </a:p>
          <a:p>
            <a:pPr>
              <a:buFont typeface="Wingdings" pitchFamily="2" charset="2"/>
              <a:buChar char="§"/>
            </a:pPr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Century Schoolbook" pitchFamily="18" charset="0"/>
              </a:rPr>
              <a:t> Matching algorithm for allocation of doctor to patient by SHS taking into convenience of patient dates as well as  doctor both.</a:t>
            </a:r>
          </a:p>
          <a:p>
            <a:pPr>
              <a:buFont typeface="Wingdings" pitchFamily="2" charset="2"/>
              <a:buChar char="§"/>
            </a:pPr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Century Schoolbook" pitchFamily="18" charset="0"/>
              </a:rPr>
              <a:t> Suggesting patient doctors for treatment depending upon his choices made for department, date and time.</a:t>
            </a:r>
          </a:p>
          <a:p>
            <a:pPr>
              <a:buFont typeface="Wingdings" pitchFamily="2" charset="2"/>
              <a:buChar char="§"/>
            </a:pPr>
            <a:endParaRPr lang="en-US" sz="2000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Century Schoolbook" pitchFamily="18" charset="0"/>
              </a:rPr>
              <a:t> Search and sort capability to for the patient to find doctors who are available.</a:t>
            </a:r>
          </a:p>
          <a:p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2000" i="1" dirty="0" smtClean="0">
                <a:latin typeface="Century Schoolbook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82000" cy="52322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aur" pitchFamily="18" charset="0"/>
              </a:rPr>
              <a:t>CONTRIBUTIONS BY TEAM MEMBERS</a:t>
            </a:r>
            <a:endParaRPr lang="en-US" sz="2800" dirty="0">
              <a:latin typeface="Centaur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entury Schoolbook" pitchFamily="18" charset="0"/>
              </a:rPr>
              <a:t>Ankriti Sachan 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Managed Doctor Module.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2000" i="1" dirty="0" smtClean="0">
                <a:latin typeface="Century Schoolbook" pitchFamily="18" charset="0"/>
              </a:rPr>
              <a:t>Neha Gupta 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Managed Admin Module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2000" i="1" dirty="0" smtClean="0">
                <a:latin typeface="Century Schoolbook" pitchFamily="18" charset="0"/>
              </a:rPr>
              <a:t>Sutapa Mondal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Managed Patient Module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2000" i="1" dirty="0" smtClean="0">
                <a:latin typeface="Century Schoolbook" pitchFamily="18" charset="0"/>
              </a:rPr>
              <a:t>Team Efforts Together: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Learning JavaFX and helping each other in UI development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Learning MVC pattern and trying to follow same code practices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Managing project with syncing through GIT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Integrating the code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Validating each others module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000" i="1" dirty="0" smtClean="0">
                <a:latin typeface="Century Schoolbook" pitchFamily="18" charset="0"/>
              </a:rPr>
              <a:t>Writing of test cases</a:t>
            </a:r>
            <a:endParaRPr lang="en-US" sz="2000" i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310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sutapa</dc:creator>
  <cp:lastModifiedBy>user</cp:lastModifiedBy>
  <cp:revision>27</cp:revision>
  <dcterms:created xsi:type="dcterms:W3CDTF">2006-08-16T00:00:00Z</dcterms:created>
  <dcterms:modified xsi:type="dcterms:W3CDTF">2018-11-18T16:12:03Z</dcterms:modified>
</cp:coreProperties>
</file>