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1"/>
    <p:sldMasterId id="2147483756" r:id="rId2"/>
    <p:sldMasterId id="2147483724" r:id="rId3"/>
  </p:sldMasterIdLst>
  <p:notesMasterIdLst>
    <p:notesMasterId r:id="rId36"/>
  </p:notesMasterIdLst>
  <p:handoutMasterIdLst>
    <p:handoutMasterId r:id="rId37"/>
  </p:handoutMasterIdLst>
  <p:sldIdLst>
    <p:sldId id="257" r:id="rId4"/>
    <p:sldId id="277" r:id="rId5"/>
    <p:sldId id="316" r:id="rId6"/>
    <p:sldId id="317" r:id="rId7"/>
    <p:sldId id="291" r:id="rId8"/>
    <p:sldId id="285" r:id="rId9"/>
    <p:sldId id="286" r:id="rId10"/>
    <p:sldId id="299" r:id="rId11"/>
    <p:sldId id="293" r:id="rId12"/>
    <p:sldId id="300" r:id="rId13"/>
    <p:sldId id="301" r:id="rId14"/>
    <p:sldId id="302" r:id="rId15"/>
    <p:sldId id="303" r:id="rId16"/>
    <p:sldId id="330" r:id="rId17"/>
    <p:sldId id="331" r:id="rId18"/>
    <p:sldId id="332" r:id="rId19"/>
    <p:sldId id="333" r:id="rId20"/>
    <p:sldId id="334" r:id="rId21"/>
    <p:sldId id="335" r:id="rId22"/>
    <p:sldId id="336"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harth Madan" initials="S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BD5"/>
    <a:srgbClr val="002B56"/>
    <a:srgbClr val="002B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2478" autoAdjust="0"/>
  </p:normalViewPr>
  <p:slideViewPr>
    <p:cSldViewPr snapToGrid="0" snapToObjects="1">
      <p:cViewPr varScale="1">
        <p:scale>
          <a:sx n="79" d="100"/>
          <a:sy n="79" d="100"/>
        </p:scale>
        <p:origin x="1229"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krit Varma" userId="cb87d9eb-f513-45b9-b518-427599ed125a" providerId="ADAL" clId="{0C25AC9D-046C-403D-8D35-D100E033DC4F}"/>
    <pc:docChg chg="undo redo custSel addSld delSld modSld">
      <pc:chgData name="Alankrit Varma" userId="cb87d9eb-f513-45b9-b518-427599ed125a" providerId="ADAL" clId="{0C25AC9D-046C-403D-8D35-D100E033DC4F}" dt="2018-02-28T03:21:10.113" v="3981" actId="12789"/>
      <pc:docMkLst>
        <pc:docMk/>
      </pc:docMkLst>
      <pc:sldChg chg="modSp">
        <pc:chgData name="Alankrit Varma" userId="cb87d9eb-f513-45b9-b518-427599ed125a" providerId="ADAL" clId="{0C25AC9D-046C-403D-8D35-D100E033DC4F}" dt="2018-02-26T03:16:53.101" v="65" actId="20577"/>
        <pc:sldMkLst>
          <pc:docMk/>
          <pc:sldMk cId="2718108798" sldId="257"/>
        </pc:sldMkLst>
        <pc:spChg chg="mod">
          <ac:chgData name="Alankrit Varma" userId="cb87d9eb-f513-45b9-b518-427599ed125a" providerId="ADAL" clId="{0C25AC9D-046C-403D-8D35-D100E033DC4F}" dt="2018-02-26T03:16:53.101" v="65" actId="20577"/>
          <ac:spMkLst>
            <pc:docMk/>
            <pc:sldMk cId="2718108798" sldId="257"/>
            <ac:spMk id="2" creationId="{00000000-0000-0000-0000-000000000000}"/>
          </ac:spMkLst>
        </pc:spChg>
        <pc:spChg chg="mod">
          <ac:chgData name="Alankrit Varma" userId="cb87d9eb-f513-45b9-b518-427599ed125a" providerId="ADAL" clId="{0C25AC9D-046C-403D-8D35-D100E033DC4F}" dt="2018-02-26T03:16:07.310" v="64" actId="20577"/>
          <ac:spMkLst>
            <pc:docMk/>
            <pc:sldMk cId="2718108798" sldId="257"/>
            <ac:spMk id="3" creationId="{00000000-0000-0000-0000-000000000000}"/>
          </ac:spMkLst>
        </pc:spChg>
      </pc:sldChg>
      <pc:sldChg chg="modSp del">
        <pc:chgData name="Alankrit Varma" userId="cb87d9eb-f513-45b9-b518-427599ed125a" providerId="ADAL" clId="{0C25AC9D-046C-403D-8D35-D100E033DC4F}" dt="2018-02-28T03:07:42.591" v="3947" actId="2696"/>
        <pc:sldMkLst>
          <pc:docMk/>
          <pc:sldMk cId="601597855" sldId="275"/>
        </pc:sldMkLst>
        <pc:spChg chg="mod">
          <ac:chgData name="Alankrit Varma" userId="cb87d9eb-f513-45b9-b518-427599ed125a" providerId="ADAL" clId="{0C25AC9D-046C-403D-8D35-D100E033DC4F}" dt="2018-02-26T04:22:52.231" v="344" actId="20577"/>
          <ac:spMkLst>
            <pc:docMk/>
            <pc:sldMk cId="601597855" sldId="275"/>
            <ac:spMk id="3" creationId="{00000000-0000-0000-0000-000000000000}"/>
          </ac:spMkLst>
        </pc:spChg>
      </pc:sldChg>
      <pc:sldChg chg="modSp">
        <pc:chgData name="Alankrit Varma" userId="cb87d9eb-f513-45b9-b518-427599ed125a" providerId="ADAL" clId="{0C25AC9D-046C-403D-8D35-D100E033DC4F}" dt="2018-02-26T03:20:09.433" v="243" actId="20577"/>
        <pc:sldMkLst>
          <pc:docMk/>
          <pc:sldMk cId="1327579344" sldId="277"/>
        </pc:sldMkLst>
        <pc:spChg chg="mod">
          <ac:chgData name="Alankrit Varma" userId="cb87d9eb-f513-45b9-b518-427599ed125a" providerId="ADAL" clId="{0C25AC9D-046C-403D-8D35-D100E033DC4F}" dt="2018-02-26T03:20:09.433" v="243" actId="20577"/>
          <ac:spMkLst>
            <pc:docMk/>
            <pc:sldMk cId="1327579344" sldId="277"/>
            <ac:spMk id="3" creationId="{00000000-0000-0000-0000-000000000000}"/>
          </ac:spMkLst>
        </pc:spChg>
      </pc:sldChg>
      <pc:sldChg chg="addSp delSp modSp modNotesTx">
        <pc:chgData name="Alankrit Varma" userId="cb87d9eb-f513-45b9-b518-427599ed125a" providerId="ADAL" clId="{0C25AC9D-046C-403D-8D35-D100E033DC4F}" dt="2018-02-26T04:32:18.511" v="604" actId="20577"/>
        <pc:sldMkLst>
          <pc:docMk/>
          <pc:sldMk cId="4239926089" sldId="285"/>
        </pc:sldMkLst>
        <pc:spChg chg="mod">
          <ac:chgData name="Alankrit Varma" userId="cb87d9eb-f513-45b9-b518-427599ed125a" providerId="ADAL" clId="{0C25AC9D-046C-403D-8D35-D100E033DC4F}" dt="2018-02-26T03:24:24.320" v="257" actId="20577"/>
          <ac:spMkLst>
            <pc:docMk/>
            <pc:sldMk cId="4239926089" sldId="285"/>
            <ac:spMk id="2" creationId="{00000000-0000-0000-0000-000000000000}"/>
          </ac:spMkLst>
        </pc:spChg>
        <pc:spChg chg="del mod">
          <ac:chgData name="Alankrit Varma" userId="cb87d9eb-f513-45b9-b518-427599ed125a" providerId="ADAL" clId="{0C25AC9D-046C-403D-8D35-D100E033DC4F}" dt="2018-02-26T04:27:19.842" v="504" actId="478"/>
          <ac:spMkLst>
            <pc:docMk/>
            <pc:sldMk cId="4239926089" sldId="285"/>
            <ac:spMk id="3" creationId="{00000000-0000-0000-0000-000000000000}"/>
          </ac:spMkLst>
        </pc:spChg>
        <pc:spChg chg="add del mod">
          <ac:chgData name="Alankrit Varma" userId="cb87d9eb-f513-45b9-b518-427599ed125a" providerId="ADAL" clId="{0C25AC9D-046C-403D-8D35-D100E033DC4F}" dt="2018-02-26T04:27:22.668" v="505" actId="478"/>
          <ac:spMkLst>
            <pc:docMk/>
            <pc:sldMk cId="4239926089" sldId="285"/>
            <ac:spMk id="6" creationId="{3B71B900-70AB-4450-A7E4-FFB820D51436}"/>
          </ac:spMkLst>
        </pc:spChg>
        <pc:picChg chg="add mod">
          <ac:chgData name="Alankrit Varma" userId="cb87d9eb-f513-45b9-b518-427599ed125a" providerId="ADAL" clId="{0C25AC9D-046C-403D-8D35-D100E033DC4F}" dt="2018-02-26T04:27:28.294" v="515" actId="1036"/>
          <ac:picMkLst>
            <pc:docMk/>
            <pc:sldMk cId="4239926089" sldId="285"/>
            <ac:picMk id="7" creationId="{DA5F9C1F-48BC-4A29-80BE-87CCD56AB738}"/>
          </ac:picMkLst>
        </pc:picChg>
      </pc:sldChg>
      <pc:sldChg chg="addSp delSp modSp">
        <pc:chgData name="Alankrit Varma" userId="cb87d9eb-f513-45b9-b518-427599ed125a" providerId="ADAL" clId="{0C25AC9D-046C-403D-8D35-D100E033DC4F}" dt="2018-02-26T04:56:58.453" v="929" actId="20577"/>
        <pc:sldMkLst>
          <pc:docMk/>
          <pc:sldMk cId="911967444" sldId="286"/>
        </pc:sldMkLst>
        <pc:spChg chg="del mod">
          <ac:chgData name="Alankrit Varma" userId="cb87d9eb-f513-45b9-b518-427599ed125a" providerId="ADAL" clId="{0C25AC9D-046C-403D-8D35-D100E033DC4F}" dt="2018-02-26T04:26:41.507" v="495" actId="478"/>
          <ac:spMkLst>
            <pc:docMk/>
            <pc:sldMk cId="911967444" sldId="286"/>
            <ac:spMk id="2" creationId="{00000000-0000-0000-0000-000000000000}"/>
          </ac:spMkLst>
        </pc:spChg>
        <pc:spChg chg="add mod">
          <ac:chgData name="Alankrit Varma" userId="cb87d9eb-f513-45b9-b518-427599ed125a" providerId="ADAL" clId="{0C25AC9D-046C-403D-8D35-D100E033DC4F}" dt="2018-02-26T04:56:58.453" v="929" actId="20577"/>
          <ac:spMkLst>
            <pc:docMk/>
            <pc:sldMk cId="911967444" sldId="286"/>
            <ac:spMk id="6" creationId="{00975E8B-C0D4-4CEB-B759-5F84D54DF2EB}"/>
          </ac:spMkLst>
        </pc:spChg>
        <pc:picChg chg="add del mod">
          <ac:chgData name="Alankrit Varma" userId="cb87d9eb-f513-45b9-b518-427599ed125a" providerId="ADAL" clId="{0C25AC9D-046C-403D-8D35-D100E033DC4F}" dt="2018-02-26T04:27:15.170" v="503" actId="20577"/>
          <ac:picMkLst>
            <pc:docMk/>
            <pc:sldMk cId="911967444" sldId="286"/>
            <ac:picMk id="3" creationId="{6A6F1A38-EC23-4464-A1B2-D11AF78D0F87}"/>
          </ac:picMkLst>
        </pc:picChg>
        <pc:picChg chg="del">
          <ac:chgData name="Alankrit Varma" userId="cb87d9eb-f513-45b9-b518-427599ed125a" providerId="ADAL" clId="{0C25AC9D-046C-403D-8D35-D100E033DC4F}" dt="2018-02-26T04:26:05.748" v="450" actId="478"/>
          <ac:picMkLst>
            <pc:docMk/>
            <pc:sldMk cId="911967444" sldId="286"/>
            <ac:picMk id="4" creationId="{00000000-0000-0000-0000-000000000000}"/>
          </ac:picMkLst>
        </pc:picChg>
      </pc:sldChg>
      <pc:sldChg chg="modSp">
        <pc:chgData name="Alankrit Varma" userId="cb87d9eb-f513-45b9-b518-427599ed125a" providerId="ADAL" clId="{0C25AC9D-046C-403D-8D35-D100E033DC4F}" dt="2018-02-26T03:24:13.131" v="255" actId="20577"/>
        <pc:sldMkLst>
          <pc:docMk/>
          <pc:sldMk cId="1443107980" sldId="291"/>
        </pc:sldMkLst>
        <pc:spChg chg="mod">
          <ac:chgData name="Alankrit Varma" userId="cb87d9eb-f513-45b9-b518-427599ed125a" providerId="ADAL" clId="{0C25AC9D-046C-403D-8D35-D100E033DC4F}" dt="2018-02-26T03:24:13.131" v="255" actId="20577"/>
          <ac:spMkLst>
            <pc:docMk/>
            <pc:sldMk cId="1443107980" sldId="291"/>
            <ac:spMk id="2" creationId="{00000000-0000-0000-0000-000000000000}"/>
          </ac:spMkLst>
        </pc:spChg>
      </pc:sldChg>
      <pc:sldChg chg="modSp modNotesTx">
        <pc:chgData name="Alankrit Varma" userId="cb87d9eb-f513-45b9-b518-427599ed125a" providerId="ADAL" clId="{0C25AC9D-046C-403D-8D35-D100E033DC4F}" dt="2018-02-26T06:35:22.078" v="1558" actId="20577"/>
        <pc:sldMkLst>
          <pc:docMk/>
          <pc:sldMk cId="2375946617" sldId="293"/>
        </pc:sldMkLst>
        <pc:spChg chg="mod">
          <ac:chgData name="Alankrit Varma" userId="cb87d9eb-f513-45b9-b518-427599ed125a" providerId="ADAL" clId="{0C25AC9D-046C-403D-8D35-D100E033DC4F}" dt="2018-02-26T06:19:48.309" v="954" actId="20577"/>
          <ac:spMkLst>
            <pc:docMk/>
            <pc:sldMk cId="2375946617" sldId="293"/>
            <ac:spMk id="2" creationId="{00000000-0000-0000-0000-000000000000}"/>
          </ac:spMkLst>
        </pc:spChg>
        <pc:spChg chg="mod">
          <ac:chgData name="Alankrit Varma" userId="cb87d9eb-f513-45b9-b518-427599ed125a" providerId="ADAL" clId="{0C25AC9D-046C-403D-8D35-D100E033DC4F}" dt="2018-02-26T06:33:24.898" v="1453" actId="20577"/>
          <ac:spMkLst>
            <pc:docMk/>
            <pc:sldMk cId="2375946617" sldId="293"/>
            <ac:spMk id="3" creationId="{00000000-0000-0000-0000-000000000000}"/>
          </ac:spMkLst>
        </pc:spChg>
      </pc:sldChg>
      <pc:sldChg chg="delSp del">
        <pc:chgData name="Alankrit Varma" userId="cb87d9eb-f513-45b9-b518-427599ed125a" providerId="ADAL" clId="{0C25AC9D-046C-403D-8D35-D100E033DC4F}" dt="2018-02-28T03:08:20.374" v="3963" actId="2696"/>
        <pc:sldMkLst>
          <pc:docMk/>
          <pc:sldMk cId="4147390387" sldId="298"/>
        </pc:sldMkLst>
        <pc:spChg chg="del">
          <ac:chgData name="Alankrit Varma" userId="cb87d9eb-f513-45b9-b518-427599ed125a" providerId="ADAL" clId="{0C25AC9D-046C-403D-8D35-D100E033DC4F}" dt="2018-02-26T04:28:30.570" v="557" actId="478"/>
          <ac:spMkLst>
            <pc:docMk/>
            <pc:sldMk cId="4147390387" sldId="298"/>
            <ac:spMk id="3" creationId="{00000000-0000-0000-0000-000000000000}"/>
          </ac:spMkLst>
        </pc:spChg>
      </pc:sldChg>
      <pc:sldChg chg="modSp add">
        <pc:chgData name="Alankrit Varma" userId="cb87d9eb-f513-45b9-b518-427599ed125a" providerId="ADAL" clId="{0C25AC9D-046C-403D-8D35-D100E033DC4F}" dt="2018-02-26T04:57:19.389" v="934" actId="255"/>
        <pc:sldMkLst>
          <pc:docMk/>
          <pc:sldMk cId="2429872984" sldId="299"/>
        </pc:sldMkLst>
        <pc:spChg chg="mod">
          <ac:chgData name="Alankrit Varma" userId="cb87d9eb-f513-45b9-b518-427599ed125a" providerId="ADAL" clId="{0C25AC9D-046C-403D-8D35-D100E033DC4F}" dt="2018-02-26T04:57:19.389" v="934" actId="255"/>
          <ac:spMkLst>
            <pc:docMk/>
            <pc:sldMk cId="2429872984" sldId="299"/>
            <ac:spMk id="6" creationId="{00975E8B-C0D4-4CEB-B759-5F84D54DF2EB}"/>
          </ac:spMkLst>
        </pc:spChg>
      </pc:sldChg>
      <pc:sldChg chg="modSp add">
        <pc:chgData name="Alankrit Varma" userId="cb87d9eb-f513-45b9-b518-427599ed125a" providerId="ADAL" clId="{0C25AC9D-046C-403D-8D35-D100E033DC4F}" dt="2018-02-26T07:25:23.538" v="2231" actId="20577"/>
        <pc:sldMkLst>
          <pc:docMk/>
          <pc:sldMk cId="2704907050" sldId="300"/>
        </pc:sldMkLst>
        <pc:spChg chg="mod">
          <ac:chgData name="Alankrit Varma" userId="cb87d9eb-f513-45b9-b518-427599ed125a" providerId="ADAL" clId="{0C25AC9D-046C-403D-8D35-D100E033DC4F}" dt="2018-02-26T06:34:35.491" v="1460" actId="20577"/>
          <ac:spMkLst>
            <pc:docMk/>
            <pc:sldMk cId="2704907050" sldId="300"/>
            <ac:spMk id="2" creationId="{00000000-0000-0000-0000-000000000000}"/>
          </ac:spMkLst>
        </pc:spChg>
        <pc:spChg chg="mod">
          <ac:chgData name="Alankrit Varma" userId="cb87d9eb-f513-45b9-b518-427599ed125a" providerId="ADAL" clId="{0C25AC9D-046C-403D-8D35-D100E033DC4F}" dt="2018-02-26T07:25:23.538" v="2231" actId="20577"/>
          <ac:spMkLst>
            <pc:docMk/>
            <pc:sldMk cId="2704907050" sldId="300"/>
            <ac:spMk id="3" creationId="{00000000-0000-0000-0000-000000000000}"/>
          </ac:spMkLst>
        </pc:spChg>
      </pc:sldChg>
      <pc:sldChg chg="modSp add">
        <pc:chgData name="Alankrit Varma" userId="cb87d9eb-f513-45b9-b518-427599ed125a" providerId="ADAL" clId="{0C25AC9D-046C-403D-8D35-D100E033DC4F}" dt="2018-02-26T17:23:05.594" v="3946" actId="20577"/>
        <pc:sldMkLst>
          <pc:docMk/>
          <pc:sldMk cId="461429890" sldId="301"/>
        </pc:sldMkLst>
        <pc:spChg chg="mod">
          <ac:chgData name="Alankrit Varma" userId="cb87d9eb-f513-45b9-b518-427599ed125a" providerId="ADAL" clId="{0C25AC9D-046C-403D-8D35-D100E033DC4F}" dt="2018-02-26T07:27:27.797" v="2256" actId="20577"/>
          <ac:spMkLst>
            <pc:docMk/>
            <pc:sldMk cId="461429890" sldId="301"/>
            <ac:spMk id="2" creationId="{00000000-0000-0000-0000-000000000000}"/>
          </ac:spMkLst>
        </pc:spChg>
        <pc:spChg chg="mod">
          <ac:chgData name="Alankrit Varma" userId="cb87d9eb-f513-45b9-b518-427599ed125a" providerId="ADAL" clId="{0C25AC9D-046C-403D-8D35-D100E033DC4F}" dt="2018-02-26T17:23:05.594" v="3946" actId="20577"/>
          <ac:spMkLst>
            <pc:docMk/>
            <pc:sldMk cId="461429890" sldId="301"/>
            <ac:spMk id="3" creationId="{00000000-0000-0000-0000-000000000000}"/>
          </ac:spMkLst>
        </pc:spChg>
      </pc:sldChg>
      <pc:sldChg chg="modSp add">
        <pc:chgData name="Alankrit Varma" userId="cb87d9eb-f513-45b9-b518-427599ed125a" providerId="ADAL" clId="{0C25AC9D-046C-403D-8D35-D100E033DC4F}" dt="2018-02-26T17:20:24.988" v="3902" actId="255"/>
        <pc:sldMkLst>
          <pc:docMk/>
          <pc:sldMk cId="2625761600" sldId="302"/>
        </pc:sldMkLst>
        <pc:spChg chg="mod">
          <ac:chgData name="Alankrit Varma" userId="cb87d9eb-f513-45b9-b518-427599ed125a" providerId="ADAL" clId="{0C25AC9D-046C-403D-8D35-D100E033DC4F}" dt="2018-02-26T16:35:59.326" v="2899" actId="20577"/>
          <ac:spMkLst>
            <pc:docMk/>
            <pc:sldMk cId="2625761600" sldId="302"/>
            <ac:spMk id="2" creationId="{00000000-0000-0000-0000-000000000000}"/>
          </ac:spMkLst>
        </pc:spChg>
        <pc:spChg chg="mod">
          <ac:chgData name="Alankrit Varma" userId="cb87d9eb-f513-45b9-b518-427599ed125a" providerId="ADAL" clId="{0C25AC9D-046C-403D-8D35-D100E033DC4F}" dt="2018-02-26T17:20:24.988" v="3902" actId="255"/>
          <ac:spMkLst>
            <pc:docMk/>
            <pc:sldMk cId="2625761600" sldId="302"/>
            <ac:spMk id="3" creationId="{00000000-0000-0000-0000-000000000000}"/>
          </ac:spMkLst>
        </pc:spChg>
      </pc:sldChg>
      <pc:sldChg chg="modSp add">
        <pc:chgData name="Alankrit Varma" userId="cb87d9eb-f513-45b9-b518-427599ed125a" providerId="ADAL" clId="{0C25AC9D-046C-403D-8D35-D100E033DC4F}" dt="2018-02-26T17:05:34.351" v="3406" actId="20577"/>
        <pc:sldMkLst>
          <pc:docMk/>
          <pc:sldMk cId="943438434" sldId="303"/>
        </pc:sldMkLst>
        <pc:spChg chg="mod">
          <ac:chgData name="Alankrit Varma" userId="cb87d9eb-f513-45b9-b518-427599ed125a" providerId="ADAL" clId="{0C25AC9D-046C-403D-8D35-D100E033DC4F}" dt="2018-02-26T17:05:34.351" v="3406" actId="20577"/>
          <ac:spMkLst>
            <pc:docMk/>
            <pc:sldMk cId="943438434" sldId="303"/>
            <ac:spMk id="2" creationId="{00000000-0000-0000-0000-000000000000}"/>
          </ac:spMkLst>
        </pc:spChg>
      </pc:sldChg>
      <pc:sldChg chg="del">
        <pc:chgData name="Alankrit Varma" userId="cb87d9eb-f513-45b9-b518-427599ed125a" providerId="ADAL" clId="{0C25AC9D-046C-403D-8D35-D100E033DC4F}" dt="2018-02-28T03:08:20.129" v="3951" actId="2696"/>
        <pc:sldMkLst>
          <pc:docMk/>
          <pc:sldMk cId="2015395410" sldId="304"/>
        </pc:sldMkLst>
      </pc:sldChg>
      <pc:sldChg chg="del">
        <pc:chgData name="Alankrit Varma" userId="cb87d9eb-f513-45b9-b518-427599ed125a" providerId="ADAL" clId="{0C25AC9D-046C-403D-8D35-D100E033DC4F}" dt="2018-02-28T03:08:20.163" v="3952" actId="2696"/>
        <pc:sldMkLst>
          <pc:docMk/>
          <pc:sldMk cId="2157710371" sldId="305"/>
        </pc:sldMkLst>
      </pc:sldChg>
      <pc:sldChg chg="del">
        <pc:chgData name="Alankrit Varma" userId="cb87d9eb-f513-45b9-b518-427599ed125a" providerId="ADAL" clId="{0C25AC9D-046C-403D-8D35-D100E033DC4F}" dt="2018-02-28T03:08:20.208" v="3953" actId="2696"/>
        <pc:sldMkLst>
          <pc:docMk/>
          <pc:sldMk cId="4190013255" sldId="306"/>
        </pc:sldMkLst>
      </pc:sldChg>
      <pc:sldChg chg="del">
        <pc:chgData name="Alankrit Varma" userId="cb87d9eb-f513-45b9-b518-427599ed125a" providerId="ADAL" clId="{0C25AC9D-046C-403D-8D35-D100E033DC4F}" dt="2018-02-28T03:08:20.244" v="3954" actId="2696"/>
        <pc:sldMkLst>
          <pc:docMk/>
          <pc:sldMk cId="1437262794" sldId="307"/>
        </pc:sldMkLst>
      </pc:sldChg>
      <pc:sldChg chg="del">
        <pc:chgData name="Alankrit Varma" userId="cb87d9eb-f513-45b9-b518-427599ed125a" providerId="ADAL" clId="{0C25AC9D-046C-403D-8D35-D100E033DC4F}" dt="2018-02-28T03:08:20.265" v="3955" actId="2696"/>
        <pc:sldMkLst>
          <pc:docMk/>
          <pc:sldMk cId="814829810" sldId="308"/>
        </pc:sldMkLst>
      </pc:sldChg>
      <pc:sldChg chg="del">
        <pc:chgData name="Alankrit Varma" userId="cb87d9eb-f513-45b9-b518-427599ed125a" providerId="ADAL" clId="{0C25AC9D-046C-403D-8D35-D100E033DC4F}" dt="2018-02-28T03:08:20.304" v="3956" actId="2696"/>
        <pc:sldMkLst>
          <pc:docMk/>
          <pc:sldMk cId="1663656589" sldId="309"/>
        </pc:sldMkLst>
      </pc:sldChg>
      <pc:sldChg chg="del">
        <pc:chgData name="Alankrit Varma" userId="cb87d9eb-f513-45b9-b518-427599ed125a" providerId="ADAL" clId="{0C25AC9D-046C-403D-8D35-D100E033DC4F}" dt="2018-02-28T03:08:20.318" v="3957" actId="2696"/>
        <pc:sldMkLst>
          <pc:docMk/>
          <pc:sldMk cId="612347795" sldId="310"/>
        </pc:sldMkLst>
      </pc:sldChg>
      <pc:sldChg chg="del">
        <pc:chgData name="Alankrit Varma" userId="cb87d9eb-f513-45b9-b518-427599ed125a" providerId="ADAL" clId="{0C25AC9D-046C-403D-8D35-D100E033DC4F}" dt="2018-02-28T03:08:20.332" v="3958" actId="2696"/>
        <pc:sldMkLst>
          <pc:docMk/>
          <pc:sldMk cId="1864054996" sldId="311"/>
        </pc:sldMkLst>
      </pc:sldChg>
      <pc:sldChg chg="del">
        <pc:chgData name="Alankrit Varma" userId="cb87d9eb-f513-45b9-b518-427599ed125a" providerId="ADAL" clId="{0C25AC9D-046C-403D-8D35-D100E033DC4F}" dt="2018-02-28T03:08:20.340" v="3959" actId="2696"/>
        <pc:sldMkLst>
          <pc:docMk/>
          <pc:sldMk cId="3438246557" sldId="312"/>
        </pc:sldMkLst>
      </pc:sldChg>
      <pc:sldChg chg="del">
        <pc:chgData name="Alankrit Varma" userId="cb87d9eb-f513-45b9-b518-427599ed125a" providerId="ADAL" clId="{0C25AC9D-046C-403D-8D35-D100E033DC4F}" dt="2018-02-28T03:08:20.350" v="3960" actId="2696"/>
        <pc:sldMkLst>
          <pc:docMk/>
          <pc:sldMk cId="2170835419" sldId="313"/>
        </pc:sldMkLst>
      </pc:sldChg>
      <pc:sldChg chg="del">
        <pc:chgData name="Alankrit Varma" userId="cb87d9eb-f513-45b9-b518-427599ed125a" providerId="ADAL" clId="{0C25AC9D-046C-403D-8D35-D100E033DC4F}" dt="2018-02-28T03:08:20.364" v="3961" actId="2696"/>
        <pc:sldMkLst>
          <pc:docMk/>
          <pc:sldMk cId="550862584" sldId="314"/>
        </pc:sldMkLst>
      </pc:sldChg>
      <pc:sldChg chg="del">
        <pc:chgData name="Alankrit Varma" userId="cb87d9eb-f513-45b9-b518-427599ed125a" providerId="ADAL" clId="{0C25AC9D-046C-403D-8D35-D100E033DC4F}" dt="2018-02-28T03:08:20.369" v="3962" actId="2696"/>
        <pc:sldMkLst>
          <pc:docMk/>
          <pc:sldMk cId="1214581069" sldId="315"/>
        </pc:sldMkLst>
      </pc:sldChg>
      <pc:sldChg chg="add">
        <pc:chgData name="Alankrit Varma" userId="cb87d9eb-f513-45b9-b518-427599ed125a" providerId="ADAL" clId="{0C25AC9D-046C-403D-8D35-D100E033DC4F}" dt="2018-02-28T03:07:48.138" v="3950"/>
        <pc:sldMkLst>
          <pc:docMk/>
          <pc:sldMk cId="1720776707" sldId="316"/>
        </pc:sldMkLst>
      </pc:sldChg>
      <pc:sldChg chg="add del setBg">
        <pc:chgData name="Alankrit Varma" userId="cb87d9eb-f513-45b9-b518-427599ed125a" providerId="ADAL" clId="{0C25AC9D-046C-403D-8D35-D100E033DC4F}" dt="2018-02-28T03:07:48.083" v="3949"/>
        <pc:sldMkLst>
          <pc:docMk/>
          <pc:sldMk cId="1828003281" sldId="316"/>
        </pc:sldMkLst>
      </pc:sldChg>
      <pc:sldChg chg="add del">
        <pc:chgData name="Alankrit Varma" userId="cb87d9eb-f513-45b9-b518-427599ed125a" providerId="ADAL" clId="{0C25AC9D-046C-403D-8D35-D100E033DC4F}" dt="2018-02-28T03:07:48.138" v="3950"/>
        <pc:sldMkLst>
          <pc:docMk/>
          <pc:sldMk cId="601597855" sldId="317"/>
        </pc:sldMkLst>
      </pc:sldChg>
      <pc:sldChg chg="add del setBg">
        <pc:chgData name="Alankrit Varma" userId="cb87d9eb-f513-45b9-b518-427599ed125a" providerId="ADAL" clId="{0C25AC9D-046C-403D-8D35-D100E033DC4F}" dt="2018-02-28T03:08:30.926" v="3966"/>
        <pc:sldMkLst>
          <pc:docMk/>
          <pc:sldMk cId="1143845568" sldId="318"/>
        </pc:sldMkLst>
      </pc:sldChg>
      <pc:sldChg chg="add del">
        <pc:chgData name="Alankrit Varma" userId="cb87d9eb-f513-45b9-b518-427599ed125a" providerId="ADAL" clId="{0C25AC9D-046C-403D-8D35-D100E033DC4F}" dt="2018-02-28T03:08:30.926" v="3966"/>
        <pc:sldMkLst>
          <pc:docMk/>
          <pc:sldMk cId="2157710371" sldId="319"/>
        </pc:sldMkLst>
      </pc:sldChg>
      <pc:sldChg chg="add del">
        <pc:chgData name="Alankrit Varma" userId="cb87d9eb-f513-45b9-b518-427599ed125a" providerId="ADAL" clId="{0C25AC9D-046C-403D-8D35-D100E033DC4F}" dt="2018-02-28T03:08:30.926" v="3966"/>
        <pc:sldMkLst>
          <pc:docMk/>
          <pc:sldMk cId="4190013255" sldId="320"/>
        </pc:sldMkLst>
      </pc:sldChg>
      <pc:sldChg chg="add del">
        <pc:chgData name="Alankrit Varma" userId="cb87d9eb-f513-45b9-b518-427599ed125a" providerId="ADAL" clId="{0C25AC9D-046C-403D-8D35-D100E033DC4F}" dt="2018-02-28T03:08:30.926" v="3966"/>
        <pc:sldMkLst>
          <pc:docMk/>
          <pc:sldMk cId="1437262794" sldId="321"/>
        </pc:sldMkLst>
      </pc:sldChg>
      <pc:sldChg chg="add del">
        <pc:chgData name="Alankrit Varma" userId="cb87d9eb-f513-45b9-b518-427599ed125a" providerId="ADAL" clId="{0C25AC9D-046C-403D-8D35-D100E033DC4F}" dt="2018-02-28T03:08:30.926" v="3966"/>
        <pc:sldMkLst>
          <pc:docMk/>
          <pc:sldMk cId="814829810" sldId="322"/>
        </pc:sldMkLst>
      </pc:sldChg>
      <pc:sldChg chg="add del setBg">
        <pc:chgData name="Alankrit Varma" userId="cb87d9eb-f513-45b9-b518-427599ed125a" providerId="ADAL" clId="{0C25AC9D-046C-403D-8D35-D100E033DC4F}" dt="2018-02-28T03:08:30.926" v="3966"/>
        <pc:sldMkLst>
          <pc:docMk/>
          <pc:sldMk cId="1663656589" sldId="323"/>
        </pc:sldMkLst>
      </pc:sldChg>
      <pc:sldChg chg="add">
        <pc:chgData name="Alankrit Varma" userId="cb87d9eb-f513-45b9-b518-427599ed125a" providerId="ADAL" clId="{0C25AC9D-046C-403D-8D35-D100E033DC4F}" dt="2018-02-28T03:08:30.926" v="3966"/>
        <pc:sldMkLst>
          <pc:docMk/>
          <pc:sldMk cId="1684886239" sldId="324"/>
        </pc:sldMkLst>
      </pc:sldChg>
      <pc:sldChg chg="add del">
        <pc:chgData name="Alankrit Varma" userId="cb87d9eb-f513-45b9-b518-427599ed125a" providerId="ADAL" clId="{0C25AC9D-046C-403D-8D35-D100E033DC4F}" dt="2018-02-28T03:08:30.902" v="3965"/>
        <pc:sldMkLst>
          <pc:docMk/>
          <pc:sldMk cId="3106085758" sldId="324"/>
        </pc:sldMkLst>
      </pc:sldChg>
      <pc:sldChg chg="add">
        <pc:chgData name="Alankrit Varma" userId="cb87d9eb-f513-45b9-b518-427599ed125a" providerId="ADAL" clId="{0C25AC9D-046C-403D-8D35-D100E033DC4F}" dt="2018-02-28T03:08:30.926" v="3966"/>
        <pc:sldMkLst>
          <pc:docMk/>
          <pc:sldMk cId="2775334990" sldId="325"/>
        </pc:sldMkLst>
      </pc:sldChg>
      <pc:sldChg chg="add del">
        <pc:chgData name="Alankrit Varma" userId="cb87d9eb-f513-45b9-b518-427599ed125a" providerId="ADAL" clId="{0C25AC9D-046C-403D-8D35-D100E033DC4F}" dt="2018-02-28T03:08:30.902" v="3965"/>
        <pc:sldMkLst>
          <pc:docMk/>
          <pc:sldMk cId="3187781226" sldId="325"/>
        </pc:sldMkLst>
      </pc:sldChg>
      <pc:sldChg chg="add del">
        <pc:chgData name="Alankrit Varma" userId="cb87d9eb-f513-45b9-b518-427599ed125a" providerId="ADAL" clId="{0C25AC9D-046C-403D-8D35-D100E033DC4F}" dt="2018-02-28T03:08:30.926" v="3966"/>
        <pc:sldMkLst>
          <pc:docMk/>
          <pc:sldMk cId="3438246557" sldId="326"/>
        </pc:sldMkLst>
      </pc:sldChg>
      <pc:sldChg chg="add del">
        <pc:chgData name="Alankrit Varma" userId="cb87d9eb-f513-45b9-b518-427599ed125a" providerId="ADAL" clId="{0C25AC9D-046C-403D-8D35-D100E033DC4F}" dt="2018-02-28T03:08:30.926" v="3966"/>
        <pc:sldMkLst>
          <pc:docMk/>
          <pc:sldMk cId="2170835419" sldId="327"/>
        </pc:sldMkLst>
      </pc:sldChg>
      <pc:sldChg chg="add del">
        <pc:chgData name="Alankrit Varma" userId="cb87d9eb-f513-45b9-b518-427599ed125a" providerId="ADAL" clId="{0C25AC9D-046C-403D-8D35-D100E033DC4F}" dt="2018-02-28T03:08:30.926" v="3966"/>
        <pc:sldMkLst>
          <pc:docMk/>
          <pc:sldMk cId="1214581069" sldId="328"/>
        </pc:sldMkLst>
      </pc:sldChg>
      <pc:sldChg chg="add del">
        <pc:chgData name="Alankrit Varma" userId="cb87d9eb-f513-45b9-b518-427599ed125a" providerId="ADAL" clId="{0C25AC9D-046C-403D-8D35-D100E033DC4F}" dt="2018-02-28T03:08:30.926" v="3966"/>
        <pc:sldMkLst>
          <pc:docMk/>
          <pc:sldMk cId="4147390387" sldId="329"/>
        </pc:sldMkLst>
      </pc:sldChg>
      <pc:sldChg chg="add">
        <pc:chgData name="Alankrit Varma" userId="cb87d9eb-f513-45b9-b518-427599ed125a" providerId="ADAL" clId="{0C25AC9D-046C-403D-8D35-D100E033DC4F}" dt="2018-02-28T03:19:38.425" v="3967"/>
        <pc:sldMkLst>
          <pc:docMk/>
          <pc:sldMk cId="2293799491" sldId="330"/>
        </pc:sldMkLst>
      </pc:sldChg>
      <pc:sldChg chg="add">
        <pc:chgData name="Alankrit Varma" userId="cb87d9eb-f513-45b9-b518-427599ed125a" providerId="ADAL" clId="{0C25AC9D-046C-403D-8D35-D100E033DC4F}" dt="2018-02-28T03:19:38.425" v="3967"/>
        <pc:sldMkLst>
          <pc:docMk/>
          <pc:sldMk cId="2406037765" sldId="331"/>
        </pc:sldMkLst>
      </pc:sldChg>
      <pc:sldChg chg="add">
        <pc:chgData name="Alankrit Varma" userId="cb87d9eb-f513-45b9-b518-427599ed125a" providerId="ADAL" clId="{0C25AC9D-046C-403D-8D35-D100E033DC4F}" dt="2018-02-28T03:19:38.425" v="3967"/>
        <pc:sldMkLst>
          <pc:docMk/>
          <pc:sldMk cId="3425277226" sldId="332"/>
        </pc:sldMkLst>
      </pc:sldChg>
      <pc:sldChg chg="add">
        <pc:chgData name="Alankrit Varma" userId="cb87d9eb-f513-45b9-b518-427599ed125a" providerId="ADAL" clId="{0C25AC9D-046C-403D-8D35-D100E033DC4F}" dt="2018-02-28T03:19:38.425" v="3967"/>
        <pc:sldMkLst>
          <pc:docMk/>
          <pc:sldMk cId="119211506" sldId="333"/>
        </pc:sldMkLst>
      </pc:sldChg>
      <pc:sldChg chg="addSp delSp modSp add">
        <pc:chgData name="Alankrit Varma" userId="cb87d9eb-f513-45b9-b518-427599ed125a" providerId="ADAL" clId="{0C25AC9D-046C-403D-8D35-D100E033DC4F}" dt="2018-02-28T03:21:05.104" v="3980" actId="12789"/>
        <pc:sldMkLst>
          <pc:docMk/>
          <pc:sldMk cId="3359136029" sldId="334"/>
        </pc:sldMkLst>
        <pc:picChg chg="add mod">
          <ac:chgData name="Alankrit Varma" userId="cb87d9eb-f513-45b9-b518-427599ed125a" providerId="ADAL" clId="{0C25AC9D-046C-403D-8D35-D100E033DC4F}" dt="2018-02-28T03:21:05.104" v="3980" actId="12789"/>
          <ac:picMkLst>
            <pc:docMk/>
            <pc:sldMk cId="3359136029" sldId="334"/>
            <ac:picMk id="3" creationId="{D5635EF3-729D-499F-A5CC-71C8BE5D2E29}"/>
          </ac:picMkLst>
        </pc:picChg>
        <pc:picChg chg="del">
          <ac:chgData name="Alankrit Varma" userId="cb87d9eb-f513-45b9-b518-427599ed125a" providerId="ADAL" clId="{0C25AC9D-046C-403D-8D35-D100E033DC4F}" dt="2018-02-28T03:20:00.613" v="3969" actId="478"/>
          <ac:picMkLst>
            <pc:docMk/>
            <pc:sldMk cId="3359136029" sldId="334"/>
            <ac:picMk id="6" creationId="{2F2B6E27-67EA-AB41-B256-DDCBB2F4F8F5}"/>
          </ac:picMkLst>
        </pc:picChg>
      </pc:sldChg>
      <pc:sldChg chg="addSp delSp modSp add">
        <pc:chgData name="Alankrit Varma" userId="cb87d9eb-f513-45b9-b518-427599ed125a" providerId="ADAL" clId="{0C25AC9D-046C-403D-8D35-D100E033DC4F}" dt="2018-02-28T03:21:10.113" v="3981" actId="12789"/>
        <pc:sldMkLst>
          <pc:docMk/>
          <pc:sldMk cId="2145653922" sldId="335"/>
        </pc:sldMkLst>
        <pc:picChg chg="add mod">
          <ac:chgData name="Alankrit Varma" userId="cb87d9eb-f513-45b9-b518-427599ed125a" providerId="ADAL" clId="{0C25AC9D-046C-403D-8D35-D100E033DC4F}" dt="2018-02-28T03:21:10.113" v="3981" actId="12789"/>
          <ac:picMkLst>
            <pc:docMk/>
            <pc:sldMk cId="2145653922" sldId="335"/>
            <ac:picMk id="3" creationId="{770C9D0B-9D2F-4630-97D3-DE71EF97B638}"/>
          </ac:picMkLst>
        </pc:picChg>
        <pc:picChg chg="del">
          <ac:chgData name="Alankrit Varma" userId="cb87d9eb-f513-45b9-b518-427599ed125a" providerId="ADAL" clId="{0C25AC9D-046C-403D-8D35-D100E033DC4F}" dt="2018-02-28T03:20:27.106" v="3974" actId="478"/>
          <ac:picMkLst>
            <pc:docMk/>
            <pc:sldMk cId="2145653922" sldId="335"/>
            <ac:picMk id="5" creationId="{0A101670-E175-7545-B3A3-2B96B772371A}"/>
          </ac:picMkLst>
        </pc:picChg>
      </pc:sldChg>
      <pc:sldChg chg="modSp add">
        <pc:chgData name="Alankrit Varma" userId="cb87d9eb-f513-45b9-b518-427599ed125a" providerId="ADAL" clId="{0C25AC9D-046C-403D-8D35-D100E033DC4F}" dt="2018-02-28T03:19:38.762" v="3968" actId="27636"/>
        <pc:sldMkLst>
          <pc:docMk/>
          <pc:sldMk cId="568889778" sldId="336"/>
        </pc:sldMkLst>
        <pc:spChg chg="mod">
          <ac:chgData name="Alankrit Varma" userId="cb87d9eb-f513-45b9-b518-427599ed125a" providerId="ADAL" clId="{0C25AC9D-046C-403D-8D35-D100E033DC4F}" dt="2018-02-28T03:19:38.762" v="3968" actId="27636"/>
          <ac:spMkLst>
            <pc:docMk/>
            <pc:sldMk cId="568889778" sldId="336"/>
            <ac:spMk id="3" creationId="{4B483AEB-A8AA-464A-AAA5-AE1311C8F027}"/>
          </ac:spMkLst>
        </pc:spChg>
      </pc:sldChg>
    </pc:docChg>
  </pc:docChgLst>
  <pc:docChgLst>
    <pc:chgData name="Varma, Alankrit" userId="cb87d9eb-f513-45b9-b518-427599ed125a" providerId="ADAL" clId="{0C25AC9D-046C-403D-8D35-D100E033DC4F}"/>
    <pc:docChg chg="addSld delSld modSld">
      <pc:chgData name="Varma, Alankrit" userId="cb87d9eb-f513-45b9-b518-427599ed125a" providerId="ADAL" clId="{0C25AC9D-046C-403D-8D35-D100E033DC4F}" dt="2018-02-27T19:47:35.492" v="36" actId="20577"/>
      <pc:docMkLst>
        <pc:docMk/>
      </pc:docMkLst>
      <pc:sldChg chg="modSp">
        <pc:chgData name="Varma, Alankrit" userId="cb87d9eb-f513-45b9-b518-427599ed125a" providerId="ADAL" clId="{0C25AC9D-046C-403D-8D35-D100E033DC4F}" dt="2018-02-27T19:47:35.492" v="36" actId="20577"/>
        <pc:sldMkLst>
          <pc:docMk/>
          <pc:sldMk cId="601597855" sldId="275"/>
        </pc:sldMkLst>
        <pc:spChg chg="mod">
          <ac:chgData name="Varma, Alankrit" userId="cb87d9eb-f513-45b9-b518-427599ed125a" providerId="ADAL" clId="{0C25AC9D-046C-403D-8D35-D100E033DC4F}" dt="2018-02-27T19:47:35.492" v="36" actId="20577"/>
          <ac:spMkLst>
            <pc:docMk/>
            <pc:sldMk cId="601597855" sldId="275"/>
            <ac:spMk id="3" creationId="{00000000-0000-0000-0000-000000000000}"/>
          </ac:spMkLst>
        </pc:spChg>
      </pc:sldChg>
      <pc:sldChg chg="modSp">
        <pc:chgData name="Varma, Alankrit" userId="cb87d9eb-f513-45b9-b518-427599ed125a" providerId="ADAL" clId="{0C25AC9D-046C-403D-8D35-D100E033DC4F}" dt="2018-02-27T19:43:53.327" v="35" actId="20577"/>
        <pc:sldMkLst>
          <pc:docMk/>
          <pc:sldMk cId="1327579344" sldId="277"/>
        </pc:sldMkLst>
        <pc:spChg chg="mod">
          <ac:chgData name="Varma, Alankrit" userId="cb87d9eb-f513-45b9-b518-427599ed125a" providerId="ADAL" clId="{0C25AC9D-046C-403D-8D35-D100E033DC4F}" dt="2018-02-27T19:43:53.327" v="35" actId="20577"/>
          <ac:spMkLst>
            <pc:docMk/>
            <pc:sldMk cId="1327579344" sldId="277"/>
            <ac:spMk id="3" creationId="{00000000-0000-0000-0000-000000000000}"/>
          </ac:spMkLst>
        </pc:spChg>
      </pc:sldChg>
      <pc:sldChg chg="add del setBg">
        <pc:chgData name="Varma, Alankrit" userId="cb87d9eb-f513-45b9-b518-427599ed125a" providerId="ADAL" clId="{0C25AC9D-046C-403D-8D35-D100E033DC4F}" dt="2018-02-27T19:42:35.733" v="1" actId="20577"/>
        <pc:sldMkLst>
          <pc:docMk/>
          <pc:sldMk cId="1484578954" sldId="304"/>
        </pc:sldMkLst>
      </pc:sldChg>
      <pc:sldChg chg="add">
        <pc:chgData name="Varma, Alankrit" userId="cb87d9eb-f513-45b9-b518-427599ed125a" providerId="ADAL" clId="{0C25AC9D-046C-403D-8D35-D100E033DC4F}" dt="2018-02-27T19:42:35.815" v="2" actId="20577"/>
        <pc:sldMkLst>
          <pc:docMk/>
          <pc:sldMk cId="2015395410" sldId="304"/>
        </pc:sldMkLst>
      </pc:sldChg>
      <pc:sldChg chg="add del">
        <pc:chgData name="Varma, Alankrit" userId="cb87d9eb-f513-45b9-b518-427599ed125a" providerId="ADAL" clId="{0C25AC9D-046C-403D-8D35-D100E033DC4F}" dt="2018-02-27T19:42:35.815" v="2" actId="20577"/>
        <pc:sldMkLst>
          <pc:docMk/>
          <pc:sldMk cId="2157710371" sldId="305"/>
        </pc:sldMkLst>
      </pc:sldChg>
      <pc:sldChg chg="add del">
        <pc:chgData name="Varma, Alankrit" userId="cb87d9eb-f513-45b9-b518-427599ed125a" providerId="ADAL" clId="{0C25AC9D-046C-403D-8D35-D100E033DC4F}" dt="2018-02-27T19:42:35.815" v="2" actId="20577"/>
        <pc:sldMkLst>
          <pc:docMk/>
          <pc:sldMk cId="4190013255" sldId="306"/>
        </pc:sldMkLst>
      </pc:sldChg>
      <pc:sldChg chg="add del">
        <pc:chgData name="Varma, Alankrit" userId="cb87d9eb-f513-45b9-b518-427599ed125a" providerId="ADAL" clId="{0C25AC9D-046C-403D-8D35-D100E033DC4F}" dt="2018-02-27T19:42:35.815" v="2" actId="20577"/>
        <pc:sldMkLst>
          <pc:docMk/>
          <pc:sldMk cId="1437262794" sldId="307"/>
        </pc:sldMkLst>
      </pc:sldChg>
      <pc:sldChg chg="add del">
        <pc:chgData name="Varma, Alankrit" userId="cb87d9eb-f513-45b9-b518-427599ed125a" providerId="ADAL" clId="{0C25AC9D-046C-403D-8D35-D100E033DC4F}" dt="2018-02-27T19:42:35.815" v="2" actId="20577"/>
        <pc:sldMkLst>
          <pc:docMk/>
          <pc:sldMk cId="814829810" sldId="308"/>
        </pc:sldMkLst>
      </pc:sldChg>
      <pc:sldChg chg="add del setBg">
        <pc:chgData name="Varma, Alankrit" userId="cb87d9eb-f513-45b9-b518-427599ed125a" providerId="ADAL" clId="{0C25AC9D-046C-403D-8D35-D100E033DC4F}" dt="2018-02-27T19:42:35.815" v="2" actId="20577"/>
        <pc:sldMkLst>
          <pc:docMk/>
          <pc:sldMk cId="1663656589" sldId="309"/>
        </pc:sldMkLst>
      </pc:sldChg>
      <pc:sldChg chg="add">
        <pc:chgData name="Varma, Alankrit" userId="cb87d9eb-f513-45b9-b518-427599ed125a" providerId="ADAL" clId="{0C25AC9D-046C-403D-8D35-D100E033DC4F}" dt="2018-02-27T19:42:35.815" v="2" actId="20577"/>
        <pc:sldMkLst>
          <pc:docMk/>
          <pc:sldMk cId="612347795" sldId="310"/>
        </pc:sldMkLst>
      </pc:sldChg>
      <pc:sldChg chg="add del">
        <pc:chgData name="Varma, Alankrit" userId="cb87d9eb-f513-45b9-b518-427599ed125a" providerId="ADAL" clId="{0C25AC9D-046C-403D-8D35-D100E033DC4F}" dt="2018-02-27T19:42:35.733" v="1" actId="20577"/>
        <pc:sldMkLst>
          <pc:docMk/>
          <pc:sldMk cId="2243061963" sldId="310"/>
        </pc:sldMkLst>
      </pc:sldChg>
      <pc:sldChg chg="add">
        <pc:chgData name="Varma, Alankrit" userId="cb87d9eb-f513-45b9-b518-427599ed125a" providerId="ADAL" clId="{0C25AC9D-046C-403D-8D35-D100E033DC4F}" dt="2018-02-27T19:42:35.815" v="2" actId="20577"/>
        <pc:sldMkLst>
          <pc:docMk/>
          <pc:sldMk cId="1864054996" sldId="311"/>
        </pc:sldMkLst>
      </pc:sldChg>
      <pc:sldChg chg="add del">
        <pc:chgData name="Varma, Alankrit" userId="cb87d9eb-f513-45b9-b518-427599ed125a" providerId="ADAL" clId="{0C25AC9D-046C-403D-8D35-D100E033DC4F}" dt="2018-02-27T19:42:35.733" v="1" actId="20577"/>
        <pc:sldMkLst>
          <pc:docMk/>
          <pc:sldMk cId="4271749862" sldId="311"/>
        </pc:sldMkLst>
      </pc:sldChg>
      <pc:sldChg chg="add del">
        <pc:chgData name="Varma, Alankrit" userId="cb87d9eb-f513-45b9-b518-427599ed125a" providerId="ADAL" clId="{0C25AC9D-046C-403D-8D35-D100E033DC4F}" dt="2018-02-27T19:42:35.815" v="2" actId="20577"/>
        <pc:sldMkLst>
          <pc:docMk/>
          <pc:sldMk cId="3438246557" sldId="312"/>
        </pc:sldMkLst>
      </pc:sldChg>
      <pc:sldChg chg="add del">
        <pc:chgData name="Varma, Alankrit" userId="cb87d9eb-f513-45b9-b518-427599ed125a" providerId="ADAL" clId="{0C25AC9D-046C-403D-8D35-D100E033DC4F}" dt="2018-02-27T19:42:35.815" v="2" actId="20577"/>
        <pc:sldMkLst>
          <pc:docMk/>
          <pc:sldMk cId="2170835419" sldId="313"/>
        </pc:sldMkLst>
      </pc:sldChg>
      <pc:sldChg chg="add del">
        <pc:chgData name="Varma, Alankrit" userId="cb87d9eb-f513-45b9-b518-427599ed125a" providerId="ADAL" clId="{0C25AC9D-046C-403D-8D35-D100E033DC4F}" dt="2018-02-27T19:42:35.815" v="2" actId="20577"/>
        <pc:sldMkLst>
          <pc:docMk/>
          <pc:sldMk cId="550862584" sldId="314"/>
        </pc:sldMkLst>
      </pc:sldChg>
      <pc:sldChg chg="add del">
        <pc:chgData name="Varma, Alankrit" userId="cb87d9eb-f513-45b9-b518-427599ed125a" providerId="ADAL" clId="{0C25AC9D-046C-403D-8D35-D100E033DC4F}" dt="2018-02-27T19:42:35.815" v="2" actId="20577"/>
        <pc:sldMkLst>
          <pc:docMk/>
          <pc:sldMk cId="1214581069" sldId="3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D47F8B-C2FC-9540-A0E0-B106EE612B16}" type="datetimeFigureOut">
              <a:rPr lang="en-US" smtClean="0"/>
              <a:t>2/27/2018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208B52-F97A-2D40-B706-CEC41B37499B}" type="slidenum">
              <a:rPr lang="en-US" smtClean="0"/>
              <a:t>‹#›</a:t>
            </a:fld>
            <a:endParaRPr lang="en-US"/>
          </a:p>
        </p:txBody>
      </p:sp>
    </p:spTree>
    <p:extLst>
      <p:ext uri="{BB962C8B-B14F-4D97-AF65-F5344CB8AC3E}">
        <p14:creationId xmlns:p14="http://schemas.microsoft.com/office/powerpoint/2010/main" val="1431928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AC1A9B-BDAC-6A46-B8D4-E37AE0BBC950}" type="datetimeFigureOut">
              <a:rPr lang="en-US" smtClean="0"/>
              <a:t>2/27/2018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36AC2A-E969-3C46-9ED8-B46D40C5E669}" type="slidenum">
              <a:rPr lang="en-US" smtClean="0"/>
              <a:t>‹#›</a:t>
            </a:fld>
            <a:endParaRPr lang="en-US"/>
          </a:p>
        </p:txBody>
      </p:sp>
    </p:spTree>
    <p:extLst>
      <p:ext uri="{BB962C8B-B14F-4D97-AF65-F5344CB8AC3E}">
        <p14:creationId xmlns:p14="http://schemas.microsoft.com/office/powerpoint/2010/main" val="11917264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an </a:t>
            </a:r>
            <a:r>
              <a:rPr lang="en-US" sz="1200" b="1" i="0" kern="1200" dirty="0">
                <a:solidFill>
                  <a:schemeClr val="tx1"/>
                </a:solidFill>
                <a:effectLst/>
                <a:latin typeface="+mn-lt"/>
                <a:ea typeface="+mn-ea"/>
                <a:cs typeface="+mn-cs"/>
              </a:rPr>
              <a:t>unrefined</a:t>
            </a:r>
            <a:r>
              <a:rPr lang="en-US" sz="1200" b="0" i="0" kern="1200" dirty="0">
                <a:solidFill>
                  <a:schemeClr val="tx1"/>
                </a:solidFill>
                <a:effectLst/>
                <a:latin typeface="+mn-lt"/>
                <a:ea typeface="+mn-ea"/>
                <a:cs typeface="+mn-cs"/>
              </a:rPr>
              <a:t> petroleum product composed of hydrocarbon deposits and other </a:t>
            </a:r>
            <a:r>
              <a:rPr lang="en-US" sz="1200" b="1" i="0" kern="1200" dirty="0">
                <a:solidFill>
                  <a:schemeClr val="tx1"/>
                </a:solidFill>
                <a:effectLst/>
                <a:latin typeface="+mn-lt"/>
                <a:ea typeface="+mn-ea"/>
                <a:cs typeface="+mn-cs"/>
              </a:rPr>
              <a:t>organic</a:t>
            </a:r>
            <a:r>
              <a:rPr lang="en-US" sz="1200" b="0" i="0" kern="1200" dirty="0">
                <a:solidFill>
                  <a:schemeClr val="tx1"/>
                </a:solidFill>
                <a:effectLst/>
                <a:latin typeface="+mn-lt"/>
                <a:ea typeface="+mn-ea"/>
                <a:cs typeface="+mn-cs"/>
              </a:rPr>
              <a:t> materials that can be </a:t>
            </a:r>
            <a:r>
              <a:rPr lang="en-US" sz="1200" b="1" i="0" kern="1200" dirty="0">
                <a:solidFill>
                  <a:schemeClr val="tx1"/>
                </a:solidFill>
                <a:effectLst/>
                <a:latin typeface="+mn-lt"/>
                <a:ea typeface="+mn-ea"/>
                <a:cs typeface="+mn-cs"/>
              </a:rPr>
              <a:t>refined</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produce</a:t>
            </a:r>
            <a:r>
              <a:rPr lang="en-US" sz="1200" b="0" i="0" kern="1200" dirty="0">
                <a:solidFill>
                  <a:schemeClr val="tx1"/>
                </a:solidFill>
                <a:effectLst/>
                <a:latin typeface="+mn-lt"/>
                <a:ea typeface="+mn-ea"/>
                <a:cs typeface="+mn-cs"/>
              </a:rPr>
              <a:t> usable products such as gasoline, diesel and various types of petrochemicals.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08287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Empirically, shifts in inventory demand tend to arise only when geopolitical turmoil coincides with expectations of strong demand for crude oil and light oil supplies.</a:t>
            </a:r>
          </a:p>
          <a:p>
            <a:r>
              <a:rPr lang="en-US" dirty="0"/>
              <a:t>Geopolitical tensions alone, will not have an effect on the price of oil as long as oil supplies are plentiful relative to expected demand.</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480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names of each of the shocks in the graph</a:t>
            </a:r>
          </a:p>
        </p:txBody>
      </p:sp>
      <p:sp>
        <p:nvSpPr>
          <p:cNvPr id="4" name="Slide Number Placeholder 3"/>
          <p:cNvSpPr>
            <a:spLocks noGrp="1"/>
          </p:cNvSpPr>
          <p:nvPr>
            <p:ph type="sldNum" sz="quarter" idx="10"/>
          </p:nvPr>
        </p:nvSpPr>
        <p:spPr/>
        <p:txBody>
          <a:bodyPr/>
          <a:lstStyle/>
          <a:p>
            <a:fld id="{8D36AC2A-E969-3C46-9ED8-B46D40C5E669}" type="slidenum">
              <a:rPr lang="en-US" smtClean="0"/>
              <a:t>6</a:t>
            </a:fld>
            <a:endParaRPr lang="en-US"/>
          </a:p>
        </p:txBody>
      </p:sp>
    </p:spTree>
    <p:extLst>
      <p:ext uri="{BB962C8B-B14F-4D97-AF65-F5344CB8AC3E}">
        <p14:creationId xmlns:p14="http://schemas.microsoft.com/office/powerpoint/2010/main" val="1894916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Compared with non-oil inflation, 25% of price increase was as a result of supply shocks</a:t>
            </a:r>
          </a:p>
        </p:txBody>
      </p:sp>
      <p:sp>
        <p:nvSpPr>
          <p:cNvPr id="4" name="Slide Number Placeholder 3"/>
          <p:cNvSpPr>
            <a:spLocks noGrp="1"/>
          </p:cNvSpPr>
          <p:nvPr>
            <p:ph type="sldNum" sz="quarter" idx="10"/>
          </p:nvPr>
        </p:nvSpPr>
        <p:spPr/>
        <p:txBody>
          <a:bodyPr/>
          <a:lstStyle/>
          <a:p>
            <a:fld id="{8D36AC2A-E969-3C46-9ED8-B46D40C5E669}" type="slidenum">
              <a:rPr lang="en-US" smtClean="0"/>
              <a:t>9</a:t>
            </a:fld>
            <a:endParaRPr lang="en-US"/>
          </a:p>
        </p:txBody>
      </p:sp>
    </p:spTree>
    <p:extLst>
      <p:ext uri="{BB962C8B-B14F-4D97-AF65-F5344CB8AC3E}">
        <p14:creationId xmlns:p14="http://schemas.microsoft.com/office/powerpoint/2010/main" val="428431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it happens</a:t>
            </a:r>
          </a:p>
          <a:p>
            <a:r>
              <a:rPr lang="en-US" dirty="0"/>
              <a:t>How large is the shock</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5578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 on average predict the shocks best</a:t>
            </a:r>
          </a:p>
          <a:p>
            <a:endParaRPr lang="en-US" dirty="0"/>
          </a:p>
          <a:p>
            <a:r>
              <a:rPr lang="en-US" dirty="0"/>
              <a:t>Overall, shocks are largest from consumer’s perspective</a:t>
            </a:r>
          </a:p>
          <a:p>
            <a:r>
              <a:rPr lang="en-US" dirty="0"/>
              <a:t>Somewhat smaller from financial market perspective</a:t>
            </a:r>
          </a:p>
          <a:p>
            <a:r>
              <a:rPr lang="en-US" dirty="0"/>
              <a:t>Policymakers’ expectation close to consumers’ expectations.</a:t>
            </a:r>
          </a:p>
          <a:p>
            <a:endParaRPr lang="en-US" dirty="0"/>
          </a:p>
          <a:p>
            <a:r>
              <a:rPr lang="en-US" dirty="0"/>
              <a:t>Shock = - (expectation - spot) / spot</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0977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1917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so many of talks, we have roughly understand the determinants of past oil price fluctuations</a:t>
            </a:r>
          </a:p>
          <a:p>
            <a:endParaRPr lang="en-US" dirty="0"/>
          </a:p>
          <a:p>
            <a:r>
              <a:rPr lang="en-US" dirty="0"/>
              <a:t>Can we do prediction?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220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11631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1980’s oil search</a:t>
            </a:r>
          </a:p>
          <a:p>
            <a:r>
              <a:rPr lang="en-US" dirty="0"/>
              <a:t>Oil-peak hypothesis</a:t>
            </a:r>
          </a:p>
          <a:p>
            <a:r>
              <a:rPr lang="en-US" dirty="0"/>
              <a:t>Shale oil extraction technology</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36AC2A-E969-3C46-9ED8-B46D40C5E66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7012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44A690-4612-6746-8956-EAECCF5A1088}"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206DB-9488-D04D-BDD1-A7C9D84C4579}" type="slidenum">
              <a:rPr lang="en-US" smtClean="0"/>
              <a:t>‹#›</a:t>
            </a:fld>
            <a:endParaRPr lang="en-US"/>
          </a:p>
        </p:txBody>
      </p:sp>
      <p:sp>
        <p:nvSpPr>
          <p:cNvPr id="3" name="Text Placeholder 2"/>
          <p:cNvSpPr>
            <a:spLocks noGrp="1"/>
          </p:cNvSpPr>
          <p:nvPr>
            <p:ph type="body" idx="1"/>
          </p:nvPr>
        </p:nvSpPr>
        <p:spPr>
          <a:xfrm>
            <a:off x="518199" y="2906713"/>
            <a:ext cx="7772400" cy="1500187"/>
          </a:xfrm>
        </p:spPr>
        <p:txBody>
          <a:bodyPr anchor="b">
            <a:normAutofit/>
          </a:bodyPr>
          <a:lstStyle>
            <a:lvl1pPr marL="0" indent="0">
              <a:buNone/>
              <a:defRPr sz="1600">
                <a:solidFill>
                  <a:srgbClr val="1B8BD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itle Placeholder 1"/>
          <p:cNvSpPr>
            <a:spLocks noGrp="1"/>
          </p:cNvSpPr>
          <p:nvPr>
            <p:ph type="title"/>
          </p:nvPr>
        </p:nvSpPr>
        <p:spPr>
          <a:xfrm>
            <a:off x="518199" y="4401792"/>
            <a:ext cx="8229600" cy="1143000"/>
          </a:xfrm>
          <a:prstGeom prst="rect">
            <a:avLst/>
          </a:prstGeom>
        </p:spPr>
        <p:txBody>
          <a:bodyPr vert="horz" lIns="91440" tIns="45720" rIns="91440" bIns="45720" rtlCol="0" anchor="t" anchorCtr="0">
            <a:normAutofit/>
          </a:bodyPr>
          <a:lstStyle>
            <a:lvl1pPr algn="l">
              <a:defRPr>
                <a:solidFill>
                  <a:schemeClr val="bg1"/>
                </a:solidFill>
              </a:defRPr>
            </a:lvl1pPr>
          </a:lstStyle>
          <a:p>
            <a:r>
              <a:rPr lang="en-US" dirty="0"/>
              <a:t>Click to edit Master title style</a:t>
            </a:r>
          </a:p>
        </p:txBody>
      </p:sp>
      <p:cxnSp>
        <p:nvCxnSpPr>
          <p:cNvPr id="12" name="Straight Connector 11"/>
          <p:cNvCxnSpPr/>
          <p:nvPr userDrawn="1"/>
        </p:nvCxnSpPr>
        <p:spPr>
          <a:xfrm>
            <a:off x="623681" y="4406900"/>
            <a:ext cx="7666919" cy="0"/>
          </a:xfrm>
          <a:prstGeom prst="line">
            <a:avLst/>
          </a:prstGeom>
          <a:ln>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266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0770C2-5FBB-8040-9287-CBE8AE6DC0DE}"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13396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358CA5-2699-A64F-8564-3A00CCF98EE7}"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83254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67DFF-F809-704D-A3E9-F1AC306D86EA}"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395681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99C9A0-EF50-0046-B8D7-8284D07921CE}"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183439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F055B8F-1B38-9D41-9162-76AE9C13DEC4}"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1429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120E48-968E-A24E-9704-B95DC9671576}"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144032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744CD8-825F-804C-85AF-F4839705B154}"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125988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2FAD6F-55B4-8A4C-9DD4-1CA7758ECE2D}"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205819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BFA0F-BDD0-7D44-9DBF-7F75E5C80E10}" type="datetime1">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211721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19F033-1E98-844E-AE38-687DB8398594}" type="datetime1">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318088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AD730B-03D3-2C4B-A717-63113C284DDF}" type="datetime1">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423896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4AC4F-E508-234C-93F9-1A4BA71C1767}" type="datetime1">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204617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D6B45-FB0F-D140-BBFF-A3CEA860B75D}"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361472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6093D-4B5C-A843-BB5A-A62C89A5D621}"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368384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0"/>
            <a:ext cx="9135241" cy="6858000"/>
          </a:xfrm>
          <a:prstGeom prst="rect">
            <a:avLst/>
          </a:prstGeom>
        </p:spPr>
      </p:pic>
      <p:sp>
        <p:nvSpPr>
          <p:cNvPr id="2" name="Title 1"/>
          <p:cNvSpPr>
            <a:spLocks noGrp="1"/>
          </p:cNvSpPr>
          <p:nvPr>
            <p:ph type="title"/>
          </p:nvPr>
        </p:nvSpPr>
        <p:spPr>
          <a:xfrm>
            <a:off x="3781899" y="-205952"/>
            <a:ext cx="8229600" cy="1143000"/>
          </a:xfrm>
        </p:spPr>
        <p:txBody>
          <a:bodyPr>
            <a:normAutofit/>
          </a:bodyPr>
          <a:lstStyle>
            <a:lvl1pPr algn="l">
              <a:defRPr sz="2000">
                <a:solidFill>
                  <a:schemeClr val="tx2">
                    <a:lumMod val="50000"/>
                  </a:schemeClr>
                </a:solidFill>
                <a:effectLst/>
                <a:latin typeface="Whitney-Book"/>
              </a:defRPr>
            </a:lvl1pPr>
          </a:lstStyle>
          <a:p>
            <a:r>
              <a:rPr lang="en-US" dirty="0"/>
              <a:t>Click to edit Master title style</a:t>
            </a:r>
          </a:p>
        </p:txBody>
      </p:sp>
      <p:sp>
        <p:nvSpPr>
          <p:cNvPr id="3" name="Date Placeholder 2"/>
          <p:cNvSpPr>
            <a:spLocks noGrp="1"/>
          </p:cNvSpPr>
          <p:nvPr>
            <p:ph type="dt" sz="half" idx="10"/>
          </p:nvPr>
        </p:nvSpPr>
        <p:spPr/>
        <p:txBody>
          <a:bodyPr/>
          <a:lstStyle/>
          <a:p>
            <a:fld id="{8E06660C-C76D-6845-A8A3-FA2AD27534C9}" type="datetime1">
              <a:rPr lang="en-US" smtClean="0"/>
              <a:t>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3206DB-9488-D04D-BDD1-A7C9D84C4579}" type="slidenum">
              <a:rPr lang="en-US" smtClean="0"/>
              <a:pPr/>
              <a:t>‹#›</a:t>
            </a:fld>
            <a:endParaRPr lang="en-US" dirty="0"/>
          </a:p>
        </p:txBody>
      </p:sp>
    </p:spTree>
    <p:extLst>
      <p:ext uri="{BB962C8B-B14F-4D97-AF65-F5344CB8AC3E}">
        <p14:creationId xmlns:p14="http://schemas.microsoft.com/office/powerpoint/2010/main" val="303253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4" name="Picture 13" descr="LosAngelesPowerpointBkgrd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descr="ShanghaiBand3.psd"/>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3396721"/>
            <a:ext cx="7113120" cy="4359992"/>
          </a:xfrm>
          <a:prstGeom prst="rect">
            <a:avLst/>
          </a:prstGeom>
        </p:spPr>
      </p:pic>
      <p:sp>
        <p:nvSpPr>
          <p:cNvPr id="10" name="Rectangle 9"/>
          <p:cNvSpPr/>
          <p:nvPr userDrawn="1"/>
        </p:nvSpPr>
        <p:spPr>
          <a:xfrm>
            <a:off x="402968" y="5520257"/>
            <a:ext cx="167878" cy="461665"/>
          </a:xfrm>
          <a:prstGeom prst="rect">
            <a:avLst/>
          </a:prstGeom>
        </p:spPr>
        <p:txBody>
          <a:bodyPr wrap="square">
            <a:spAutoFit/>
          </a:bodyPr>
          <a:lstStyle/>
          <a:p>
            <a:r>
              <a:rPr lang="en-US" sz="2400" dirty="0">
                <a:solidFill>
                  <a:srgbClr val="E3AA00"/>
                </a:solidFill>
                <a:latin typeface="Arial"/>
                <a:ea typeface="Arial" charset="0"/>
                <a:cs typeface="Arial"/>
                <a:sym typeface="Arial" charset="0"/>
              </a:rPr>
              <a:t> </a:t>
            </a:r>
            <a:endParaRPr lang="en-US" dirty="0"/>
          </a:p>
        </p:txBody>
      </p:sp>
      <p:sp>
        <p:nvSpPr>
          <p:cNvPr id="2" name="Title 1"/>
          <p:cNvSpPr>
            <a:spLocks noGrp="1"/>
          </p:cNvSpPr>
          <p:nvPr>
            <p:ph type="title"/>
          </p:nvPr>
        </p:nvSpPr>
        <p:spPr>
          <a:xfrm>
            <a:off x="3311174" y="510310"/>
            <a:ext cx="5375625" cy="2165983"/>
          </a:xfrm>
        </p:spPr>
        <p:txBody>
          <a:bodyPr anchor="t" anchorCtr="0"/>
          <a:lstStyle>
            <a:lvl1pPr algn="l">
              <a:defRPr baseline="0">
                <a:solidFill>
                  <a:schemeClr val="bg1"/>
                </a:solidFill>
                <a:latin typeface="Whitney-Book"/>
              </a:defRPr>
            </a:lvl1pPr>
          </a:lstStyle>
          <a:p>
            <a:r>
              <a:rPr lang="en-US" dirty="0"/>
              <a:t>Click to edit Master title style</a:t>
            </a:r>
          </a:p>
        </p:txBody>
      </p:sp>
      <p:sp>
        <p:nvSpPr>
          <p:cNvPr id="3" name="Vertical Text Placeholder 2"/>
          <p:cNvSpPr>
            <a:spLocks noGrp="1"/>
          </p:cNvSpPr>
          <p:nvPr>
            <p:ph type="body" orient="vert" idx="1"/>
          </p:nvPr>
        </p:nvSpPr>
        <p:spPr>
          <a:xfrm rot="16200000">
            <a:off x="1086444" y="2810314"/>
            <a:ext cx="3264685" cy="4813070"/>
          </a:xfrm>
        </p:spPr>
        <p:txBody>
          <a:bodyPr vert="eaVert" anchor="t" anchorCtr="0"/>
          <a:lstStyle>
            <a:lvl1pPr>
              <a:defRPr baseline="0">
                <a:latin typeface="Whitney-Book"/>
              </a:defRPr>
            </a:lvl1pPr>
            <a:lvl2pPr>
              <a:defRPr baseline="0">
                <a:latin typeface="Whitney-Book"/>
              </a:defRPr>
            </a:lvl2pPr>
            <a:lvl3pPr>
              <a:defRPr baseline="0">
                <a:latin typeface="Whitney-Book"/>
              </a:defRPr>
            </a:lvl3pPr>
            <a:lvl4pPr>
              <a:defRPr baseline="0">
                <a:latin typeface="Whitney-Book"/>
              </a:defRPr>
            </a:lvl4pPr>
            <a:lvl5pPr>
              <a:defRPr baseline="0">
                <a:latin typeface="Whitney-Book"/>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10"/>
          </p:nvPr>
        </p:nvSpPr>
        <p:spPr/>
        <p:txBody>
          <a:bodyPr/>
          <a:lstStyle/>
          <a:p>
            <a:fld id="{E23CD96A-8667-174E-9EC0-9B42156AAF60}"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206DB-9488-D04D-BDD1-A7C9D84C4579}" type="slidenum">
              <a:rPr lang="en-US" smtClean="0"/>
              <a:t>‹#›</a:t>
            </a:fld>
            <a:endParaRPr lang="en-US"/>
          </a:p>
        </p:txBody>
      </p:sp>
    </p:spTree>
    <p:extLst>
      <p:ext uri="{BB962C8B-B14F-4D97-AF65-F5344CB8AC3E}">
        <p14:creationId xmlns:p14="http://schemas.microsoft.com/office/powerpoint/2010/main" val="35822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8808"/>
            <a:ext cx="9144000" cy="6858000"/>
          </a:xfrm>
          <a:prstGeom prst="rect">
            <a:avLst/>
          </a:prstGeom>
        </p:spPr>
      </p:pic>
      <p:sp>
        <p:nvSpPr>
          <p:cNvPr id="3" name="Vertical Text Placeholder 2"/>
          <p:cNvSpPr>
            <a:spLocks noGrp="1"/>
          </p:cNvSpPr>
          <p:nvPr>
            <p:ph type="body" orient="vert" idx="1"/>
          </p:nvPr>
        </p:nvSpPr>
        <p:spPr>
          <a:xfrm rot="16200000">
            <a:off x="2544897" y="1421143"/>
            <a:ext cx="3726791" cy="5851525"/>
          </a:xfrm>
        </p:spPr>
        <p:txBody>
          <a:bodyPr vert="eaVert"/>
          <a:lstStyle>
            <a:lvl1pPr>
              <a:defRPr>
                <a:latin typeface="Whitney-Medium"/>
              </a:defRPr>
            </a:lvl1pPr>
            <a:lvl2pPr>
              <a:defRPr>
                <a:latin typeface="Whitney-Medium"/>
              </a:defRPr>
            </a:lvl2pPr>
            <a:lvl3pPr>
              <a:defRPr>
                <a:latin typeface="Whitney-Medium"/>
              </a:defRPr>
            </a:lvl3pPr>
            <a:lvl4pPr>
              <a:defRPr>
                <a:latin typeface="Whitney-Medium"/>
              </a:defRPr>
            </a:lvl4pPr>
            <a:lvl5pPr>
              <a:defRPr>
                <a:latin typeface="Whitney-Medium"/>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C3C61D-A167-864B-9B40-C99D25619130}"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206DB-9488-D04D-BDD1-A7C9D84C4579}" type="slidenum">
              <a:rPr lang="en-US" smtClean="0"/>
              <a:t>‹#›</a:t>
            </a:fld>
            <a:endParaRPr lang="en-US"/>
          </a:p>
        </p:txBody>
      </p:sp>
      <p:sp>
        <p:nvSpPr>
          <p:cNvPr id="2" name="Vertical Title 1"/>
          <p:cNvSpPr>
            <a:spLocks noGrp="1"/>
          </p:cNvSpPr>
          <p:nvPr>
            <p:ph type="title" orient="vert"/>
          </p:nvPr>
        </p:nvSpPr>
        <p:spPr>
          <a:xfrm rot="16200000">
            <a:off x="3349120" y="-2112771"/>
            <a:ext cx="1288485" cy="7072320"/>
          </a:xfrm>
        </p:spPr>
        <p:txBody>
          <a:bodyPr vert="eaVert">
            <a:normAutofit/>
          </a:bodyPr>
          <a:lstStyle>
            <a:lvl1pPr>
              <a:defRPr sz="2800">
                <a:latin typeface="Whitney-Medium"/>
              </a:defRPr>
            </a:lvl1pPr>
          </a:lstStyle>
          <a:p>
            <a:r>
              <a:rPr lang="en-US" dirty="0"/>
              <a:t>Click to edit Master title style</a:t>
            </a:r>
          </a:p>
        </p:txBody>
      </p:sp>
    </p:spTree>
    <p:extLst>
      <p:ext uri="{BB962C8B-B14F-4D97-AF65-F5344CB8AC3E}">
        <p14:creationId xmlns:p14="http://schemas.microsoft.com/office/powerpoint/2010/main" val="120140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pic>
        <p:nvPicPr>
          <p:cNvPr id="12" name="Picture 11" descr="StudentsPPT_Bkgr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Date Placeholder 2"/>
          <p:cNvSpPr>
            <a:spLocks noGrp="1"/>
          </p:cNvSpPr>
          <p:nvPr>
            <p:ph type="dt" sz="half" idx="10"/>
          </p:nvPr>
        </p:nvSpPr>
        <p:spPr/>
        <p:txBody>
          <a:bodyPr/>
          <a:lstStyle/>
          <a:p>
            <a:fld id="{D244B522-FF9C-5647-A10C-6FC8E1900EFB}" type="datetime1">
              <a:rPr lang="en-US" smtClean="0"/>
              <a:t>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3206DB-9488-D04D-BDD1-A7C9D84C4579}" type="slidenum">
              <a:rPr lang="en-US" smtClean="0"/>
              <a:pPr/>
              <a:t>‹#›</a:t>
            </a:fld>
            <a:endParaRPr lang="en-US" dirty="0"/>
          </a:p>
        </p:txBody>
      </p:sp>
      <p:sp>
        <p:nvSpPr>
          <p:cNvPr id="9" name="TextBox 8"/>
          <p:cNvSpPr txBox="1"/>
          <p:nvPr userDrawn="1"/>
        </p:nvSpPr>
        <p:spPr>
          <a:xfrm>
            <a:off x="-2336800" y="-1741532"/>
            <a:ext cx="168365" cy="369332"/>
          </a:xfrm>
          <a:prstGeom prst="rect">
            <a:avLst/>
          </a:prstGeom>
          <a:noFill/>
        </p:spPr>
        <p:txBody>
          <a:bodyPr wrap="square" rtlCol="0">
            <a:spAutoFit/>
          </a:bodyPr>
          <a:lstStyle/>
          <a:p>
            <a:endParaRPr lang="en-US" dirty="0"/>
          </a:p>
        </p:txBody>
      </p:sp>
      <p:pic>
        <p:nvPicPr>
          <p:cNvPr id="10" name="Picture 9" descr="ShanghaiBand-85%.ps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flipH="1" flipV="1">
            <a:off x="3576826" y="3220175"/>
            <a:ext cx="5789714" cy="4036564"/>
          </a:xfrm>
          <a:prstGeom prst="rect">
            <a:avLst/>
          </a:prstGeom>
        </p:spPr>
      </p:pic>
      <p:sp>
        <p:nvSpPr>
          <p:cNvPr id="2" name="Title 1"/>
          <p:cNvSpPr>
            <a:spLocks noGrp="1"/>
          </p:cNvSpPr>
          <p:nvPr>
            <p:ph type="title"/>
          </p:nvPr>
        </p:nvSpPr>
        <p:spPr>
          <a:xfrm>
            <a:off x="5571377" y="3762481"/>
            <a:ext cx="3572624" cy="1349484"/>
          </a:xfrm>
        </p:spPr>
        <p:txBody>
          <a:bodyPr>
            <a:normAutofit/>
          </a:bodyPr>
          <a:lstStyle>
            <a:lvl1pPr algn="l">
              <a:defRPr sz="2000" b="0" i="0">
                <a:solidFill>
                  <a:schemeClr val="bg1"/>
                </a:solidFill>
                <a:latin typeface="Whitney Book"/>
              </a:defRPr>
            </a:lvl1pPr>
          </a:lstStyle>
          <a:p>
            <a:r>
              <a:rPr lang="en-US" dirty="0"/>
              <a:t>Click to edit Master title style</a:t>
            </a:r>
          </a:p>
        </p:txBody>
      </p:sp>
    </p:spTree>
    <p:extLst>
      <p:ext uri="{BB962C8B-B14F-4D97-AF65-F5344CB8AC3E}">
        <p14:creationId xmlns:p14="http://schemas.microsoft.com/office/powerpoint/2010/main" val="194985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94E6936-6CBC-FA42-BB07-6A746DCC83EB}" type="datetime1">
              <a:rPr lang="en-US" smtClean="0"/>
              <a:t>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3206DB-9488-D04D-BDD1-A7C9D84C4579}" type="slidenum">
              <a:rPr lang="en-US" smtClean="0"/>
              <a:pPr/>
              <a:t>‹#›</a:t>
            </a:fld>
            <a:endParaRPr lang="en-US" dirty="0"/>
          </a:p>
        </p:txBody>
      </p:sp>
      <p:sp>
        <p:nvSpPr>
          <p:cNvPr id="9" name="TextBox 8"/>
          <p:cNvSpPr txBox="1"/>
          <p:nvPr userDrawn="1"/>
        </p:nvSpPr>
        <p:spPr>
          <a:xfrm>
            <a:off x="-2336800" y="-1741532"/>
            <a:ext cx="168365" cy="369332"/>
          </a:xfrm>
          <a:prstGeom prst="rect">
            <a:avLst/>
          </a:prstGeom>
          <a:noFill/>
        </p:spPr>
        <p:txBody>
          <a:bodyPr wrap="square" rtlCol="0">
            <a:spAutoFit/>
          </a:bodyPr>
          <a:lstStyle/>
          <a:p>
            <a:endParaRPr lang="en-US" dirty="0"/>
          </a:p>
        </p:txBody>
      </p:sp>
      <p:pic>
        <p:nvPicPr>
          <p:cNvPr id="6" name="Picture 5" descr="2013UCLAAndersonTITN_ppt4-3.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0289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EFCA13-DD88-A544-AF85-00CD19D22D25}"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292302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D2B668-6419-6D41-8A5C-1E6811122A62}"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315517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noAutofit/>
          </a:bodyPr>
          <a:lstStyle>
            <a:lvl1pPr algn="l">
              <a:defRPr sz="32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BDFFA-4311-F446-837C-0FA3B66C58B2}" type="datetime1">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165375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6F1904B-00BB-5E4A-B1A5-1305065019F5}" type="datetime1">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214411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3887706-4835-C747-B565-D16F821F1A54}" type="datetime1">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168314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B9DF86-DF8B-F64C-AA66-6D13CCDEB826}" type="datetime1">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95173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45B6B-1F41-5943-BDBD-7126C3D012DD}" type="datetime1">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4DDD2-D94C-1147-A389-2CD6A7EEF184}" type="slidenum">
              <a:rPr lang="en-US" smtClean="0"/>
              <a:t>‹#›</a:t>
            </a:fld>
            <a:endParaRPr lang="en-US"/>
          </a:p>
        </p:txBody>
      </p:sp>
    </p:spTree>
    <p:extLst>
      <p:ext uri="{BB962C8B-B14F-4D97-AF65-F5344CB8AC3E}">
        <p14:creationId xmlns:p14="http://schemas.microsoft.com/office/powerpoint/2010/main" val="265872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3.jpe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4.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4.gif"/><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3.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2013UCLAAndersonLogoScreen4-3.gi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4" name="Picture 13"/>
          <p:cNvPicPr>
            <a:picLocks/>
          </p:cNvPicPr>
          <p:nvPr userDrawn="1"/>
        </p:nvPicPr>
        <p:blipFill>
          <a:blip r:embed="rId5"/>
          <a:stretch>
            <a:fillRect/>
          </a:stretch>
        </p:blipFill>
        <p:spPr>
          <a:xfrm>
            <a:off x="786049" y="5935664"/>
            <a:ext cx="1973580" cy="381000"/>
          </a:xfrm>
          <a:prstGeom prst="rect">
            <a:avLst/>
          </a:prstGeom>
        </p:spPr>
      </p:pic>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7297" y="1417639"/>
            <a:ext cx="7934131" cy="4708525"/>
          </a:xfrm>
          <a:prstGeom prst="rect">
            <a:avLst/>
          </a:prstGeom>
        </p:spPr>
        <p:txBody>
          <a:bodyPr vert="horz" lIns="91440" tIns="45720" rIns="91440" bIns="45720" rtlCol="0">
            <a:normAutofit/>
          </a:bodyPr>
          <a:lstStyle/>
          <a:p>
            <a:pPr lvl="0"/>
            <a:r>
              <a:rPr lang="en-US" dirty="0"/>
              <a:t>Click to edit Master text styles</a:t>
            </a:r>
          </a:p>
        </p:txBody>
      </p:sp>
      <p:sp>
        <p:nvSpPr>
          <p:cNvPr id="4" name="Date Placeholder 3"/>
          <p:cNvSpPr>
            <a:spLocks noGrp="1"/>
          </p:cNvSpPr>
          <p:nvPr>
            <p:ph type="dt" sz="half" idx="2"/>
          </p:nvPr>
        </p:nvSpPr>
        <p:spPr>
          <a:xfrm>
            <a:off x="151030" y="6356351"/>
            <a:ext cx="2133600" cy="365125"/>
          </a:xfrm>
          <a:prstGeom prst="rect">
            <a:avLst/>
          </a:prstGeom>
        </p:spPr>
        <p:txBody>
          <a:bodyPr vert="horz" lIns="91440" tIns="45720" rIns="91440" bIns="45720" rtlCol="0" anchor="ctr"/>
          <a:lstStyle>
            <a:lvl1pPr algn="l">
              <a:defRPr sz="1000" kern="900" spc="400">
                <a:solidFill>
                  <a:schemeClr val="bg1"/>
                </a:solidFill>
                <a:latin typeface=""/>
              </a:defRPr>
            </a:lvl1pPr>
          </a:lstStyle>
          <a:p>
            <a:fld id="{81610D79-DF5F-454E-AAAD-5B27F74020EB}" type="datetime1">
              <a:rPr lang="en-US" smtClean="0"/>
              <a:t>2/27/2018</a:t>
            </a:fld>
            <a:endParaRPr lang="en-US" dirty="0"/>
          </a:p>
        </p:txBody>
      </p:sp>
      <p:sp>
        <p:nvSpPr>
          <p:cNvPr id="5" name="Footer Placeholder 4"/>
          <p:cNvSpPr>
            <a:spLocks noGrp="1"/>
          </p:cNvSpPr>
          <p:nvPr>
            <p:ph type="ftr" sz="quarter" idx="3"/>
          </p:nvPr>
        </p:nvSpPr>
        <p:spPr>
          <a:xfrm>
            <a:off x="3124200" y="6492876"/>
            <a:ext cx="2895600" cy="365125"/>
          </a:xfrm>
          <a:prstGeom prst="rect">
            <a:avLst/>
          </a:prstGeom>
        </p:spPr>
        <p:txBody>
          <a:bodyPr vert="horz" lIns="91440" tIns="45720" rIns="91440" bIns="45720" rtlCol="0" anchor="ctr"/>
          <a:lstStyle>
            <a:lvl1pPr algn="ctr">
              <a:defRPr sz="800" b="1" i="0" kern="800" cap="all" spc="300">
                <a:solidFill>
                  <a:schemeClr val="bg1">
                    <a:lumMod val="50000"/>
                  </a:schemeClr>
                </a:solidFill>
              </a:defRPr>
            </a:lvl1pPr>
          </a:lstStyle>
          <a:p>
            <a:endParaRPr lang="en-US" dirty="0"/>
          </a:p>
        </p:txBody>
      </p:sp>
      <p:sp>
        <p:nvSpPr>
          <p:cNvPr id="6" name="Slide Number Placeholder 5"/>
          <p:cNvSpPr>
            <a:spLocks noGrp="1"/>
          </p:cNvSpPr>
          <p:nvPr>
            <p:ph type="sldNum" sz="quarter" idx="4"/>
          </p:nvPr>
        </p:nvSpPr>
        <p:spPr>
          <a:xfrm>
            <a:off x="6723295" y="6490335"/>
            <a:ext cx="2133600" cy="365125"/>
          </a:xfrm>
          <a:prstGeom prst="rect">
            <a:avLst/>
          </a:prstGeom>
        </p:spPr>
        <p:txBody>
          <a:bodyPr vert="horz" lIns="91440" tIns="45720" rIns="91440" bIns="45720" rtlCol="0" anchor="ctr"/>
          <a:lstStyle>
            <a:lvl1pPr algn="r">
              <a:defRPr sz="1000" spc="300">
                <a:solidFill>
                  <a:schemeClr val="tx1">
                    <a:lumMod val="65000"/>
                    <a:lumOff val="35000"/>
                  </a:schemeClr>
                </a:solidFill>
                <a:latin typeface="Trebuchet MS"/>
              </a:defRPr>
            </a:lvl1pPr>
          </a:lstStyle>
          <a:p>
            <a:fld id="{D2D50BBF-4B44-944F-A723-1665631C7D4E}" type="slidenum">
              <a:rPr lang="en-US" smtClean="0"/>
              <a:t>‹#›</a:t>
            </a:fld>
            <a:endParaRPr lang="en-US" dirty="0"/>
          </a:p>
        </p:txBody>
      </p:sp>
    </p:spTree>
    <p:extLst>
      <p:ext uri="{BB962C8B-B14F-4D97-AF65-F5344CB8AC3E}">
        <p14:creationId xmlns:p14="http://schemas.microsoft.com/office/powerpoint/2010/main" val="4290648545"/>
      </p:ext>
    </p:extLst>
  </p:cSld>
  <p:clrMap bg1="lt1" tx1="dk1" bg2="lt2" tx2="dk2" accent1="accent1" accent2="accent2" accent3="accent3" accent4="accent4" accent5="accent5" accent6="accent6" hlink="hlink" folHlink="folHlink"/>
  <p:sldLayoutIdLst>
    <p:sldLayoutId id="2147483712" r:id="rId1"/>
    <p:sldLayoutId id="2147483715" r:id="rId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457200" rtl="0" eaLnBrk="1" latinLnBrk="0" hangingPunct="1">
        <a:spcBef>
          <a:spcPct val="0"/>
        </a:spcBef>
        <a:buNone/>
        <a:defRPr sz="3000" b="0" i="0" kern="1200" cap="all" spc="400">
          <a:solidFill>
            <a:schemeClr val="bg1"/>
          </a:solidFill>
          <a:latin typeface="Whitney Book"/>
          <a:ea typeface="+mj-ea"/>
          <a:cs typeface="+mj-cs"/>
        </a:defRPr>
      </a:lvl1pPr>
    </p:titleStyle>
    <p:bodyStyle>
      <a:lvl1pPr marL="0" indent="0" algn="l" defTabSz="457200" rtl="0" eaLnBrk="1" latinLnBrk="0" hangingPunct="1">
        <a:spcBef>
          <a:spcPct val="20000"/>
        </a:spcBef>
        <a:buClr>
          <a:srgbClr val="1B8BD5"/>
        </a:buClr>
        <a:buFontTx/>
        <a:buNone/>
        <a:defRPr sz="3200" kern="1100" spc="50" normalizeH="0" baseline="0">
          <a:solidFill>
            <a:schemeClr val="tx2">
              <a:lumMod val="75000"/>
            </a:schemeClr>
          </a:solidFill>
          <a:latin typeface="Whitney-Book"/>
          <a:ea typeface="+mn-ea"/>
          <a:cs typeface="+mn-cs"/>
        </a:defRPr>
      </a:lvl1pPr>
      <a:lvl2pPr marL="457200" indent="0" algn="l" defTabSz="457200" rtl="0" eaLnBrk="1" latinLnBrk="0" hangingPunct="1">
        <a:spcBef>
          <a:spcPct val="20000"/>
        </a:spcBef>
        <a:buClr>
          <a:srgbClr val="1B8BD5"/>
        </a:buClr>
        <a:buFontTx/>
        <a:buNone/>
        <a:defRPr sz="2800" kern="1100" spc="50" normalizeH="0" baseline="0">
          <a:solidFill>
            <a:schemeClr val="tx2">
              <a:lumMod val="75000"/>
            </a:schemeClr>
          </a:solidFill>
          <a:latin typeface="Whitney-Book"/>
          <a:ea typeface="+mn-ea"/>
          <a:cs typeface="+mn-cs"/>
        </a:defRPr>
      </a:lvl2pPr>
      <a:lvl3pPr marL="914400" indent="0" algn="l" defTabSz="457200" rtl="0" eaLnBrk="1" latinLnBrk="0" hangingPunct="1">
        <a:spcBef>
          <a:spcPct val="20000"/>
        </a:spcBef>
        <a:buClr>
          <a:srgbClr val="1B8BD5"/>
        </a:buClr>
        <a:buFontTx/>
        <a:buNone/>
        <a:defRPr sz="2400" kern="1100" spc="50" normalizeH="0" baseline="0">
          <a:solidFill>
            <a:schemeClr val="tx2">
              <a:lumMod val="75000"/>
            </a:schemeClr>
          </a:solidFill>
          <a:latin typeface="Whitney-Book"/>
          <a:ea typeface="+mn-ea"/>
          <a:cs typeface="+mn-cs"/>
        </a:defRPr>
      </a:lvl3pPr>
      <a:lvl4pPr marL="1371600" indent="0" algn="l" defTabSz="457200" rtl="0" eaLnBrk="1" latinLnBrk="0" hangingPunct="1">
        <a:spcBef>
          <a:spcPct val="20000"/>
        </a:spcBef>
        <a:buClr>
          <a:srgbClr val="1B8BD5"/>
        </a:buClr>
        <a:buFontTx/>
        <a:buNone/>
        <a:defRPr sz="2000" kern="1100" spc="50" normalizeH="0" baseline="0">
          <a:solidFill>
            <a:schemeClr val="tx2">
              <a:lumMod val="75000"/>
            </a:schemeClr>
          </a:solidFill>
          <a:latin typeface="Whitney-Book"/>
          <a:ea typeface="+mn-ea"/>
          <a:cs typeface="+mn-cs"/>
        </a:defRPr>
      </a:lvl4pPr>
      <a:lvl5pPr marL="1828800" indent="0" algn="l" defTabSz="457200" rtl="0" eaLnBrk="1" latinLnBrk="0" hangingPunct="1">
        <a:spcBef>
          <a:spcPct val="20000"/>
        </a:spcBef>
        <a:buClr>
          <a:srgbClr val="1B8BD5"/>
        </a:buClr>
        <a:buFontTx/>
        <a:buNone/>
        <a:defRPr sz="2000" kern="1100" spc="50" normalizeH="0" baseline="0">
          <a:solidFill>
            <a:schemeClr val="tx2">
              <a:lumMod val="75000"/>
            </a:schemeClr>
          </a:solidFill>
          <a:latin typeface="Whitney-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810698" y="0"/>
            <a:ext cx="9954698" cy="4782311"/>
          </a:xfrm>
          <a:prstGeom prst="rect">
            <a:avLst/>
          </a:prstGeom>
        </p:spPr>
      </p:pic>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52530" y="1600201"/>
            <a:ext cx="783632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EBE64-353F-714B-B227-CF3770872C45}" type="datetime1">
              <a:rPr lang="en-US" smtClean="0"/>
              <a:t>2/27/2018</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4DDD2-D94C-1147-A389-2CD6A7EEF184}" type="slidenum">
              <a:rPr lang="en-US" smtClean="0"/>
              <a:t>‹#›</a:t>
            </a:fld>
            <a:endParaRPr lang="en-US"/>
          </a:p>
        </p:txBody>
      </p:sp>
      <p:pic>
        <p:nvPicPr>
          <p:cNvPr id="8" name="Picture 7" descr="AndersonLogo_TITN.gif"/>
          <p:cNvPicPr>
            <a:picLocks/>
          </p:cNvPicPr>
          <p:nvPr userDrawn="1"/>
        </p:nvPicPr>
        <p:blipFill>
          <a:blip r:embed="rId14" cstate="screen">
            <a:extLst>
              <a:ext uri="{28A0092B-C50C-407E-A947-70E740481C1C}">
                <a14:useLocalDpi xmlns:a14="http://schemas.microsoft.com/office/drawing/2010/main"/>
              </a:ext>
            </a:extLst>
          </a:blip>
          <a:stretch>
            <a:fillRect/>
          </a:stretch>
        </p:blipFill>
        <p:spPr>
          <a:xfrm>
            <a:off x="1205668" y="6197715"/>
            <a:ext cx="2194560" cy="438573"/>
          </a:xfrm>
          <a:prstGeom prst="rect">
            <a:avLst/>
          </a:prstGeom>
        </p:spPr>
      </p:pic>
    </p:spTree>
    <p:extLst>
      <p:ext uri="{BB962C8B-B14F-4D97-AF65-F5344CB8AC3E}">
        <p14:creationId xmlns:p14="http://schemas.microsoft.com/office/powerpoint/2010/main" val="34255812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457200" rtl="0" eaLnBrk="1" latinLnBrk="0" hangingPunct="1">
        <a:spcBef>
          <a:spcPct val="0"/>
        </a:spcBef>
        <a:buNone/>
        <a:defRPr sz="2800" kern="1200" cap="all" spc="400">
          <a:solidFill>
            <a:schemeClr val="tx2">
              <a:lumMod val="50000"/>
            </a:schemeClr>
          </a:solidFill>
          <a:latin typeface="Whitney-Medium"/>
          <a:ea typeface="+mj-ea"/>
          <a:cs typeface="+mj-cs"/>
        </a:defRPr>
      </a:lvl1pPr>
    </p:titleStyle>
    <p:bodyStyle>
      <a:lvl1pPr marL="342900" indent="-342900" algn="l" defTabSz="457200" rtl="0" eaLnBrk="1" latinLnBrk="0" hangingPunct="1">
        <a:spcBef>
          <a:spcPct val="20000"/>
        </a:spcBef>
        <a:buClr>
          <a:schemeClr val="tx2">
            <a:lumMod val="60000"/>
            <a:lumOff val="40000"/>
          </a:schemeClr>
        </a:buClr>
        <a:buFont typeface="Lucida Grande"/>
        <a:buChar char="»"/>
        <a:defRPr sz="2600" kern="1200" spc="200">
          <a:solidFill>
            <a:schemeClr val="tx2">
              <a:lumMod val="75000"/>
            </a:schemeClr>
          </a:solidFill>
          <a:latin typeface="Whitney-Medium"/>
          <a:ea typeface="+mn-ea"/>
          <a:cs typeface="+mn-cs"/>
        </a:defRPr>
      </a:lvl1pPr>
      <a:lvl2pPr marL="742950" indent="-285750" algn="l" defTabSz="457200" rtl="0" eaLnBrk="1" latinLnBrk="0" hangingPunct="1">
        <a:spcBef>
          <a:spcPct val="20000"/>
        </a:spcBef>
        <a:buClr>
          <a:schemeClr val="tx2">
            <a:lumMod val="60000"/>
            <a:lumOff val="40000"/>
          </a:schemeClr>
        </a:buClr>
        <a:buFont typeface="Lucida Grande"/>
        <a:buChar char="»"/>
        <a:defRPr sz="2600" kern="1200" spc="200">
          <a:solidFill>
            <a:schemeClr val="tx2">
              <a:lumMod val="75000"/>
            </a:schemeClr>
          </a:solidFill>
          <a:latin typeface="Whitney-Medium"/>
          <a:ea typeface="+mn-ea"/>
          <a:cs typeface="+mn-cs"/>
        </a:defRPr>
      </a:lvl2pPr>
      <a:lvl3pPr marL="1143000" indent="-228600" algn="l" defTabSz="457200" rtl="0" eaLnBrk="1" latinLnBrk="0" hangingPunct="1">
        <a:spcBef>
          <a:spcPct val="20000"/>
        </a:spcBef>
        <a:buClr>
          <a:schemeClr val="tx2">
            <a:lumMod val="60000"/>
            <a:lumOff val="40000"/>
          </a:schemeClr>
        </a:buClr>
        <a:buFont typeface="Lucida Grande"/>
        <a:buChar char="»"/>
        <a:defRPr sz="2600" kern="1200" spc="200">
          <a:solidFill>
            <a:schemeClr val="tx2">
              <a:lumMod val="75000"/>
            </a:schemeClr>
          </a:solidFill>
          <a:latin typeface="Whitney-Medium"/>
          <a:ea typeface="+mn-ea"/>
          <a:cs typeface="+mn-cs"/>
        </a:defRPr>
      </a:lvl3pPr>
      <a:lvl4pPr marL="1600200" indent="-228600" algn="l" defTabSz="457200" rtl="0" eaLnBrk="1" latinLnBrk="0" hangingPunct="1">
        <a:spcBef>
          <a:spcPct val="20000"/>
        </a:spcBef>
        <a:buClr>
          <a:schemeClr val="tx2">
            <a:lumMod val="60000"/>
            <a:lumOff val="40000"/>
          </a:schemeClr>
        </a:buClr>
        <a:buFont typeface="Lucida Grande"/>
        <a:buChar char="»"/>
        <a:defRPr sz="2600" kern="1200" spc="200">
          <a:solidFill>
            <a:schemeClr val="tx2">
              <a:lumMod val="75000"/>
            </a:schemeClr>
          </a:solidFill>
          <a:latin typeface="Whitney-Medium"/>
          <a:ea typeface="+mn-ea"/>
          <a:cs typeface="+mn-cs"/>
        </a:defRPr>
      </a:lvl4pPr>
      <a:lvl5pPr marL="2057400" indent="-228600" algn="l" defTabSz="457200" rtl="0" eaLnBrk="1" latinLnBrk="0" hangingPunct="1">
        <a:spcBef>
          <a:spcPct val="20000"/>
        </a:spcBef>
        <a:buClr>
          <a:schemeClr val="tx2">
            <a:lumMod val="60000"/>
            <a:lumOff val="40000"/>
          </a:schemeClr>
        </a:buClr>
        <a:buFont typeface="Lucida Grande"/>
        <a:buChar char="»"/>
        <a:defRPr sz="2600" kern="1200" spc="200">
          <a:solidFill>
            <a:schemeClr val="tx2">
              <a:lumMod val="75000"/>
            </a:schemeClr>
          </a:solidFill>
          <a:latin typeface="Whitney-Medium"/>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ndersonLogo_TITN.gif"/>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684045" y="6073371"/>
            <a:ext cx="2194560" cy="422910"/>
          </a:xfrm>
          <a:prstGeom prst="rect">
            <a:avLst/>
          </a:prstGeom>
        </p:spPr>
      </p:pic>
      <p:sp>
        <p:nvSpPr>
          <p:cNvPr id="2" name="Title Placeholder 1"/>
          <p:cNvSpPr>
            <a:spLocks noGrp="1"/>
          </p:cNvSpPr>
          <p:nvPr>
            <p:ph type="title"/>
          </p:nvPr>
        </p:nvSpPr>
        <p:spPr>
          <a:xfrm>
            <a:off x="457200" y="127215"/>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19985"/>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4645" y="6484067"/>
            <a:ext cx="2133600" cy="365125"/>
          </a:xfrm>
          <a:prstGeom prst="rect">
            <a:avLst/>
          </a:prstGeom>
        </p:spPr>
        <p:txBody>
          <a:bodyPr vert="horz" lIns="91440" tIns="45720" rIns="91440" bIns="45720" rtlCol="0" anchor="ctr"/>
          <a:lstStyle>
            <a:lvl1pPr algn="l">
              <a:defRPr sz="800" kern="800" spc="400">
                <a:solidFill>
                  <a:schemeClr val="tx1">
                    <a:lumMod val="75000"/>
                    <a:lumOff val="25000"/>
                  </a:schemeClr>
                </a:solidFill>
                <a:latin typeface=""/>
              </a:defRPr>
            </a:lvl1pPr>
          </a:lstStyle>
          <a:p>
            <a:fld id="{C416CBC0-9C23-0249-82C8-EF367C7DB39E}" type="datetime1">
              <a:rPr lang="en-US" smtClean="0"/>
              <a:t>2/27/2018</a:t>
            </a:fld>
            <a:endParaRPr lang="en-US" dirty="0"/>
          </a:p>
        </p:txBody>
      </p:sp>
      <p:sp>
        <p:nvSpPr>
          <p:cNvPr id="5" name="Footer Placeholder 4"/>
          <p:cNvSpPr>
            <a:spLocks noGrp="1"/>
          </p:cNvSpPr>
          <p:nvPr>
            <p:ph type="ftr" sz="quarter" idx="3"/>
          </p:nvPr>
        </p:nvSpPr>
        <p:spPr>
          <a:xfrm>
            <a:off x="3124200" y="6492876"/>
            <a:ext cx="2895600" cy="365125"/>
          </a:xfrm>
          <a:prstGeom prst="rect">
            <a:avLst/>
          </a:prstGeom>
        </p:spPr>
        <p:txBody>
          <a:bodyPr vert="horz" lIns="91440" tIns="45720" rIns="91440" bIns="45720" rtlCol="0" anchor="ctr"/>
          <a:lstStyle>
            <a:lvl1pPr algn="ctr">
              <a:defRPr sz="800" b="1" i="0" kern="800" cap="all" spc="300">
                <a:solidFill>
                  <a:schemeClr val="bg1">
                    <a:lumMod val="50000"/>
                  </a:schemeClr>
                </a:solidFill>
              </a:defRPr>
            </a:lvl1pPr>
          </a:lstStyle>
          <a:p>
            <a:endParaRPr lang="en-US" dirty="0"/>
          </a:p>
        </p:txBody>
      </p:sp>
      <p:sp>
        <p:nvSpPr>
          <p:cNvPr id="6" name="Slide Number Placeholder 5"/>
          <p:cNvSpPr>
            <a:spLocks noGrp="1"/>
          </p:cNvSpPr>
          <p:nvPr>
            <p:ph type="sldNum" sz="quarter" idx="4"/>
          </p:nvPr>
        </p:nvSpPr>
        <p:spPr>
          <a:xfrm>
            <a:off x="6723295" y="6490335"/>
            <a:ext cx="2133600" cy="365125"/>
          </a:xfrm>
          <a:prstGeom prst="rect">
            <a:avLst/>
          </a:prstGeom>
        </p:spPr>
        <p:txBody>
          <a:bodyPr vert="horz" lIns="91440" tIns="45720" rIns="91440" bIns="45720" rtlCol="0" anchor="ctr"/>
          <a:lstStyle>
            <a:lvl1pPr algn="r">
              <a:defRPr sz="1000" spc="300">
                <a:solidFill>
                  <a:schemeClr val="tx1">
                    <a:lumMod val="65000"/>
                    <a:lumOff val="35000"/>
                  </a:schemeClr>
                </a:solidFill>
                <a:latin typeface="Trebuchet MS"/>
              </a:defRPr>
            </a:lvl1pPr>
          </a:lstStyle>
          <a:p>
            <a:fld id="{0F3206DB-9488-D04D-BDD1-A7C9D84C4579}" type="slidenum">
              <a:rPr lang="en-US" smtClean="0"/>
              <a:pPr/>
              <a:t>‹#›</a:t>
            </a:fld>
            <a:endParaRPr lang="en-US" dirty="0"/>
          </a:p>
        </p:txBody>
      </p:sp>
    </p:spTree>
    <p:extLst>
      <p:ext uri="{BB962C8B-B14F-4D97-AF65-F5344CB8AC3E}">
        <p14:creationId xmlns:p14="http://schemas.microsoft.com/office/powerpoint/2010/main" val="221786785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7" r:id="rId10"/>
    <p:sldLayoutId id="2147483734" r:id="rId11"/>
    <p:sldLayoutId id="2147483735" r:id="rId12"/>
    <p:sldLayoutId id="2147483738" r:id="rId13"/>
    <p:sldLayoutId id="2147483768" r:id="rId14"/>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457200" rtl="0" eaLnBrk="1" latinLnBrk="0" hangingPunct="1">
        <a:spcBef>
          <a:spcPct val="0"/>
        </a:spcBef>
        <a:buNone/>
        <a:defRPr sz="3000" kern="1200" cap="all" spc="200">
          <a:solidFill>
            <a:schemeClr val="tx2">
              <a:lumMod val="50000"/>
            </a:schemeClr>
          </a:solidFill>
          <a:latin typeface="Whitney-Medium"/>
          <a:ea typeface="+mj-ea"/>
          <a:cs typeface="+mj-cs"/>
        </a:defRPr>
      </a:lvl1pPr>
    </p:titleStyle>
    <p:bodyStyle>
      <a:lvl1pPr marL="342900" indent="-342900" algn="l" defTabSz="457200" rtl="0" eaLnBrk="1" latinLnBrk="0" hangingPunct="1">
        <a:spcBef>
          <a:spcPct val="20000"/>
        </a:spcBef>
        <a:buClr>
          <a:srgbClr val="1B8BD5"/>
        </a:buClr>
        <a:buFont typeface="Lucida Grande"/>
        <a:buChar char="»"/>
        <a:defRPr sz="2800" kern="1100" spc="50" normalizeH="0" baseline="0">
          <a:solidFill>
            <a:schemeClr val="tx2">
              <a:lumMod val="75000"/>
            </a:schemeClr>
          </a:solidFill>
          <a:latin typeface="Whitney-Book"/>
          <a:ea typeface="+mn-ea"/>
          <a:cs typeface="+mn-cs"/>
        </a:defRPr>
      </a:lvl1pPr>
      <a:lvl2pPr marL="742950" indent="-285750" algn="l" defTabSz="457200" rtl="0" eaLnBrk="1" latinLnBrk="0" hangingPunct="1">
        <a:spcBef>
          <a:spcPct val="20000"/>
        </a:spcBef>
        <a:buClr>
          <a:srgbClr val="1B8BD5"/>
        </a:buClr>
        <a:buFont typeface="Lucida Grande"/>
        <a:buChar char="»"/>
        <a:defRPr sz="2600" kern="1100" spc="50" normalizeH="0" baseline="0">
          <a:solidFill>
            <a:schemeClr val="tx2">
              <a:lumMod val="75000"/>
            </a:schemeClr>
          </a:solidFill>
          <a:latin typeface="Whitney-Book"/>
          <a:ea typeface="+mn-ea"/>
          <a:cs typeface="+mn-cs"/>
        </a:defRPr>
      </a:lvl2pPr>
      <a:lvl3pPr marL="1143000" indent="-228600" algn="l" defTabSz="457200" rtl="0" eaLnBrk="1" latinLnBrk="0" hangingPunct="1">
        <a:spcBef>
          <a:spcPct val="20000"/>
        </a:spcBef>
        <a:buClr>
          <a:srgbClr val="1B8BD5"/>
        </a:buClr>
        <a:buFont typeface="Lucida Grande"/>
        <a:buChar char="»"/>
        <a:defRPr sz="2200" kern="1100" spc="50" normalizeH="0" baseline="0">
          <a:solidFill>
            <a:schemeClr val="tx2">
              <a:lumMod val="75000"/>
            </a:schemeClr>
          </a:solidFill>
          <a:latin typeface="Whitney-Book"/>
          <a:ea typeface="+mn-ea"/>
          <a:cs typeface="+mn-cs"/>
        </a:defRPr>
      </a:lvl3pPr>
      <a:lvl4pPr marL="1600200" indent="-228600" algn="l" defTabSz="457200" rtl="0" eaLnBrk="1" latinLnBrk="0" hangingPunct="1">
        <a:spcBef>
          <a:spcPct val="20000"/>
        </a:spcBef>
        <a:buClr>
          <a:srgbClr val="1B8BD5"/>
        </a:buClr>
        <a:buFont typeface="Lucida Grande"/>
        <a:buChar char="»"/>
        <a:defRPr sz="2000" kern="1100" spc="50" normalizeH="0" baseline="0">
          <a:solidFill>
            <a:schemeClr val="tx2">
              <a:lumMod val="75000"/>
            </a:schemeClr>
          </a:solidFill>
          <a:latin typeface="Whitney-Book"/>
          <a:ea typeface="+mn-ea"/>
          <a:cs typeface="+mn-cs"/>
        </a:defRPr>
      </a:lvl4pPr>
      <a:lvl5pPr marL="2057400" indent="-228600" algn="l" defTabSz="457200" rtl="0" eaLnBrk="1" latinLnBrk="0" hangingPunct="1">
        <a:spcBef>
          <a:spcPct val="20000"/>
        </a:spcBef>
        <a:buClr>
          <a:srgbClr val="1B8BD5"/>
        </a:buClr>
        <a:buFont typeface="Lucida Grande"/>
        <a:buChar char="»"/>
        <a:defRPr sz="2000" kern="1100" spc="50" normalizeH="0" baseline="0">
          <a:solidFill>
            <a:schemeClr val="tx2">
              <a:lumMod val="75000"/>
            </a:schemeClr>
          </a:solidFill>
          <a:latin typeface="Whitney-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hyperlink" Target="https://data.worldbank.org/indicator/NY.GDP.MKTP.KD.ZG?cid=GPD_30&amp;end=2016&amp;start=1961&amp;view=chart"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115" y="2225675"/>
            <a:ext cx="7772400" cy="1362075"/>
          </a:xfrm>
        </p:spPr>
        <p:txBody>
          <a:bodyPr/>
          <a:lstStyle/>
          <a:p>
            <a:r>
              <a:rPr lang="en-US" b="0" dirty="0"/>
              <a:t>Oil Price Fluctuations</a:t>
            </a:r>
          </a:p>
        </p:txBody>
      </p:sp>
      <p:sp>
        <p:nvSpPr>
          <p:cNvPr id="3" name="Text Placeholder 2"/>
          <p:cNvSpPr>
            <a:spLocks noGrp="1"/>
          </p:cNvSpPr>
          <p:nvPr>
            <p:ph type="body" idx="1"/>
          </p:nvPr>
        </p:nvSpPr>
        <p:spPr>
          <a:xfrm>
            <a:off x="526115" y="2904989"/>
            <a:ext cx="7772400" cy="1500187"/>
          </a:xfrm>
        </p:spPr>
        <p:txBody>
          <a:bodyPr/>
          <a:lstStyle/>
          <a:p>
            <a:r>
              <a:rPr lang="en-US" dirty="0" err="1"/>
              <a:t>Subin</a:t>
            </a:r>
            <a:r>
              <a:rPr lang="en-US" dirty="0"/>
              <a:t> Kwon</a:t>
            </a:r>
          </a:p>
          <a:p>
            <a:r>
              <a:rPr lang="en-US" dirty="0" err="1"/>
              <a:t>Ao</a:t>
            </a:r>
            <a:r>
              <a:rPr lang="en-US" dirty="0"/>
              <a:t> Luo</a:t>
            </a:r>
          </a:p>
          <a:p>
            <a:r>
              <a:rPr lang="en-US" dirty="0"/>
              <a:t>Alankrit Varma</a:t>
            </a:r>
          </a:p>
        </p:txBody>
      </p:sp>
    </p:spTree>
    <p:extLst>
      <p:ext uri="{BB962C8B-B14F-4D97-AF65-F5344CB8AC3E}">
        <p14:creationId xmlns:p14="http://schemas.microsoft.com/office/powerpoint/2010/main" val="271810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1979/80 Oil Crisis</a:t>
            </a:r>
          </a:p>
        </p:txBody>
      </p:sp>
      <p:sp>
        <p:nvSpPr>
          <p:cNvPr id="3" name="Content Placeholder 2"/>
          <p:cNvSpPr>
            <a:spLocks noGrp="1"/>
          </p:cNvSpPr>
          <p:nvPr>
            <p:ph idx="1"/>
          </p:nvPr>
        </p:nvSpPr>
        <p:spPr/>
        <p:txBody>
          <a:bodyPr>
            <a:normAutofit/>
          </a:bodyPr>
          <a:lstStyle/>
          <a:p>
            <a:r>
              <a:rPr lang="en-US" sz="2000" dirty="0"/>
              <a:t>The price of WTI crude oil rose from less than $16 per barrel in April 1979 to almost $40 in April 1980</a:t>
            </a:r>
          </a:p>
          <a:p>
            <a:r>
              <a:rPr lang="en-US" sz="2000" dirty="0"/>
              <a:t>Traditional view faults the reduced output following the Iranian revolution</a:t>
            </a:r>
          </a:p>
          <a:p>
            <a:r>
              <a:rPr lang="en-US" sz="2000" dirty="0"/>
              <a:t>But most of the shortfall was covered by Saudi Arabia’s increased output in response to the revolution. The Iranian production also started recovering from May 1979</a:t>
            </a:r>
          </a:p>
          <a:p>
            <a:r>
              <a:rPr lang="en-US" sz="2000" dirty="0"/>
              <a:t>Thus, this oil supply shock is not sufficient in completely explaining the 1979 oil price increase</a:t>
            </a:r>
          </a:p>
          <a:p>
            <a:r>
              <a:rPr lang="en-US" sz="2000" dirty="0"/>
              <a:t>Empirical evidence credits only 1/3 of the increase to anticipation of future oil shortages, reflecting adverse geopolitical conditions</a:t>
            </a:r>
          </a:p>
          <a:p>
            <a:r>
              <a:rPr lang="en-US" sz="2000" dirty="0"/>
              <a:t>Majority (2/3) of the cumulative oil price increase is explained by the demand shocks triggered by an unexpectedly strong global economy</a:t>
            </a:r>
          </a:p>
          <a:p>
            <a:endParaRPr lang="en-US" sz="2000" dirty="0"/>
          </a:p>
        </p:txBody>
      </p:sp>
      <p:sp>
        <p:nvSpPr>
          <p:cNvPr id="5" name="Slide Number Placeholder 4"/>
          <p:cNvSpPr>
            <a:spLocks noGrp="1"/>
          </p:cNvSpPr>
          <p:nvPr>
            <p:ph type="sldNum" sz="quarter" idx="12"/>
          </p:nvPr>
        </p:nvSpPr>
        <p:spPr/>
        <p:txBody>
          <a:bodyPr/>
          <a:lstStyle/>
          <a:p>
            <a:fld id="{0F3206DB-9488-D04D-BDD1-A7C9D84C4579}" type="slidenum">
              <a:rPr lang="en-US" smtClean="0"/>
              <a:t>10</a:t>
            </a:fld>
            <a:endParaRPr lang="en-US"/>
          </a:p>
        </p:txBody>
      </p:sp>
    </p:spTree>
    <p:extLst>
      <p:ext uri="{BB962C8B-B14F-4D97-AF65-F5344CB8AC3E}">
        <p14:creationId xmlns:p14="http://schemas.microsoft.com/office/powerpoint/2010/main" val="270490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1980’s and 1990’s</a:t>
            </a:r>
          </a:p>
        </p:txBody>
      </p:sp>
      <p:sp>
        <p:nvSpPr>
          <p:cNvPr id="3" name="Content Placeholder 2"/>
          <p:cNvSpPr>
            <a:spLocks noGrp="1"/>
          </p:cNvSpPr>
          <p:nvPr>
            <p:ph idx="1"/>
          </p:nvPr>
        </p:nvSpPr>
        <p:spPr>
          <a:xfrm>
            <a:off x="457200" y="1419985"/>
            <a:ext cx="8229600" cy="4572254"/>
          </a:xfrm>
        </p:spPr>
        <p:txBody>
          <a:bodyPr>
            <a:noAutofit/>
          </a:bodyPr>
          <a:lstStyle/>
          <a:p>
            <a:r>
              <a:rPr lang="en-US" sz="1900" dirty="0"/>
              <a:t>1981 witnessed an increase in the WTI price of oil from $36 per barrel to $38 in January 1981 due to the outbreak of the Iran–Iraq War (supply shock)</a:t>
            </a:r>
          </a:p>
          <a:p>
            <a:r>
              <a:rPr lang="en-US" sz="1900" dirty="0"/>
              <a:t>However, early 1980s saw a systematic decline in the price of oil due to a more contractionary stance in global monetary policy regimes</a:t>
            </a:r>
          </a:p>
          <a:p>
            <a:r>
              <a:rPr lang="en-US" sz="1900" dirty="0"/>
              <a:t>Paul Volcker’s decision to raise US interest rates lowered the demand for oil (demand shock)</a:t>
            </a:r>
          </a:p>
          <a:p>
            <a:r>
              <a:rPr lang="en-US" sz="1900" dirty="0"/>
              <a:t>Additionally, non-OPEC countries had expanded their production capacities following the first oil crisis pulling down the oil prices</a:t>
            </a:r>
          </a:p>
          <a:p>
            <a:r>
              <a:rPr lang="en-US" sz="1900" dirty="0"/>
              <a:t>Demand for crude reduced, arguably caused by the Asian financial crisis of mid-1997, followed by economic crises in Russia, Brazil, &amp; Argentina ($11 per barrel)</a:t>
            </a:r>
          </a:p>
          <a:p>
            <a:r>
              <a:rPr lang="en-US" sz="1900" dirty="0"/>
              <a:t>Recovery in prices started in 1999, attributed to Venezuelan production drop and 2003 Iraq war</a:t>
            </a:r>
          </a:p>
        </p:txBody>
      </p:sp>
      <p:sp>
        <p:nvSpPr>
          <p:cNvPr id="5" name="Slide Number Placeholder 4"/>
          <p:cNvSpPr>
            <a:spLocks noGrp="1"/>
          </p:cNvSpPr>
          <p:nvPr>
            <p:ph type="sldNum" sz="quarter" idx="12"/>
          </p:nvPr>
        </p:nvSpPr>
        <p:spPr/>
        <p:txBody>
          <a:bodyPr/>
          <a:lstStyle/>
          <a:p>
            <a:fld id="{0F3206DB-9488-D04D-BDD1-A7C9D84C4579}" type="slidenum">
              <a:rPr lang="en-US" smtClean="0"/>
              <a:t>11</a:t>
            </a:fld>
            <a:endParaRPr lang="en-US"/>
          </a:p>
        </p:txBody>
      </p:sp>
    </p:spTree>
    <p:extLst>
      <p:ext uri="{BB962C8B-B14F-4D97-AF65-F5344CB8AC3E}">
        <p14:creationId xmlns:p14="http://schemas.microsoft.com/office/powerpoint/2010/main" val="46142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2003 to global financial crisis</a:t>
            </a:r>
          </a:p>
        </p:txBody>
      </p:sp>
      <p:sp>
        <p:nvSpPr>
          <p:cNvPr id="3" name="Content Placeholder 2"/>
          <p:cNvSpPr>
            <a:spLocks noGrp="1"/>
          </p:cNvSpPr>
          <p:nvPr>
            <p:ph idx="1"/>
          </p:nvPr>
        </p:nvSpPr>
        <p:spPr>
          <a:xfrm>
            <a:off x="457200" y="1419985"/>
            <a:ext cx="8229600" cy="4572254"/>
          </a:xfrm>
        </p:spPr>
        <p:txBody>
          <a:bodyPr>
            <a:noAutofit/>
          </a:bodyPr>
          <a:lstStyle/>
          <a:p>
            <a:r>
              <a:rPr lang="en-US" sz="1900" dirty="0"/>
              <a:t>Between mid-2003 and mid-2008 the WTI price climbed from $28 to $134 per barrel caused by increases in the demand associated with an unexpected expansion of the global economy </a:t>
            </a:r>
          </a:p>
          <a:p>
            <a:r>
              <a:rPr lang="en-US" sz="1900" dirty="0"/>
              <a:t>An alternative view is that this surge in the price of oil was the result of speculative positions taken by financial traders in the oil futures market</a:t>
            </a:r>
          </a:p>
          <a:p>
            <a:r>
              <a:rPr lang="en-US" sz="1900" dirty="0"/>
              <a:t>However in mid-2008 the demand  plummeted anticipating recession, with prices settling at $39 per barrel in February 2009</a:t>
            </a:r>
          </a:p>
          <a:p>
            <a:r>
              <a:rPr lang="en-US" sz="1900" dirty="0"/>
              <a:t>The price of oil stabilized near $100 per barrel when fear of global financial system collapse subsided</a:t>
            </a:r>
          </a:p>
          <a:p>
            <a:r>
              <a:rPr lang="en-US" sz="1900" dirty="0"/>
              <a:t>Between June 2014 and January 2015 the Brent price of oil fell from $112 to $47 per barrel</a:t>
            </a:r>
          </a:p>
          <a:p>
            <a:r>
              <a:rPr lang="en-US" sz="1900" dirty="0"/>
              <a:t>The contributing factors for this were slowdown in global economic activity ($11), unexpected increase in production in US, Canada, &amp; Russia ($16), and unanticipated weakening of the economy in late 2014 ($13)</a:t>
            </a:r>
          </a:p>
        </p:txBody>
      </p:sp>
      <p:sp>
        <p:nvSpPr>
          <p:cNvPr id="5" name="Slide Number Placeholder 4"/>
          <p:cNvSpPr>
            <a:spLocks noGrp="1"/>
          </p:cNvSpPr>
          <p:nvPr>
            <p:ph type="sldNum" sz="quarter" idx="12"/>
          </p:nvPr>
        </p:nvSpPr>
        <p:spPr/>
        <p:txBody>
          <a:bodyPr/>
          <a:lstStyle/>
          <a:p>
            <a:fld id="{0F3206DB-9488-D04D-BDD1-A7C9D84C4579}" type="slidenum">
              <a:rPr lang="en-US" smtClean="0"/>
              <a:t>12</a:t>
            </a:fld>
            <a:endParaRPr lang="en-US"/>
          </a:p>
        </p:txBody>
      </p:sp>
    </p:spTree>
    <p:extLst>
      <p:ext uri="{BB962C8B-B14F-4D97-AF65-F5344CB8AC3E}">
        <p14:creationId xmlns:p14="http://schemas.microsoft.com/office/powerpoint/2010/main" val="262576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367101" y="2441275"/>
            <a:ext cx="8324491" cy="553998"/>
          </a:xfrm>
          <a:prstGeom prst="rect">
            <a:avLst/>
          </a:prstGeom>
          <a:noFill/>
        </p:spPr>
        <p:txBody>
          <a:bodyPr wrap="squar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000" dirty="0">
                <a:solidFill>
                  <a:prstClr val="white"/>
                </a:solidFill>
                <a:latin typeface="Calibri"/>
              </a:rPr>
              <a:t>Measuring Expectations</a:t>
            </a:r>
            <a:endParaRPr kumimoji="0" lang="en-US" sz="30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94343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3DEB-C2F2-D14C-BBFD-576928111126}"/>
              </a:ext>
            </a:extLst>
          </p:cNvPr>
          <p:cNvSpPr>
            <a:spLocks noGrp="1"/>
          </p:cNvSpPr>
          <p:nvPr>
            <p:ph type="title"/>
          </p:nvPr>
        </p:nvSpPr>
        <p:spPr/>
        <p:txBody>
          <a:bodyPr>
            <a:normAutofit/>
          </a:bodyPr>
          <a:lstStyle/>
          <a:p>
            <a:r>
              <a:rPr lang="en-US" sz="2500" dirty="0"/>
              <a:t>How to measure oil price expectations</a:t>
            </a:r>
          </a:p>
        </p:txBody>
      </p:sp>
      <p:sp>
        <p:nvSpPr>
          <p:cNvPr id="3" name="Content Placeholder 2">
            <a:extLst>
              <a:ext uri="{FF2B5EF4-FFF2-40B4-BE49-F238E27FC236}">
                <a16:creationId xmlns:a16="http://schemas.microsoft.com/office/drawing/2014/main" id="{926CB019-42BB-CE45-A6AB-88747E341413}"/>
              </a:ext>
            </a:extLst>
          </p:cNvPr>
          <p:cNvSpPr>
            <a:spLocks noGrp="1"/>
          </p:cNvSpPr>
          <p:nvPr>
            <p:ph idx="1"/>
          </p:nvPr>
        </p:nvSpPr>
        <p:spPr/>
        <p:txBody>
          <a:bodyPr/>
          <a:lstStyle/>
          <a:p>
            <a:endParaRPr lang="en-US" dirty="0"/>
          </a:p>
          <a:p>
            <a:r>
              <a:rPr lang="en-US" dirty="0"/>
              <a:t>Economists’ Oil Price Expectations</a:t>
            </a:r>
          </a:p>
          <a:p>
            <a:r>
              <a:rPr lang="en-US" dirty="0"/>
              <a:t>Policymakers’ Oil Price Expectations</a:t>
            </a:r>
          </a:p>
          <a:p>
            <a:r>
              <a:rPr lang="en-US" dirty="0"/>
              <a:t>Financial Market Oil Price Expectations</a:t>
            </a:r>
          </a:p>
          <a:p>
            <a:r>
              <a:rPr lang="en-US" dirty="0"/>
              <a:t>Consumers’ Oil Price Expectations</a:t>
            </a:r>
          </a:p>
        </p:txBody>
      </p:sp>
      <p:sp>
        <p:nvSpPr>
          <p:cNvPr id="4" name="Slide Number Placeholder 3">
            <a:extLst>
              <a:ext uri="{FF2B5EF4-FFF2-40B4-BE49-F238E27FC236}">
                <a16:creationId xmlns:a16="http://schemas.microsoft.com/office/drawing/2014/main" id="{9AD0AC89-30F8-5340-925E-A04326E2AAEC}"/>
              </a:ext>
            </a:extLst>
          </p:cNvPr>
          <p:cNvSpPr>
            <a:spLocks noGrp="1"/>
          </p:cNvSpPr>
          <p:nvPr>
            <p:ph type="sldNum" sz="quarter" idx="12"/>
          </p:nvPr>
        </p:nvSpPr>
        <p:spPr/>
        <p:txBody>
          <a:bodyPr/>
          <a:lstStyle/>
          <a:p>
            <a:fld id="{C1F4DDD2-D94C-1147-A389-2CD6A7EEF184}" type="slidenum">
              <a:rPr lang="en-US" smtClean="0"/>
              <a:t>14</a:t>
            </a:fld>
            <a:endParaRPr lang="en-US"/>
          </a:p>
        </p:txBody>
      </p:sp>
    </p:spTree>
    <p:extLst>
      <p:ext uri="{BB962C8B-B14F-4D97-AF65-F5344CB8AC3E}">
        <p14:creationId xmlns:p14="http://schemas.microsoft.com/office/powerpoint/2010/main" val="229379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8337-3F08-2D40-980B-2CF09085D89C}"/>
              </a:ext>
            </a:extLst>
          </p:cNvPr>
          <p:cNvSpPr>
            <a:spLocks noGrp="1"/>
          </p:cNvSpPr>
          <p:nvPr>
            <p:ph type="title"/>
          </p:nvPr>
        </p:nvSpPr>
        <p:spPr/>
        <p:txBody>
          <a:bodyPr/>
          <a:lstStyle/>
          <a:p>
            <a:r>
              <a:rPr lang="en-US" dirty="0"/>
              <a:t>Economists’ Oil Price Expectations</a:t>
            </a:r>
          </a:p>
        </p:txBody>
      </p:sp>
      <p:sp>
        <p:nvSpPr>
          <p:cNvPr id="3" name="Content Placeholder 2">
            <a:extLst>
              <a:ext uri="{FF2B5EF4-FFF2-40B4-BE49-F238E27FC236}">
                <a16:creationId xmlns:a16="http://schemas.microsoft.com/office/drawing/2014/main" id="{5A753072-FBF1-9945-8F31-042AF412A239}"/>
              </a:ext>
            </a:extLst>
          </p:cNvPr>
          <p:cNvSpPr>
            <a:spLocks noGrp="1"/>
          </p:cNvSpPr>
          <p:nvPr>
            <p:ph idx="1"/>
          </p:nvPr>
        </p:nvSpPr>
        <p:spPr>
          <a:xfrm>
            <a:off x="653837" y="1830388"/>
            <a:ext cx="7836326" cy="4525963"/>
          </a:xfrm>
        </p:spPr>
        <p:txBody>
          <a:bodyPr>
            <a:normAutofit/>
          </a:bodyPr>
          <a:lstStyle/>
          <a:p>
            <a:r>
              <a:rPr lang="en-US" dirty="0"/>
              <a:t>Relating the price of oil to its own past values as well as past values of other key determinants of the price of oil suggested by economic theory.</a:t>
            </a:r>
          </a:p>
          <a:p>
            <a:r>
              <a:rPr lang="en-US" dirty="0"/>
              <a:t>The central idea underlying vector </a:t>
            </a:r>
            <a:r>
              <a:rPr lang="en-US" dirty="0" err="1"/>
              <a:t>autoregression</a:t>
            </a:r>
            <a:r>
              <a:rPr lang="en-US" dirty="0"/>
              <a:t>(VAR) models of the global oil market.</a:t>
            </a:r>
          </a:p>
        </p:txBody>
      </p:sp>
      <p:sp>
        <p:nvSpPr>
          <p:cNvPr id="4" name="Slide Number Placeholder 3">
            <a:extLst>
              <a:ext uri="{FF2B5EF4-FFF2-40B4-BE49-F238E27FC236}">
                <a16:creationId xmlns:a16="http://schemas.microsoft.com/office/drawing/2014/main" id="{E713E6C7-21BE-A24A-BBAC-6EA46D2AB741}"/>
              </a:ext>
            </a:extLst>
          </p:cNvPr>
          <p:cNvSpPr>
            <a:spLocks noGrp="1"/>
          </p:cNvSpPr>
          <p:nvPr>
            <p:ph type="sldNum" sz="quarter" idx="12"/>
          </p:nvPr>
        </p:nvSpPr>
        <p:spPr/>
        <p:txBody>
          <a:bodyPr/>
          <a:lstStyle/>
          <a:p>
            <a:fld id="{C1F4DDD2-D94C-1147-A389-2CD6A7EEF184}" type="slidenum">
              <a:rPr lang="en-US" smtClean="0"/>
              <a:t>15</a:t>
            </a:fld>
            <a:endParaRPr lang="en-US"/>
          </a:p>
        </p:txBody>
      </p:sp>
    </p:spTree>
    <p:extLst>
      <p:ext uri="{BB962C8B-B14F-4D97-AF65-F5344CB8AC3E}">
        <p14:creationId xmlns:p14="http://schemas.microsoft.com/office/powerpoint/2010/main" val="240603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7598-BEC2-F246-BB84-D51B23D1DD20}"/>
              </a:ext>
            </a:extLst>
          </p:cNvPr>
          <p:cNvSpPr>
            <a:spLocks noGrp="1"/>
          </p:cNvSpPr>
          <p:nvPr>
            <p:ph type="title"/>
          </p:nvPr>
        </p:nvSpPr>
        <p:spPr/>
        <p:txBody>
          <a:bodyPr/>
          <a:lstStyle/>
          <a:p>
            <a:r>
              <a:rPr lang="en-US" dirty="0"/>
              <a:t>Policymakers’ Oil Price Expectations</a:t>
            </a:r>
          </a:p>
        </p:txBody>
      </p:sp>
      <p:sp>
        <p:nvSpPr>
          <p:cNvPr id="3" name="Content Placeholder 2">
            <a:extLst>
              <a:ext uri="{FF2B5EF4-FFF2-40B4-BE49-F238E27FC236}">
                <a16:creationId xmlns:a16="http://schemas.microsoft.com/office/drawing/2014/main" id="{39C24366-53AF-B040-9C5B-990993770023}"/>
              </a:ext>
            </a:extLst>
          </p:cNvPr>
          <p:cNvSpPr>
            <a:spLocks noGrp="1"/>
          </p:cNvSpPr>
          <p:nvPr>
            <p:ph idx="1"/>
          </p:nvPr>
        </p:nvSpPr>
        <p:spPr>
          <a:xfrm>
            <a:off x="850474" y="1278925"/>
            <a:ext cx="7836326" cy="4525963"/>
          </a:xfrm>
        </p:spPr>
        <p:txBody>
          <a:bodyPr>
            <a:noAutofit/>
          </a:bodyPr>
          <a:lstStyle/>
          <a:p>
            <a:r>
              <a:rPr lang="en-US" sz="1800" dirty="0"/>
              <a:t>One possibility - Financial market participants have more information than can be captured by econometric models. It is equally possible for financial market participants to ignore, misinterpret, or miss information captured by model-based oil price predictions, especially if that information is costly to obtain. </a:t>
            </a:r>
          </a:p>
          <a:p>
            <a:r>
              <a:rPr lang="en-US" sz="1800" dirty="0"/>
              <a:t>A natural source of information about the market expectation of the price of oil is the price of oil </a:t>
            </a:r>
            <a:r>
              <a:rPr lang="en-US" sz="1800" b="1" dirty="0"/>
              <a:t>futures contracts</a:t>
            </a:r>
            <a:r>
              <a:rPr lang="en-US" sz="1800" dirty="0"/>
              <a:t>. </a:t>
            </a:r>
          </a:p>
          <a:p>
            <a:r>
              <a:rPr lang="en-US" sz="1800" dirty="0"/>
              <a:t>The most common approach to inferring the expected price of oil for immediate delivery in the physical market has been to treat the price of the oil futures contract of maturity </a:t>
            </a:r>
            <a:r>
              <a:rPr lang="en-US" sz="1800" i="1" dirty="0"/>
              <a:t>h </a:t>
            </a:r>
            <a:r>
              <a:rPr lang="en-US" sz="1800" dirty="0"/>
              <a:t>as the </a:t>
            </a:r>
            <a:r>
              <a:rPr lang="en-US" sz="1800" i="1" dirty="0"/>
              <a:t>h</a:t>
            </a:r>
            <a:r>
              <a:rPr lang="en-US" sz="1800" dirty="0"/>
              <a:t>-period ahead market expectation of the nominal price of crude oil. </a:t>
            </a:r>
          </a:p>
          <a:p>
            <a:r>
              <a:rPr lang="en-US" sz="1800" dirty="0"/>
              <a:t>This is how the International Monetary Fund forms oil price expectations, and this has been common practice at many central banks in the world. This is why this approach is referred as the policymakers’ oil price expectation. </a:t>
            </a:r>
          </a:p>
        </p:txBody>
      </p:sp>
      <p:sp>
        <p:nvSpPr>
          <p:cNvPr id="4" name="Slide Number Placeholder 3">
            <a:extLst>
              <a:ext uri="{FF2B5EF4-FFF2-40B4-BE49-F238E27FC236}">
                <a16:creationId xmlns:a16="http://schemas.microsoft.com/office/drawing/2014/main" id="{13ECB61F-BA60-1F41-BC75-960937AB4B57}"/>
              </a:ext>
            </a:extLst>
          </p:cNvPr>
          <p:cNvSpPr>
            <a:spLocks noGrp="1"/>
          </p:cNvSpPr>
          <p:nvPr>
            <p:ph type="sldNum" sz="quarter" idx="12"/>
          </p:nvPr>
        </p:nvSpPr>
        <p:spPr/>
        <p:txBody>
          <a:bodyPr/>
          <a:lstStyle/>
          <a:p>
            <a:fld id="{C1F4DDD2-D94C-1147-A389-2CD6A7EEF184}" type="slidenum">
              <a:rPr lang="en-US" smtClean="0"/>
              <a:t>16</a:t>
            </a:fld>
            <a:endParaRPr lang="en-US"/>
          </a:p>
        </p:txBody>
      </p:sp>
    </p:spTree>
    <p:extLst>
      <p:ext uri="{BB962C8B-B14F-4D97-AF65-F5344CB8AC3E}">
        <p14:creationId xmlns:p14="http://schemas.microsoft.com/office/powerpoint/2010/main" val="342527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01FF-7046-F443-B407-6B0EBA8942AF}"/>
              </a:ext>
            </a:extLst>
          </p:cNvPr>
          <p:cNvSpPr>
            <a:spLocks noGrp="1"/>
          </p:cNvSpPr>
          <p:nvPr>
            <p:ph type="title"/>
          </p:nvPr>
        </p:nvSpPr>
        <p:spPr/>
        <p:txBody>
          <a:bodyPr>
            <a:normAutofit/>
          </a:bodyPr>
          <a:lstStyle/>
          <a:p>
            <a:r>
              <a:rPr lang="en-US" sz="2600" dirty="0"/>
              <a:t>Financial Market Oil Price Expectations</a:t>
            </a:r>
          </a:p>
        </p:txBody>
      </p:sp>
      <p:sp>
        <p:nvSpPr>
          <p:cNvPr id="3" name="Content Placeholder 2">
            <a:extLst>
              <a:ext uri="{FF2B5EF4-FFF2-40B4-BE49-F238E27FC236}">
                <a16:creationId xmlns:a16="http://schemas.microsoft.com/office/drawing/2014/main" id="{01EC0830-33EC-514E-9B62-9BFF78D333BB}"/>
              </a:ext>
            </a:extLst>
          </p:cNvPr>
          <p:cNvSpPr>
            <a:spLocks noGrp="1"/>
          </p:cNvSpPr>
          <p:nvPr>
            <p:ph idx="1"/>
          </p:nvPr>
        </p:nvSpPr>
        <p:spPr/>
        <p:txBody>
          <a:bodyPr/>
          <a:lstStyle/>
          <a:p>
            <a:r>
              <a:rPr lang="en-US" dirty="0"/>
              <a:t>The use of futures prices as measures of market expectations is valid only if the risk premium is negligible. </a:t>
            </a:r>
          </a:p>
          <a:p>
            <a:r>
              <a:rPr lang="en-US" dirty="0"/>
              <a:t>There is a large horizon-specific time-varying risk premium in the oil futures market.</a:t>
            </a:r>
          </a:p>
          <a:p>
            <a:r>
              <a:rPr lang="en-US" dirty="0"/>
              <a:t>The oil price expectation may be recovered by subtracting the Hamilton-Wu estimates of the risk premium from the oil futures price for a given horizon. </a:t>
            </a:r>
          </a:p>
        </p:txBody>
      </p:sp>
      <p:sp>
        <p:nvSpPr>
          <p:cNvPr id="4" name="Slide Number Placeholder 3">
            <a:extLst>
              <a:ext uri="{FF2B5EF4-FFF2-40B4-BE49-F238E27FC236}">
                <a16:creationId xmlns:a16="http://schemas.microsoft.com/office/drawing/2014/main" id="{872F3D58-E256-2F49-81FA-AA09DB1FD7AE}"/>
              </a:ext>
            </a:extLst>
          </p:cNvPr>
          <p:cNvSpPr>
            <a:spLocks noGrp="1"/>
          </p:cNvSpPr>
          <p:nvPr>
            <p:ph type="sldNum" sz="quarter" idx="12"/>
          </p:nvPr>
        </p:nvSpPr>
        <p:spPr/>
        <p:txBody>
          <a:bodyPr/>
          <a:lstStyle/>
          <a:p>
            <a:fld id="{C1F4DDD2-D94C-1147-A389-2CD6A7EEF184}" type="slidenum">
              <a:rPr lang="en-US" smtClean="0"/>
              <a:t>17</a:t>
            </a:fld>
            <a:endParaRPr lang="en-US"/>
          </a:p>
        </p:txBody>
      </p:sp>
    </p:spTree>
    <p:extLst>
      <p:ext uri="{BB962C8B-B14F-4D97-AF65-F5344CB8AC3E}">
        <p14:creationId xmlns:p14="http://schemas.microsoft.com/office/powerpoint/2010/main" val="119211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904484-701A-2A46-9B60-8CBC418B33A2}"/>
              </a:ext>
            </a:extLst>
          </p:cNvPr>
          <p:cNvSpPr>
            <a:spLocks noGrp="1"/>
          </p:cNvSpPr>
          <p:nvPr>
            <p:ph type="sldNum" sz="quarter" idx="12"/>
          </p:nvPr>
        </p:nvSpPr>
        <p:spPr/>
        <p:txBody>
          <a:bodyPr/>
          <a:lstStyle/>
          <a:p>
            <a:fld id="{C1F4DDD2-D94C-1147-A389-2CD6A7EEF184}" type="slidenum">
              <a:rPr lang="en-US" smtClean="0"/>
              <a:t>18</a:t>
            </a:fld>
            <a:endParaRPr lang="en-US"/>
          </a:p>
        </p:txBody>
      </p:sp>
      <p:pic>
        <p:nvPicPr>
          <p:cNvPr id="3" name="Picture 2">
            <a:extLst>
              <a:ext uri="{FF2B5EF4-FFF2-40B4-BE49-F238E27FC236}">
                <a16:creationId xmlns:a16="http://schemas.microsoft.com/office/drawing/2014/main" id="{D5635EF3-729D-499F-A5CC-71C8BE5D2E29}"/>
              </a:ext>
            </a:extLst>
          </p:cNvPr>
          <p:cNvPicPr>
            <a:picLocks noChangeAspect="1"/>
          </p:cNvPicPr>
          <p:nvPr/>
        </p:nvPicPr>
        <p:blipFill>
          <a:blip r:embed="rId2"/>
          <a:stretch>
            <a:fillRect/>
          </a:stretch>
        </p:blipFill>
        <p:spPr>
          <a:xfrm>
            <a:off x="731930" y="1074086"/>
            <a:ext cx="7680140" cy="4709829"/>
          </a:xfrm>
          <a:prstGeom prst="rect">
            <a:avLst/>
          </a:prstGeom>
        </p:spPr>
      </p:pic>
    </p:spTree>
    <p:extLst>
      <p:ext uri="{BB962C8B-B14F-4D97-AF65-F5344CB8AC3E}">
        <p14:creationId xmlns:p14="http://schemas.microsoft.com/office/powerpoint/2010/main" val="335913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D3CE9A-409E-E743-8F42-AD20B84811FF}"/>
              </a:ext>
            </a:extLst>
          </p:cNvPr>
          <p:cNvSpPr>
            <a:spLocks noGrp="1"/>
          </p:cNvSpPr>
          <p:nvPr>
            <p:ph type="sldNum" sz="quarter" idx="12"/>
          </p:nvPr>
        </p:nvSpPr>
        <p:spPr/>
        <p:txBody>
          <a:bodyPr/>
          <a:lstStyle/>
          <a:p>
            <a:fld id="{C1F4DDD2-D94C-1147-A389-2CD6A7EEF184}" type="slidenum">
              <a:rPr lang="en-US" smtClean="0"/>
              <a:t>19</a:t>
            </a:fld>
            <a:endParaRPr lang="en-US"/>
          </a:p>
        </p:txBody>
      </p:sp>
      <p:pic>
        <p:nvPicPr>
          <p:cNvPr id="3" name="Picture 2">
            <a:extLst>
              <a:ext uri="{FF2B5EF4-FFF2-40B4-BE49-F238E27FC236}">
                <a16:creationId xmlns:a16="http://schemas.microsoft.com/office/drawing/2014/main" id="{770C9D0B-9D2F-4630-97D3-DE71EF97B638}"/>
              </a:ext>
            </a:extLst>
          </p:cNvPr>
          <p:cNvPicPr>
            <a:picLocks noChangeAspect="1"/>
          </p:cNvPicPr>
          <p:nvPr/>
        </p:nvPicPr>
        <p:blipFill>
          <a:blip r:embed="rId2"/>
          <a:stretch>
            <a:fillRect/>
          </a:stretch>
        </p:blipFill>
        <p:spPr>
          <a:xfrm>
            <a:off x="340973" y="1074420"/>
            <a:ext cx="8462054" cy="4709160"/>
          </a:xfrm>
          <a:prstGeom prst="rect">
            <a:avLst/>
          </a:prstGeom>
        </p:spPr>
      </p:pic>
    </p:spTree>
    <p:extLst>
      <p:ext uri="{BB962C8B-B14F-4D97-AF65-F5344CB8AC3E}">
        <p14:creationId xmlns:p14="http://schemas.microsoft.com/office/powerpoint/2010/main" val="2145653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Introduction</a:t>
            </a:r>
          </a:p>
          <a:p>
            <a:r>
              <a:rPr lang="en-US" dirty="0"/>
              <a:t>History of Oil Price Fluctuations</a:t>
            </a:r>
          </a:p>
          <a:p>
            <a:r>
              <a:rPr lang="en-US" dirty="0"/>
              <a:t>Measuring Oil Price Expectations</a:t>
            </a:r>
          </a:p>
          <a:p>
            <a:r>
              <a:rPr lang="en-US" dirty="0"/>
              <a:t>Oil Price Shocks</a:t>
            </a:r>
          </a:p>
          <a:p>
            <a:r>
              <a:rPr lang="en-US" dirty="0"/>
              <a:t>Problems in Anticipating Price Fluctuations</a:t>
            </a:r>
          </a:p>
        </p:txBody>
      </p:sp>
      <p:sp>
        <p:nvSpPr>
          <p:cNvPr id="5" name="Slide Number Placeholder 4"/>
          <p:cNvSpPr>
            <a:spLocks noGrp="1"/>
          </p:cNvSpPr>
          <p:nvPr>
            <p:ph type="sldNum" sz="quarter" idx="12"/>
          </p:nvPr>
        </p:nvSpPr>
        <p:spPr/>
        <p:txBody>
          <a:bodyPr/>
          <a:lstStyle/>
          <a:p>
            <a:fld id="{0F3206DB-9488-D04D-BDD1-A7C9D84C4579}" type="slidenum">
              <a:rPr lang="en-US" smtClean="0"/>
              <a:t>2</a:t>
            </a:fld>
            <a:endParaRPr lang="en-US"/>
          </a:p>
        </p:txBody>
      </p:sp>
    </p:spTree>
    <p:extLst>
      <p:ext uri="{BB962C8B-B14F-4D97-AF65-F5344CB8AC3E}">
        <p14:creationId xmlns:p14="http://schemas.microsoft.com/office/powerpoint/2010/main" val="132757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614D-7079-5847-8A74-0B897CD39BF3}"/>
              </a:ext>
            </a:extLst>
          </p:cNvPr>
          <p:cNvSpPr>
            <a:spLocks noGrp="1"/>
          </p:cNvSpPr>
          <p:nvPr>
            <p:ph type="title"/>
          </p:nvPr>
        </p:nvSpPr>
        <p:spPr/>
        <p:txBody>
          <a:bodyPr/>
          <a:lstStyle/>
          <a:p>
            <a:r>
              <a:rPr lang="en-US" dirty="0"/>
              <a:t>Consumers’ Oil Price Expectations</a:t>
            </a:r>
          </a:p>
        </p:txBody>
      </p:sp>
      <p:sp>
        <p:nvSpPr>
          <p:cNvPr id="3" name="Content Placeholder 2">
            <a:extLst>
              <a:ext uri="{FF2B5EF4-FFF2-40B4-BE49-F238E27FC236}">
                <a16:creationId xmlns:a16="http://schemas.microsoft.com/office/drawing/2014/main" id="{4B483AEB-A8AA-464A-AAA5-AE1311C8F027}"/>
              </a:ext>
            </a:extLst>
          </p:cNvPr>
          <p:cNvSpPr>
            <a:spLocks noGrp="1"/>
          </p:cNvSpPr>
          <p:nvPr>
            <p:ph idx="1"/>
          </p:nvPr>
        </p:nvSpPr>
        <p:spPr>
          <a:xfrm>
            <a:off x="850474" y="1417639"/>
            <a:ext cx="7836326" cy="4525963"/>
          </a:xfrm>
        </p:spPr>
        <p:txBody>
          <a:bodyPr>
            <a:normAutofit fontScale="92500" lnSpcReduction="10000"/>
          </a:bodyPr>
          <a:lstStyle/>
          <a:p>
            <a:r>
              <a:rPr lang="en-US" dirty="0"/>
              <a:t>Recent research has shown that households in the Michigan Survey of Consumers typically form expectations about the real (or inflation-adjusted) price of gasoline according to a simple no-change model such that the nominal gasoline price is expected to grow at the rate of inflation. </a:t>
            </a:r>
          </a:p>
          <a:p>
            <a:r>
              <a:rPr lang="en-US" dirty="0"/>
              <a:t>Consumers forecast the real and nominal prices of crude oil along much the same lines, allowing us to proxy consumer expectations about the nominal price of oil based on the current price of oil and an inflation forecast. </a:t>
            </a:r>
          </a:p>
          <a:p>
            <a:endParaRPr lang="en-US" dirty="0"/>
          </a:p>
          <a:p>
            <a:endParaRPr lang="en-US" dirty="0"/>
          </a:p>
        </p:txBody>
      </p:sp>
      <p:sp>
        <p:nvSpPr>
          <p:cNvPr id="4" name="Slide Number Placeholder 3">
            <a:extLst>
              <a:ext uri="{FF2B5EF4-FFF2-40B4-BE49-F238E27FC236}">
                <a16:creationId xmlns:a16="http://schemas.microsoft.com/office/drawing/2014/main" id="{A6A1658B-99D6-3B46-AABE-EDDFC3F5E110}"/>
              </a:ext>
            </a:extLst>
          </p:cNvPr>
          <p:cNvSpPr>
            <a:spLocks noGrp="1"/>
          </p:cNvSpPr>
          <p:nvPr>
            <p:ph type="sldNum" sz="quarter" idx="12"/>
          </p:nvPr>
        </p:nvSpPr>
        <p:spPr/>
        <p:txBody>
          <a:bodyPr/>
          <a:lstStyle/>
          <a:p>
            <a:fld id="{C1F4DDD2-D94C-1147-A389-2CD6A7EEF184}" type="slidenum">
              <a:rPr lang="en-US" smtClean="0"/>
              <a:t>20</a:t>
            </a:fld>
            <a:endParaRPr lang="en-US"/>
          </a:p>
        </p:txBody>
      </p:sp>
    </p:spTree>
    <p:extLst>
      <p:ext uri="{BB962C8B-B14F-4D97-AF65-F5344CB8AC3E}">
        <p14:creationId xmlns:p14="http://schemas.microsoft.com/office/powerpoint/2010/main" val="56888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367101" y="2441275"/>
            <a:ext cx="8324491" cy="553998"/>
          </a:xfrm>
          <a:prstGeom prst="rect">
            <a:avLst/>
          </a:prstGeom>
          <a:noFill/>
        </p:spPr>
        <p:txBody>
          <a:bodyPr wrap="squar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a:ea typeface="+mn-ea"/>
                <a:cs typeface="+mn-cs"/>
              </a:rPr>
              <a:t>Oil Price Shock</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114384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oil price shock</a:t>
            </a:r>
          </a:p>
        </p:txBody>
      </p:sp>
      <p:sp>
        <p:nvSpPr>
          <p:cNvPr id="3" name="Content Placeholder 2"/>
          <p:cNvSpPr>
            <a:spLocks noGrp="1"/>
          </p:cNvSpPr>
          <p:nvPr>
            <p:ph idx="1"/>
          </p:nvPr>
        </p:nvSpPr>
        <p:spPr/>
        <p:txBody>
          <a:bodyPr/>
          <a:lstStyle/>
          <a:p>
            <a:pPr>
              <a:spcAft>
                <a:spcPts val="1200"/>
              </a:spcAft>
            </a:pPr>
            <a:r>
              <a:rPr lang="en-US" sz="2400" dirty="0"/>
              <a:t>Unanticipated or surprise component of a </a:t>
            </a:r>
          </a:p>
          <a:p>
            <a:pPr>
              <a:spcAft>
                <a:spcPts val="1200"/>
              </a:spcAft>
            </a:pPr>
            <a:r>
              <a:rPr lang="en-US" sz="2400" dirty="0"/>
              <a:t>How to measure? What benchmark?</a:t>
            </a:r>
          </a:p>
          <a:p>
            <a:pPr>
              <a:spcAft>
                <a:spcPts val="1200"/>
              </a:spcAft>
            </a:pPr>
            <a:r>
              <a:rPr lang="en-US" sz="2400" dirty="0"/>
              <a:t>Four comparisons</a:t>
            </a:r>
          </a:p>
          <a:p>
            <a:pPr lvl="1">
              <a:spcAft>
                <a:spcPts val="1200"/>
              </a:spcAft>
            </a:pPr>
            <a:r>
              <a:rPr lang="en-US" sz="2400" dirty="0"/>
              <a:t>Perceived by financial markets</a:t>
            </a:r>
          </a:p>
          <a:p>
            <a:pPr lvl="1">
              <a:spcAft>
                <a:spcPts val="1200"/>
              </a:spcAft>
            </a:pPr>
            <a:r>
              <a:rPr lang="en-US" sz="2400" dirty="0"/>
              <a:t>Perceived by policymakers</a:t>
            </a:r>
          </a:p>
          <a:p>
            <a:pPr lvl="1">
              <a:spcAft>
                <a:spcPts val="1200"/>
              </a:spcAft>
            </a:pPr>
            <a:r>
              <a:rPr lang="en-US" sz="2400" dirty="0"/>
              <a:t>Perceived by consumers</a:t>
            </a:r>
          </a:p>
          <a:p>
            <a:pPr lvl="1">
              <a:spcAft>
                <a:spcPts val="1200"/>
              </a:spcAft>
            </a:pPr>
            <a:r>
              <a:rPr lang="en-US" sz="2400" dirty="0"/>
              <a:t>Measured by economists (VAR Model)</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215771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18D3-BAFA-F941-B696-3EAE386F8095}"/>
              </a:ext>
            </a:extLst>
          </p:cNvPr>
          <p:cNvSpPr>
            <a:spLocks noGrp="1"/>
          </p:cNvSpPr>
          <p:nvPr>
            <p:ph type="title"/>
          </p:nvPr>
        </p:nvSpPr>
        <p:spPr/>
        <p:txBody>
          <a:bodyPr/>
          <a:lstStyle/>
          <a:p>
            <a:r>
              <a:rPr lang="en-US" dirty="0"/>
              <a:t>Quarterly shocks to nominal </a:t>
            </a:r>
            <a:r>
              <a:rPr lang="en-US" dirty="0" err="1"/>
              <a:t>wti</a:t>
            </a:r>
            <a:r>
              <a:rPr lang="en-US" dirty="0"/>
              <a:t> price of oil by episode</a:t>
            </a:r>
          </a:p>
        </p:txBody>
      </p:sp>
      <p:sp>
        <p:nvSpPr>
          <p:cNvPr id="4" name="Slide Number Placeholder 3">
            <a:extLst>
              <a:ext uri="{FF2B5EF4-FFF2-40B4-BE49-F238E27FC236}">
                <a16:creationId xmlns:a16="http://schemas.microsoft.com/office/drawing/2014/main" id="{6095D825-4F6F-B143-9294-0A64CE3BA89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pic>
        <p:nvPicPr>
          <p:cNvPr id="5" name="Picture 4">
            <a:extLst>
              <a:ext uri="{FF2B5EF4-FFF2-40B4-BE49-F238E27FC236}">
                <a16:creationId xmlns:a16="http://schemas.microsoft.com/office/drawing/2014/main" id="{C54349BD-F82D-6E4F-A31A-6DA0939AE776}"/>
              </a:ext>
            </a:extLst>
          </p:cNvPr>
          <p:cNvPicPr>
            <a:picLocks noChangeAspect="1"/>
          </p:cNvPicPr>
          <p:nvPr/>
        </p:nvPicPr>
        <p:blipFill>
          <a:blip r:embed="rId3"/>
          <a:stretch>
            <a:fillRect/>
          </a:stretch>
        </p:blipFill>
        <p:spPr>
          <a:xfrm>
            <a:off x="1333500" y="1270215"/>
            <a:ext cx="6223131" cy="4813885"/>
          </a:xfrm>
          <a:prstGeom prst="rect">
            <a:avLst/>
          </a:prstGeom>
        </p:spPr>
      </p:pic>
    </p:spTree>
    <p:extLst>
      <p:ext uri="{BB962C8B-B14F-4D97-AF65-F5344CB8AC3E}">
        <p14:creationId xmlns:p14="http://schemas.microsoft.com/office/powerpoint/2010/main" val="419001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5CA5-07DD-214D-A183-419CA870707E}"/>
              </a:ext>
            </a:extLst>
          </p:cNvPr>
          <p:cNvSpPr>
            <a:spLocks noGrp="1"/>
          </p:cNvSpPr>
          <p:nvPr>
            <p:ph type="title"/>
          </p:nvPr>
        </p:nvSpPr>
        <p:spPr/>
        <p:txBody>
          <a:bodyPr/>
          <a:lstStyle/>
          <a:p>
            <a:r>
              <a:rPr lang="en-US" dirty="0"/>
              <a:t>Heterogeneity in oil price expectations</a:t>
            </a:r>
          </a:p>
        </p:txBody>
      </p:sp>
      <p:sp>
        <p:nvSpPr>
          <p:cNvPr id="3" name="Content Placeholder 2">
            <a:extLst>
              <a:ext uri="{FF2B5EF4-FFF2-40B4-BE49-F238E27FC236}">
                <a16:creationId xmlns:a16="http://schemas.microsoft.com/office/drawing/2014/main" id="{2EF8F28E-BB03-C946-ABE3-0FE0EE490C2E}"/>
              </a:ext>
            </a:extLst>
          </p:cNvPr>
          <p:cNvSpPr>
            <a:spLocks noGrp="1"/>
          </p:cNvSpPr>
          <p:nvPr>
            <p:ph idx="1"/>
          </p:nvPr>
        </p:nvSpPr>
        <p:spPr/>
        <p:txBody>
          <a:bodyPr>
            <a:normAutofit/>
          </a:bodyPr>
          <a:lstStyle/>
          <a:p>
            <a:r>
              <a:rPr lang="en-US" dirty="0"/>
              <a:t>VAR on average predict the shocks best</a:t>
            </a:r>
          </a:p>
          <a:p>
            <a:r>
              <a:rPr lang="en-US" dirty="0"/>
              <a:t>Overall, shocks are largest from consumer’s perspective</a:t>
            </a:r>
          </a:p>
          <a:p>
            <a:r>
              <a:rPr lang="en-US" dirty="0"/>
              <a:t>Somewhat smaller from financial market perspective</a:t>
            </a:r>
          </a:p>
          <a:p>
            <a:r>
              <a:rPr lang="en-US" dirty="0"/>
              <a:t>Policymakers’ expectation close to consumers’ expectations.</a:t>
            </a:r>
          </a:p>
          <a:p>
            <a:endParaRPr lang="en-US" dirty="0"/>
          </a:p>
        </p:txBody>
      </p:sp>
      <p:sp>
        <p:nvSpPr>
          <p:cNvPr id="4" name="Slide Number Placeholder 3">
            <a:extLst>
              <a:ext uri="{FF2B5EF4-FFF2-40B4-BE49-F238E27FC236}">
                <a16:creationId xmlns:a16="http://schemas.microsoft.com/office/drawing/2014/main" id="{EF1511DF-C6E0-C64F-867F-536B65C16AD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143726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C5F1-DAF3-1640-BB84-A4CC2A21515F}"/>
              </a:ext>
            </a:extLst>
          </p:cNvPr>
          <p:cNvSpPr>
            <a:spLocks noGrp="1"/>
          </p:cNvSpPr>
          <p:nvPr>
            <p:ph type="title"/>
          </p:nvPr>
        </p:nvSpPr>
        <p:spPr/>
        <p:txBody>
          <a:bodyPr/>
          <a:lstStyle/>
          <a:p>
            <a:r>
              <a:rPr lang="en-US" dirty="0"/>
              <a:t>Shock = - (expectation - spot) / spot</a:t>
            </a:r>
          </a:p>
        </p:txBody>
      </p:sp>
      <p:sp>
        <p:nvSpPr>
          <p:cNvPr id="3" name="Content Placeholder 2">
            <a:extLst>
              <a:ext uri="{FF2B5EF4-FFF2-40B4-BE49-F238E27FC236}">
                <a16:creationId xmlns:a16="http://schemas.microsoft.com/office/drawing/2014/main" id="{33829B27-331A-4749-95EA-56F07E6A8DDB}"/>
              </a:ext>
            </a:extLst>
          </p:cNvPr>
          <p:cNvSpPr>
            <a:spLocks noGrp="1"/>
          </p:cNvSpPr>
          <p:nvPr>
            <p:ph idx="1"/>
          </p:nvPr>
        </p:nvSpPr>
        <p:spPr/>
        <p:txBody>
          <a:bodyPr/>
          <a:lstStyle/>
          <a:p>
            <a:r>
              <a:rPr lang="en-US" dirty="0"/>
              <a:t>Notice the most persistent surge in price of oil occurred between 2003 and mid-2008</a:t>
            </a:r>
          </a:p>
          <a:p>
            <a:r>
              <a:rPr lang="en-US" dirty="0"/>
              <a:t>Which lies in the gap between 2001/02 price slump shock and financial crisis shock</a:t>
            </a:r>
          </a:p>
          <a:p>
            <a:r>
              <a:rPr lang="en-US" dirty="0"/>
              <a:t>No large positive oil price shocks necessary to sustain increase in the price of oil</a:t>
            </a:r>
          </a:p>
        </p:txBody>
      </p:sp>
      <p:sp>
        <p:nvSpPr>
          <p:cNvPr id="4" name="Slide Number Placeholder 3">
            <a:extLst>
              <a:ext uri="{FF2B5EF4-FFF2-40B4-BE49-F238E27FC236}">
                <a16:creationId xmlns:a16="http://schemas.microsoft.com/office/drawing/2014/main" id="{2885FE01-3BD9-904B-A528-E8B2733F65B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81482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367101" y="2441275"/>
            <a:ext cx="8324491" cy="553998"/>
          </a:xfrm>
          <a:prstGeom prst="rect">
            <a:avLst/>
          </a:prstGeom>
          <a:noFill/>
        </p:spPr>
        <p:txBody>
          <a:bodyPr wrap="squar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a:ea typeface="+mn-ea"/>
                <a:cs typeface="+mn-cs"/>
              </a:rPr>
              <a:t>Difficulties in Prediction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166365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predict oil price fluctuation?</a:t>
            </a:r>
          </a:p>
        </p:txBody>
      </p:sp>
      <p:sp>
        <p:nvSpPr>
          <p:cNvPr id="3" name="Content Placeholder 2"/>
          <p:cNvSpPr>
            <a:spLocks noGrp="1"/>
          </p:cNvSpPr>
          <p:nvPr>
            <p:ph idx="1"/>
          </p:nvPr>
        </p:nvSpPr>
        <p:spPr/>
        <p:txBody>
          <a:bodyPr>
            <a:normAutofit/>
          </a:bodyPr>
          <a:lstStyle/>
          <a:p>
            <a:pPr marL="0" indent="0">
              <a:spcAft>
                <a:spcPts val="1200"/>
              </a:spcAft>
              <a:buNone/>
            </a:pPr>
            <a:r>
              <a:rPr lang="en-US" sz="2400" dirty="0"/>
              <a:t>The answer is yes. But the performance is poor</a:t>
            </a:r>
          </a:p>
          <a:p>
            <a:pPr>
              <a:spcAft>
                <a:spcPts val="1200"/>
              </a:spcAft>
            </a:pPr>
            <a:r>
              <a:rPr lang="en-US" sz="2400" dirty="0"/>
              <a:t>We know what are the determinants</a:t>
            </a:r>
          </a:p>
          <a:p>
            <a:pPr lvl="1">
              <a:spcAft>
                <a:spcPts val="1200"/>
              </a:spcAft>
            </a:pPr>
            <a:r>
              <a:rPr lang="en-US" sz="2200" dirty="0"/>
              <a:t>Demand shift associated with growth,</a:t>
            </a:r>
          </a:p>
          <a:p>
            <a:pPr lvl="1">
              <a:spcAft>
                <a:spcPts val="1200"/>
              </a:spcAft>
            </a:pPr>
            <a:r>
              <a:rPr lang="en-US" sz="2200" dirty="0"/>
              <a:t>supply shift associated with production </a:t>
            </a:r>
          </a:p>
          <a:p>
            <a:pPr lvl="1">
              <a:spcAft>
                <a:spcPts val="1200"/>
              </a:spcAft>
            </a:pPr>
            <a:r>
              <a:rPr lang="en-US" sz="2200" dirty="0"/>
              <a:t>inventory demand</a:t>
            </a:r>
          </a:p>
          <a:p>
            <a:pPr>
              <a:spcAft>
                <a:spcPts val="1200"/>
              </a:spcAft>
            </a:pPr>
            <a:r>
              <a:rPr lang="en-US" sz="2400" dirty="0"/>
              <a:t>We don’t know the future evolution of these determinants</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168488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shifts associated with the global business cycle</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
        <p:nvSpPr>
          <p:cNvPr id="7" name="Content Placeholder 2">
            <a:extLst>
              <a:ext uri="{FF2B5EF4-FFF2-40B4-BE49-F238E27FC236}">
                <a16:creationId xmlns:a16="http://schemas.microsoft.com/office/drawing/2014/main" id="{B4A65372-0D8E-6248-9F4E-2640A7431AC7}"/>
              </a:ext>
            </a:extLst>
          </p:cNvPr>
          <p:cNvSpPr>
            <a:spLocks noGrp="1"/>
          </p:cNvSpPr>
          <p:nvPr>
            <p:ph idx="1"/>
          </p:nvPr>
        </p:nvSpPr>
        <p:spPr>
          <a:xfrm>
            <a:off x="457200" y="1617293"/>
            <a:ext cx="8229600" cy="4525963"/>
          </a:xfrm>
        </p:spPr>
        <p:txBody>
          <a:bodyPr>
            <a:normAutofit/>
          </a:bodyPr>
          <a:lstStyle/>
          <a:p>
            <a:r>
              <a:rPr lang="en-US" sz="2400" dirty="0">
                <a:hlinkClick r:id="rId3"/>
              </a:rPr>
              <a:t>World GDP</a:t>
            </a:r>
            <a:endParaRPr lang="en-US" sz="2400" dirty="0"/>
          </a:p>
          <a:p>
            <a:pPr>
              <a:spcAft>
                <a:spcPts val="1200"/>
              </a:spcAft>
            </a:pPr>
            <a:r>
              <a:rPr lang="en-US" sz="2400" dirty="0"/>
              <a:t>Global real economic evolution of global business cycle</a:t>
            </a:r>
          </a:p>
          <a:p>
            <a:pPr>
              <a:spcAft>
                <a:spcPts val="1200"/>
              </a:spcAft>
            </a:pPr>
            <a:r>
              <a:rPr lang="en-US" sz="2400" dirty="0"/>
              <a:t>Prediction only for short horizons but very imprecise</a:t>
            </a:r>
          </a:p>
          <a:p>
            <a:pPr>
              <a:spcAft>
                <a:spcPts val="1200"/>
              </a:spcAft>
            </a:pPr>
            <a:r>
              <a:rPr lang="en-US" sz="2400" dirty="0"/>
              <a:t>The accuracy of VAR for oil price improves under persistent economic expansions or contractions (i.e., predictable), but greatly reduced during normal times</a:t>
            </a:r>
          </a:p>
          <a:p>
            <a:pPr>
              <a:spcAft>
                <a:spcPts val="1200"/>
              </a:spcAft>
            </a:pPr>
            <a:r>
              <a:rPr lang="en-US" sz="2400" dirty="0"/>
              <a:t>e.g., China’s industrialization since 2003</a:t>
            </a:r>
          </a:p>
        </p:txBody>
      </p:sp>
    </p:spTree>
    <p:extLst>
      <p:ext uri="{BB962C8B-B14F-4D97-AF65-F5344CB8AC3E}">
        <p14:creationId xmlns:p14="http://schemas.microsoft.com/office/powerpoint/2010/main" val="277533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shifts associated with the Oil Production</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
        <p:nvSpPr>
          <p:cNvPr id="7" name="Content Placeholder 2">
            <a:extLst>
              <a:ext uri="{FF2B5EF4-FFF2-40B4-BE49-F238E27FC236}">
                <a16:creationId xmlns:a16="http://schemas.microsoft.com/office/drawing/2014/main" id="{B4A65372-0D8E-6248-9F4E-2640A7431AC7}"/>
              </a:ext>
            </a:extLst>
          </p:cNvPr>
          <p:cNvSpPr>
            <a:spLocks noGrp="1"/>
          </p:cNvSpPr>
          <p:nvPr>
            <p:ph idx="1"/>
          </p:nvPr>
        </p:nvSpPr>
        <p:spPr>
          <a:xfrm>
            <a:off x="457200" y="1617293"/>
            <a:ext cx="8229600" cy="4525963"/>
          </a:xfrm>
        </p:spPr>
        <p:txBody>
          <a:bodyPr>
            <a:normAutofit/>
          </a:bodyPr>
          <a:lstStyle/>
          <a:p>
            <a:r>
              <a:rPr lang="en-US" sz="2400" dirty="0"/>
              <a:t>Unpredictable disruptive political events in oil-producing countries</a:t>
            </a:r>
          </a:p>
          <a:p>
            <a:pPr>
              <a:spcAft>
                <a:spcPts val="1200"/>
              </a:spcAft>
            </a:pPr>
            <a:r>
              <a:rPr lang="en-US" sz="2400" dirty="0"/>
              <a:t>Gauge the response of global oil production to surges in the price of oil driven by increased demand for crude oil</a:t>
            </a:r>
          </a:p>
          <a:p>
            <a:pPr>
              <a:spcAft>
                <a:spcPts val="1200"/>
              </a:spcAft>
            </a:pPr>
            <a:r>
              <a:rPr lang="en-US" sz="2400" dirty="0"/>
              <a:t>Replaceable?</a:t>
            </a:r>
          </a:p>
        </p:txBody>
      </p:sp>
    </p:spTree>
    <p:extLst>
      <p:ext uri="{BB962C8B-B14F-4D97-AF65-F5344CB8AC3E}">
        <p14:creationId xmlns:p14="http://schemas.microsoft.com/office/powerpoint/2010/main" val="343824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367101" y="2441275"/>
            <a:ext cx="8324491" cy="553998"/>
          </a:xfrm>
          <a:prstGeom prst="rect">
            <a:avLst/>
          </a:prstGeom>
          <a:noFill/>
        </p:spPr>
        <p:txBody>
          <a:bodyPr wrap="squar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Calibri"/>
                <a:ea typeface="+mn-ea"/>
                <a:cs typeface="+mn-cs"/>
              </a:rPr>
              <a:t>Introduction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17207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demand shifts</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
        <p:nvSpPr>
          <p:cNvPr id="7" name="Content Placeholder 2">
            <a:extLst>
              <a:ext uri="{FF2B5EF4-FFF2-40B4-BE49-F238E27FC236}">
                <a16:creationId xmlns:a16="http://schemas.microsoft.com/office/drawing/2014/main" id="{B4A65372-0D8E-6248-9F4E-2640A7431AC7}"/>
              </a:ext>
            </a:extLst>
          </p:cNvPr>
          <p:cNvSpPr>
            <a:spLocks noGrp="1"/>
          </p:cNvSpPr>
          <p:nvPr>
            <p:ph idx="1"/>
          </p:nvPr>
        </p:nvSpPr>
        <p:spPr>
          <a:xfrm>
            <a:off x="457200" y="1617293"/>
            <a:ext cx="8229600" cy="4525963"/>
          </a:xfrm>
        </p:spPr>
        <p:txBody>
          <a:bodyPr>
            <a:normAutofit/>
          </a:bodyPr>
          <a:lstStyle/>
          <a:p>
            <a:r>
              <a:rPr lang="en-US" sz="2400" dirty="0"/>
              <a:t>Oil price changes in response to a shift in uncertainty</a:t>
            </a:r>
          </a:p>
          <a:p>
            <a:pPr>
              <a:spcAft>
                <a:spcPts val="1200"/>
              </a:spcAft>
            </a:pPr>
            <a:r>
              <a:rPr lang="en-US" sz="2400" dirty="0"/>
              <a:t>The prediction of timing of political crises and their impact</a:t>
            </a:r>
          </a:p>
          <a:p>
            <a:pPr lvl="1">
              <a:spcAft>
                <a:spcPts val="1200"/>
              </a:spcAft>
            </a:pPr>
            <a:r>
              <a:rPr lang="en-US" sz="2200" dirty="0" err="1"/>
              <a:t>Eg</a:t>
            </a:r>
            <a:r>
              <a:rPr lang="en-US" sz="2200" dirty="0"/>
              <a:t>. Arab Spring</a:t>
            </a:r>
          </a:p>
          <a:p>
            <a:pPr>
              <a:spcAft>
                <a:spcPts val="1200"/>
              </a:spcAft>
            </a:pPr>
            <a:r>
              <a:rPr lang="en-US" sz="2400" dirty="0"/>
              <a:t>The prediction of timing of economic crises</a:t>
            </a:r>
          </a:p>
          <a:p>
            <a:pPr>
              <a:spcAft>
                <a:spcPts val="1200"/>
              </a:spcAft>
            </a:pPr>
            <a:r>
              <a:rPr lang="en-US" sz="2400" dirty="0"/>
              <a:t>Most predictions simply ignore the possibility of future political or economic crises: because crises are rare.</a:t>
            </a:r>
          </a:p>
        </p:txBody>
      </p:sp>
    </p:spTree>
    <p:extLst>
      <p:ext uri="{BB962C8B-B14F-4D97-AF65-F5344CB8AC3E}">
        <p14:creationId xmlns:p14="http://schemas.microsoft.com/office/powerpoint/2010/main" val="21708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9221" y="2578102"/>
            <a:ext cx="7772400" cy="1362075"/>
          </a:xfrm>
          <a:prstGeom prst="rect">
            <a:avLst/>
          </a:prstGeom>
        </p:spPr>
        <p:txBody>
          <a:bodyPr>
            <a:noAutofit/>
          </a:bodyPr>
          <a:lstStyle>
            <a:lvl1pPr algn="ctr" defTabSz="457200" rtl="0" eaLnBrk="1" latinLnBrk="0" hangingPunct="1">
              <a:spcBef>
                <a:spcPct val="0"/>
              </a:spcBef>
              <a:buNone/>
              <a:defRPr sz="3000" kern="1200" cap="all" spc="200">
                <a:solidFill>
                  <a:schemeClr val="tx2">
                    <a:lumMod val="50000"/>
                  </a:schemeClr>
                </a:solidFill>
                <a:latin typeface="Whitney-Medium"/>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all" spc="200" normalizeH="0" baseline="0" noProof="0" dirty="0">
                <a:ln>
                  <a:noFill/>
                </a:ln>
                <a:solidFill>
                  <a:prstClr val="white"/>
                </a:solidFill>
                <a:effectLst/>
                <a:uLnTx/>
                <a:uFillTx/>
                <a:latin typeface="Whitney-Medium"/>
                <a:ea typeface="+mj-ea"/>
                <a:cs typeface="+mj-cs"/>
              </a:rPr>
              <a:t>“Oil.”</a:t>
            </a:r>
            <a:br>
              <a:rPr kumimoji="0" lang="en-US" sz="2000" b="0" i="0" u="none" strike="noStrike" kern="1200" cap="all" spc="200" normalizeH="0" baseline="0" noProof="0" dirty="0">
                <a:ln>
                  <a:noFill/>
                </a:ln>
                <a:solidFill>
                  <a:prstClr val="white"/>
                </a:solidFill>
                <a:effectLst/>
                <a:uLnTx/>
                <a:uFillTx/>
                <a:latin typeface="Whitney-Medium"/>
                <a:ea typeface="+mj-ea"/>
                <a:cs typeface="+mj-cs"/>
              </a:rPr>
            </a:br>
            <a:br>
              <a:rPr kumimoji="0" lang="en-US" sz="2000" b="0" i="0" u="none" strike="noStrike" kern="1200" cap="all" spc="200" normalizeH="0" baseline="0" noProof="0" dirty="0">
                <a:ln>
                  <a:noFill/>
                </a:ln>
                <a:solidFill>
                  <a:prstClr val="white"/>
                </a:solidFill>
                <a:effectLst/>
                <a:uLnTx/>
                <a:uFillTx/>
                <a:latin typeface="Whitney-Medium"/>
                <a:ea typeface="+mj-ea"/>
                <a:cs typeface="+mj-cs"/>
              </a:rPr>
            </a:br>
            <a:r>
              <a:rPr kumimoji="0" lang="en-US" sz="2000" b="0" i="0" u="none" strike="noStrike" kern="1200" cap="all" spc="200" normalizeH="0" baseline="0" noProof="0" dirty="0">
                <a:ln>
                  <a:noFill/>
                </a:ln>
                <a:solidFill>
                  <a:prstClr val="white"/>
                </a:solidFill>
                <a:effectLst/>
                <a:uLnTx/>
                <a:uFillTx/>
                <a:latin typeface="Whitney-Medium"/>
                <a:ea typeface="+mj-ea"/>
                <a:cs typeface="+mj-cs"/>
              </a:rPr>
              <a:t>										</a:t>
            </a:r>
            <a:r>
              <a:rPr kumimoji="0" lang="en-US" sz="1800" b="0" i="0" u="none" strike="noStrike" kern="1200" cap="all" spc="200" normalizeH="0" baseline="0" noProof="0" dirty="0">
                <a:ln>
                  <a:noFill/>
                </a:ln>
                <a:solidFill>
                  <a:prstClr val="white"/>
                </a:solidFill>
                <a:effectLst/>
                <a:uLnTx/>
                <a:uFillTx/>
                <a:latin typeface="Whitney-Medium"/>
                <a:ea typeface="+mj-ea"/>
                <a:cs typeface="+mj-cs"/>
              </a:rPr>
              <a:t>- </a:t>
            </a:r>
            <a:r>
              <a:rPr kumimoji="0" lang="en-US" sz="1400" b="0" i="0" u="none" strike="noStrike" kern="1200" cap="all" spc="200" normalizeH="0" baseline="0" noProof="0" dirty="0">
                <a:ln>
                  <a:noFill/>
                </a:ln>
                <a:solidFill>
                  <a:prstClr val="white"/>
                </a:solidFill>
                <a:effectLst/>
                <a:uLnTx/>
                <a:uFillTx/>
                <a:latin typeface="Whitney-Medium"/>
                <a:ea typeface="+mj-ea"/>
                <a:cs typeface="+mj-cs"/>
              </a:rPr>
              <a:t>???</a:t>
            </a:r>
            <a:endParaRPr kumimoji="0" lang="en-US" sz="2000" b="0" i="0" u="none" strike="noStrike" kern="1200" cap="all" spc="200" normalizeH="0" baseline="0" noProof="0" dirty="0">
              <a:ln>
                <a:noFill/>
              </a:ln>
              <a:solidFill>
                <a:prstClr val="white"/>
              </a:solidFill>
              <a:effectLst/>
              <a:uLnTx/>
              <a:uFillTx/>
              <a:latin typeface="Whitney-Medium"/>
              <a:ea typeface="+mj-ea"/>
              <a:cs typeface="+mj-cs"/>
            </a:endParaRPr>
          </a:p>
        </p:txBody>
      </p:sp>
      <p:sp>
        <p:nvSpPr>
          <p:cNvPr id="5" name="Title 4"/>
          <p:cNvSpPr>
            <a:spLocks noGrp="1"/>
          </p:cNvSpPr>
          <p:nvPr>
            <p:ph type="title"/>
          </p:nvPr>
        </p:nvSpPr>
        <p:spPr/>
        <p:txBody>
          <a:bodyPr/>
          <a:lstStyle/>
          <a:p>
            <a:r>
              <a:rPr lang="en-US" dirty="0"/>
              <a:t>Q&amp;A</a:t>
            </a: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spTree>
    <p:extLst>
      <p:ext uri="{BB962C8B-B14F-4D97-AF65-F5344CB8AC3E}">
        <p14:creationId xmlns:p14="http://schemas.microsoft.com/office/powerpoint/2010/main" val="121458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739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spcAft>
                <a:spcPts val="1200"/>
              </a:spcAft>
            </a:pPr>
            <a:r>
              <a:rPr lang="en-US" sz="2400" dirty="0"/>
              <a:t>Crude oil is one of the most important commodities.</a:t>
            </a:r>
          </a:p>
          <a:p>
            <a:pPr>
              <a:spcAft>
                <a:spcPts val="1200"/>
              </a:spcAft>
            </a:pPr>
            <a:r>
              <a:rPr lang="en-US" sz="2400" dirty="0"/>
              <a:t>The application of crude oil</a:t>
            </a:r>
          </a:p>
          <a:p>
            <a:pPr>
              <a:spcAft>
                <a:spcPts val="1200"/>
              </a:spcAft>
            </a:pPr>
            <a:r>
              <a:rPr lang="en-US" sz="2400" dirty="0"/>
              <a:t>The </a:t>
            </a:r>
            <a:r>
              <a:rPr lang="en-US" altLang="zh-Hans" sz="2400" dirty="0"/>
              <a:t>crude</a:t>
            </a:r>
            <a:r>
              <a:rPr lang="zh-Hans" altLang="en-US" sz="2400" dirty="0"/>
              <a:t> </a:t>
            </a:r>
            <a:r>
              <a:rPr lang="en-US" altLang="zh-Hans" sz="2400" dirty="0"/>
              <a:t>oil</a:t>
            </a:r>
            <a:r>
              <a:rPr lang="zh-Hans" altLang="en-US" sz="2400" dirty="0"/>
              <a:t> </a:t>
            </a:r>
            <a:r>
              <a:rPr lang="en-US" altLang="zh-Hans" sz="2400" dirty="0"/>
              <a:t>reserve</a:t>
            </a:r>
            <a:r>
              <a:rPr lang="zh-Hans" altLang="en-US" sz="2400" dirty="0"/>
              <a:t> </a:t>
            </a:r>
            <a:r>
              <a:rPr lang="en-US" altLang="zh-Hans" sz="2400" dirty="0"/>
              <a:t>distribution</a:t>
            </a:r>
            <a:endParaRPr lang="en-US" sz="2400" dirty="0"/>
          </a:p>
          <a:p>
            <a:pPr marL="0" indent="0">
              <a:spcAft>
                <a:spcPts val="1200"/>
              </a:spcAft>
              <a:buNone/>
            </a:pPr>
            <a:endParaRPr lang="en-US" sz="2400"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F3206DB-9488-D04D-BDD1-A7C9D84C4579}" type="slidenum">
              <a:rPr kumimoji="0" lang="en-US" sz="1000" b="0" i="0" u="none" strike="noStrike" kern="1200" cap="none" spc="300" normalizeH="0" baseline="0" noProof="0" smtClean="0">
                <a:ln>
                  <a:noFill/>
                </a:ln>
                <a:solidFill>
                  <a:prstClr val="black">
                    <a:lumMod val="65000"/>
                    <a:lumOff val="35000"/>
                  </a:prstClr>
                </a:solidFill>
                <a:effectLst/>
                <a:uLnTx/>
                <a:uFillTx/>
                <a:latin typeface="Trebuchet MS"/>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300" normalizeH="0" baseline="0" noProof="0">
              <a:ln>
                <a:noFill/>
              </a:ln>
              <a:solidFill>
                <a:prstClr val="black">
                  <a:lumMod val="65000"/>
                  <a:lumOff val="35000"/>
                </a:prstClr>
              </a:solidFill>
              <a:effectLst/>
              <a:uLnTx/>
              <a:uFillTx/>
              <a:latin typeface="Trebuchet MS"/>
              <a:ea typeface="+mn-ea"/>
              <a:cs typeface="+mn-cs"/>
            </a:endParaRPr>
          </a:p>
        </p:txBody>
      </p:sp>
      <p:pic>
        <p:nvPicPr>
          <p:cNvPr id="6" name="Picture 5">
            <a:extLst>
              <a:ext uri="{FF2B5EF4-FFF2-40B4-BE49-F238E27FC236}">
                <a16:creationId xmlns:a16="http://schemas.microsoft.com/office/drawing/2014/main" id="{263853E3-7CA3-874B-8A2B-0180241C7A06}"/>
              </a:ext>
            </a:extLst>
          </p:cNvPr>
          <p:cNvPicPr>
            <a:picLocks noChangeAspect="1"/>
          </p:cNvPicPr>
          <p:nvPr/>
        </p:nvPicPr>
        <p:blipFill>
          <a:blip r:embed="rId3"/>
          <a:stretch>
            <a:fillRect/>
          </a:stretch>
        </p:blipFill>
        <p:spPr>
          <a:xfrm>
            <a:off x="1816099" y="3340100"/>
            <a:ext cx="5526593" cy="2514600"/>
          </a:xfrm>
          <a:prstGeom prst="rect">
            <a:avLst/>
          </a:prstGeom>
        </p:spPr>
      </p:pic>
    </p:spTree>
    <p:extLst>
      <p:ext uri="{BB962C8B-B14F-4D97-AF65-F5344CB8AC3E}">
        <p14:creationId xmlns:p14="http://schemas.microsoft.com/office/powerpoint/2010/main" val="60159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367101" y="2441275"/>
            <a:ext cx="8324491" cy="553998"/>
          </a:xfrm>
          <a:prstGeom prst="rect">
            <a:avLst/>
          </a:prstGeom>
          <a:noFill/>
        </p:spPr>
        <p:txBody>
          <a:bodyPr wrap="square" rtlCol="0" anchor="ctr">
            <a:spAutoFit/>
          </a:bodyPr>
          <a:lstStyle/>
          <a:p>
            <a:pPr algn="ctr"/>
            <a:r>
              <a:rPr lang="en-US" sz="3000" dirty="0">
                <a:solidFill>
                  <a:schemeClr val="bg1"/>
                </a:solidFill>
              </a:rPr>
              <a:t>Major Historical Oil Price Fluctuations</a:t>
            </a:r>
          </a:p>
        </p:txBody>
      </p:sp>
      <p:sp>
        <p:nvSpPr>
          <p:cNvPr id="4" name="Slide Number Placeholder 3"/>
          <p:cNvSpPr>
            <a:spLocks noGrp="1"/>
          </p:cNvSpPr>
          <p:nvPr>
            <p:ph type="sldNum" sz="quarter" idx="12"/>
          </p:nvPr>
        </p:nvSpPr>
        <p:spPr/>
        <p:txBody>
          <a:bodyPr/>
          <a:lstStyle/>
          <a:p>
            <a:fld id="{0F3206DB-9488-D04D-BDD1-A7C9D84C4579}" type="slidenum">
              <a:rPr lang="en-US" smtClean="0"/>
              <a:t>5</a:t>
            </a:fld>
            <a:endParaRPr lang="en-US"/>
          </a:p>
        </p:txBody>
      </p:sp>
    </p:spTree>
    <p:extLst>
      <p:ext uri="{BB962C8B-B14F-4D97-AF65-F5344CB8AC3E}">
        <p14:creationId xmlns:p14="http://schemas.microsoft.com/office/powerpoint/2010/main" val="144310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Historical Oil Price Fluctuations</a:t>
            </a:r>
          </a:p>
        </p:txBody>
      </p:sp>
      <p:sp>
        <p:nvSpPr>
          <p:cNvPr id="5" name="Slide Number Placeholder 4"/>
          <p:cNvSpPr>
            <a:spLocks noGrp="1"/>
          </p:cNvSpPr>
          <p:nvPr>
            <p:ph type="sldNum" sz="quarter" idx="12"/>
          </p:nvPr>
        </p:nvSpPr>
        <p:spPr/>
        <p:txBody>
          <a:bodyPr/>
          <a:lstStyle/>
          <a:p>
            <a:fld id="{0F3206DB-9488-D04D-BDD1-A7C9D84C4579}" type="slidenum">
              <a:rPr lang="en-US" smtClean="0"/>
              <a:t>6</a:t>
            </a:fld>
            <a:endParaRPr lang="en-US"/>
          </a:p>
        </p:txBody>
      </p:sp>
      <p:pic>
        <p:nvPicPr>
          <p:cNvPr id="7" name="Picture 6">
            <a:extLst>
              <a:ext uri="{FF2B5EF4-FFF2-40B4-BE49-F238E27FC236}">
                <a16:creationId xmlns:a16="http://schemas.microsoft.com/office/drawing/2014/main" id="{DA5F9C1F-48BC-4A29-80BE-87CCD56AB738}"/>
              </a:ext>
            </a:extLst>
          </p:cNvPr>
          <p:cNvPicPr>
            <a:picLocks noChangeAspect="1"/>
          </p:cNvPicPr>
          <p:nvPr/>
        </p:nvPicPr>
        <p:blipFill>
          <a:blip r:embed="rId3"/>
          <a:stretch>
            <a:fillRect/>
          </a:stretch>
        </p:blipFill>
        <p:spPr>
          <a:xfrm>
            <a:off x="846307" y="1101878"/>
            <a:ext cx="7451387" cy="4788703"/>
          </a:xfrm>
          <a:prstGeom prst="rect">
            <a:avLst/>
          </a:prstGeom>
        </p:spPr>
      </p:pic>
    </p:spTree>
    <p:extLst>
      <p:ext uri="{BB962C8B-B14F-4D97-AF65-F5344CB8AC3E}">
        <p14:creationId xmlns:p14="http://schemas.microsoft.com/office/powerpoint/2010/main" val="423992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F3206DB-9488-D04D-BDD1-A7C9D84C4579}" type="slidenum">
              <a:rPr lang="en-US" smtClean="0"/>
              <a:t>7</a:t>
            </a:fld>
            <a:endParaRPr lang="en-US"/>
          </a:p>
        </p:txBody>
      </p:sp>
      <p:sp>
        <p:nvSpPr>
          <p:cNvPr id="6" name="Content Placeholder 2">
            <a:extLst>
              <a:ext uri="{FF2B5EF4-FFF2-40B4-BE49-F238E27FC236}">
                <a16:creationId xmlns:a16="http://schemas.microsoft.com/office/drawing/2014/main" id="{00975E8B-C0D4-4CEB-B759-5F84D54DF2EB}"/>
              </a:ext>
            </a:extLst>
          </p:cNvPr>
          <p:cNvSpPr>
            <a:spLocks noGrp="1"/>
          </p:cNvSpPr>
          <p:nvPr>
            <p:ph idx="1"/>
          </p:nvPr>
        </p:nvSpPr>
        <p:spPr>
          <a:xfrm>
            <a:off x="457200" y="1118424"/>
            <a:ext cx="8229600" cy="4525963"/>
          </a:xfrm>
        </p:spPr>
        <p:txBody>
          <a:bodyPr>
            <a:noAutofit/>
          </a:bodyPr>
          <a:lstStyle/>
          <a:p>
            <a:r>
              <a:rPr lang="en-US" sz="2000" dirty="0"/>
              <a:t>Prior to 1980, disruptions in global oil production due to exogenous events (wars and revolutions in OPEC countries) were considered to cause major oil price changes</a:t>
            </a:r>
          </a:p>
          <a:p>
            <a:r>
              <a:rPr lang="en-US" sz="2000" dirty="0"/>
              <a:t>However subsequent research contradicts this claim and categorizes it as just one of the many contributing factors affecting these shifts in the global prices</a:t>
            </a:r>
          </a:p>
          <a:p>
            <a:r>
              <a:rPr lang="en-US" sz="2000" dirty="0"/>
              <a:t>The most important determinant of the demand for oil has been shifts in the flow (or consumption) demand for oil associated with the global business cycle</a:t>
            </a:r>
          </a:p>
          <a:p>
            <a:r>
              <a:rPr lang="en-US" sz="2000" dirty="0"/>
              <a:t>As the global economy expands, so does demand for industrial raw materials including crude oil, putting upward pressure on the price of oil</a:t>
            </a:r>
          </a:p>
          <a:p>
            <a:endParaRPr lang="en-US" sz="2000" dirty="0"/>
          </a:p>
        </p:txBody>
      </p:sp>
    </p:spTree>
    <p:extLst>
      <p:ext uri="{BB962C8B-B14F-4D97-AF65-F5344CB8AC3E}">
        <p14:creationId xmlns:p14="http://schemas.microsoft.com/office/powerpoint/2010/main" val="91196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F3206DB-9488-D04D-BDD1-A7C9D84C4579}" type="slidenum">
              <a:rPr lang="en-US" smtClean="0"/>
              <a:t>8</a:t>
            </a:fld>
            <a:endParaRPr lang="en-US"/>
          </a:p>
        </p:txBody>
      </p:sp>
      <p:sp>
        <p:nvSpPr>
          <p:cNvPr id="6" name="Content Placeholder 2">
            <a:extLst>
              <a:ext uri="{FF2B5EF4-FFF2-40B4-BE49-F238E27FC236}">
                <a16:creationId xmlns:a16="http://schemas.microsoft.com/office/drawing/2014/main" id="{00975E8B-C0D4-4CEB-B759-5F84D54DF2EB}"/>
              </a:ext>
            </a:extLst>
          </p:cNvPr>
          <p:cNvSpPr>
            <a:spLocks noGrp="1"/>
          </p:cNvSpPr>
          <p:nvPr>
            <p:ph idx="1"/>
          </p:nvPr>
        </p:nvSpPr>
        <p:spPr>
          <a:xfrm>
            <a:off x="457200" y="1118424"/>
            <a:ext cx="8229600" cy="4525963"/>
          </a:xfrm>
        </p:spPr>
        <p:txBody>
          <a:bodyPr>
            <a:normAutofit/>
          </a:bodyPr>
          <a:lstStyle/>
          <a:p>
            <a:pPr marL="0" indent="0">
              <a:buNone/>
            </a:pPr>
            <a:r>
              <a:rPr lang="en-US" sz="2000" dirty="0"/>
              <a:t>According to the literature the potential determinants of oil price fluctuations include:</a:t>
            </a:r>
          </a:p>
          <a:p>
            <a:r>
              <a:rPr lang="en-US" sz="2000" dirty="0"/>
              <a:t>Shocks to global crude oil production arising from political events in oil-producing countries, the discovery of new fields, and improvements in the technology of extracting crude oil</a:t>
            </a:r>
          </a:p>
          <a:p>
            <a:r>
              <a:rPr lang="en-US" sz="2000" dirty="0"/>
              <a:t>Shocks to the demand for crude oil associated with unexpected changes in the global business cycle</a:t>
            </a:r>
          </a:p>
          <a:p>
            <a:r>
              <a:rPr lang="en-US" sz="2000" dirty="0"/>
              <a:t>Shocks to the demand for above-ground oil inventories, reflecting shifts in expectations about future shortfalls of supply relative to demand in the global oil market</a:t>
            </a:r>
          </a:p>
          <a:p>
            <a:pPr marL="0" indent="0">
              <a:buNone/>
            </a:pPr>
            <a:r>
              <a:rPr lang="en-US" sz="2000" dirty="0"/>
              <a:t>Historically, inventory demand has been high in times of geopolitical tension in the Middle East, low spare capacity in oil production, and strong expected global economic growth.</a:t>
            </a:r>
          </a:p>
        </p:txBody>
      </p:sp>
    </p:spTree>
    <p:extLst>
      <p:ext uri="{BB962C8B-B14F-4D97-AF65-F5344CB8AC3E}">
        <p14:creationId xmlns:p14="http://schemas.microsoft.com/office/powerpoint/2010/main" val="242987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1973/74 Oil Crisis</a:t>
            </a:r>
          </a:p>
        </p:txBody>
      </p:sp>
      <p:sp>
        <p:nvSpPr>
          <p:cNvPr id="3" name="Content Placeholder 2"/>
          <p:cNvSpPr>
            <a:spLocks noGrp="1"/>
          </p:cNvSpPr>
          <p:nvPr>
            <p:ph idx="1"/>
          </p:nvPr>
        </p:nvSpPr>
        <p:spPr/>
        <p:txBody>
          <a:bodyPr>
            <a:normAutofit lnSpcReduction="10000"/>
          </a:bodyPr>
          <a:lstStyle/>
          <a:p>
            <a:r>
              <a:rPr lang="en-US" sz="2000" dirty="0"/>
              <a:t>Initially attributed to the supply shock due to Israel-Arab war during October 1973</a:t>
            </a:r>
          </a:p>
          <a:p>
            <a:r>
              <a:rPr lang="en-US" sz="2000" dirty="0"/>
              <a:t>In reality, OPEC countries deliberately cut oil production (~30%) in 1973</a:t>
            </a:r>
          </a:p>
          <a:p>
            <a:r>
              <a:rPr lang="en-US" sz="2000" dirty="0"/>
              <a:t>Unfavorable term of the 1971 Tehran/Tripoli agreement was the major factor behind these cuts </a:t>
            </a:r>
          </a:p>
          <a:p>
            <a:r>
              <a:rPr lang="en-US" sz="2000" dirty="0"/>
              <a:t>Price agreed upon in 1971 quickly eroded in real terms as a result of a depreciating US dollar and rising US inflation</a:t>
            </a:r>
          </a:p>
          <a:p>
            <a:r>
              <a:rPr lang="en-US" sz="2000" dirty="0"/>
              <a:t>The decision to reduce oil production and raising of the oil price was motivated by the cumulative effects of the dollar devaluation, unanticipated US inflation, and high demand for oil fueled by strong economic growth</a:t>
            </a:r>
          </a:p>
          <a:p>
            <a:r>
              <a:rPr lang="en-US" sz="2000" dirty="0"/>
              <a:t>Hence, price increase was endogenous with respect to global macroeconomic conditions</a:t>
            </a:r>
          </a:p>
        </p:txBody>
      </p:sp>
      <p:sp>
        <p:nvSpPr>
          <p:cNvPr id="5" name="Slide Number Placeholder 4"/>
          <p:cNvSpPr>
            <a:spLocks noGrp="1"/>
          </p:cNvSpPr>
          <p:nvPr>
            <p:ph type="sldNum" sz="quarter" idx="12"/>
          </p:nvPr>
        </p:nvSpPr>
        <p:spPr/>
        <p:txBody>
          <a:bodyPr/>
          <a:lstStyle/>
          <a:p>
            <a:fld id="{0F3206DB-9488-D04D-BDD1-A7C9D84C4579}" type="slidenum">
              <a:rPr lang="en-US" smtClean="0"/>
              <a:t>9</a:t>
            </a:fld>
            <a:endParaRPr lang="en-US"/>
          </a:p>
        </p:txBody>
      </p:sp>
    </p:spTree>
    <p:extLst>
      <p:ext uri="{BB962C8B-B14F-4D97-AF65-F5344CB8AC3E}">
        <p14:creationId xmlns:p14="http://schemas.microsoft.com/office/powerpoint/2010/main" val="237594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50504</TotalTime>
  <Words>1771</Words>
  <Application>Microsoft Office PowerPoint</Application>
  <PresentationFormat>On-screen Show (4:3)</PresentationFormat>
  <Paragraphs>182</Paragraphs>
  <Slides>32</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32</vt:i4>
      </vt:variant>
    </vt:vector>
  </HeadingPairs>
  <TitlesOfParts>
    <vt:vector size="43" baseType="lpstr">
      <vt:lpstr>宋体</vt:lpstr>
      <vt:lpstr>Arial</vt:lpstr>
      <vt:lpstr>Calibri</vt:lpstr>
      <vt:lpstr>Lucida Grande</vt:lpstr>
      <vt:lpstr>Trebuchet MS</vt:lpstr>
      <vt:lpstr>Whitney Book</vt:lpstr>
      <vt:lpstr>Whitney-Book</vt:lpstr>
      <vt:lpstr>Whitney-Medium</vt:lpstr>
      <vt:lpstr>2_Custom Design</vt:lpstr>
      <vt:lpstr>Custom Design</vt:lpstr>
      <vt:lpstr>3_Custom Design</vt:lpstr>
      <vt:lpstr>Oil Price Fluctuations</vt:lpstr>
      <vt:lpstr>Agenda</vt:lpstr>
      <vt:lpstr>PowerPoint Presentation</vt:lpstr>
      <vt:lpstr>introduction</vt:lpstr>
      <vt:lpstr>PowerPoint Presentation</vt:lpstr>
      <vt:lpstr>Major Historical Oil Price Fluctuations</vt:lpstr>
      <vt:lpstr>PowerPoint Presentation</vt:lpstr>
      <vt:lpstr>PowerPoint Presentation</vt:lpstr>
      <vt:lpstr>1973/74 Oil Crisis</vt:lpstr>
      <vt:lpstr>1979/80 Oil Crisis</vt:lpstr>
      <vt:lpstr>1980’s and 1990’s</vt:lpstr>
      <vt:lpstr>2003 to global financial crisis</vt:lpstr>
      <vt:lpstr>PowerPoint Presentation</vt:lpstr>
      <vt:lpstr>How to measure oil price expectations</vt:lpstr>
      <vt:lpstr>Economists’ Oil Price Expectations</vt:lpstr>
      <vt:lpstr>Policymakers’ Oil Price Expectations</vt:lpstr>
      <vt:lpstr>Financial Market Oil Price Expectations</vt:lpstr>
      <vt:lpstr>PowerPoint Presentation</vt:lpstr>
      <vt:lpstr>PowerPoint Presentation</vt:lpstr>
      <vt:lpstr>Consumers’ Oil Price Expectations</vt:lpstr>
      <vt:lpstr>PowerPoint Presentation</vt:lpstr>
      <vt:lpstr>What is an oil price shock</vt:lpstr>
      <vt:lpstr>Quarterly shocks to nominal wti price of oil by episode</vt:lpstr>
      <vt:lpstr>Heterogeneity in oil price expectations</vt:lpstr>
      <vt:lpstr>Shock = - (expectation - spot) / spot</vt:lpstr>
      <vt:lpstr>PowerPoint Presentation</vt:lpstr>
      <vt:lpstr>Can we predict oil price fluctuation?</vt:lpstr>
      <vt:lpstr>Demand shifts associated with the global business cycle</vt:lpstr>
      <vt:lpstr>Supply shifts associated with the Oil Production</vt:lpstr>
      <vt:lpstr>Inventory demand shifts</vt:lpstr>
      <vt:lpstr>Q&amp;A</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Pub Office 3</dc:creator>
  <cp:keywords/>
  <dc:description/>
  <cp:lastModifiedBy>Alankrit Varma</cp:lastModifiedBy>
  <cp:revision>139</cp:revision>
  <cp:lastPrinted>2016-02-04T21:31:11Z</cp:lastPrinted>
  <dcterms:created xsi:type="dcterms:W3CDTF">2013-01-24T22:32:50Z</dcterms:created>
  <dcterms:modified xsi:type="dcterms:W3CDTF">2018-02-28T03:21:13Z</dcterms:modified>
  <cp:category/>
</cp:coreProperties>
</file>