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322" r:id="rId2"/>
    <p:sldId id="300" r:id="rId3"/>
    <p:sldId id="324" r:id="rId4"/>
    <p:sldId id="323" r:id="rId5"/>
    <p:sldId id="325" r:id="rId6"/>
    <p:sldId id="303" r:id="rId7"/>
    <p:sldId id="326" r:id="rId8"/>
    <p:sldId id="32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1" autoAdjust="0"/>
    <p:restoredTop sz="91637" autoAdjust="0"/>
  </p:normalViewPr>
  <p:slideViewPr>
    <p:cSldViewPr>
      <p:cViewPr>
        <p:scale>
          <a:sx n="66" d="100"/>
          <a:sy n="66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63570-8F07-48B7-94EA-18E71EA9F9CD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46A48-9969-4824-891B-E5280F6447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46A48-9969-4824-891B-E5280F64471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0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219202"/>
            <a:ext cx="8458200" cy="990599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ctr">
              <a:defRPr sz="3800" b="1" cap="none" spc="0" baseline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Segoe" pitchFamily="34" charset="0"/>
              </a:defRPr>
            </a:lvl1pPr>
          </a:lstStyle>
          <a:p>
            <a:r>
              <a:rPr lang="en-US" smtClean="0"/>
              <a:t>[CURRICULUM NAME]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2438400"/>
            <a:ext cx="80772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000" b="1" cap="none" spc="0" baseline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[Topic Name/Title]</a:t>
            </a:r>
            <a:endParaRPr lang="en-US"/>
          </a:p>
        </p:txBody>
      </p:sp>
      <p:pic>
        <p:nvPicPr>
          <p:cNvPr id="8" name="Picture 3" descr="C:\Users\Umi Fadilah\Documents\{Projects}\Part-timed Microsoft's Designer\WELY + FITRI\onlinec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4892"/>
            <a:ext cx="3143251" cy="643308"/>
          </a:xfrm>
          <a:prstGeom prst="rect">
            <a:avLst/>
          </a:prstGeom>
          <a:noFill/>
        </p:spPr>
      </p:pic>
      <p:pic>
        <p:nvPicPr>
          <p:cNvPr id="9" name="Picture 4" descr="C:\Users\Umi Fadilah\Documents\{Projects}\Part-timed Microsoft's Designer\WELY + FITRI\INDC Logos\logo-INDC-horz-r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817" y="152400"/>
            <a:ext cx="3509783" cy="693613"/>
          </a:xfrm>
          <a:prstGeom prst="rect">
            <a:avLst/>
          </a:prstGeom>
          <a:noFill/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4191000"/>
            <a:ext cx="6248400" cy="1600200"/>
          </a:xfrm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[Presenter Name]</a:t>
            </a:r>
          </a:p>
          <a:p>
            <a:r>
              <a:rPr lang="en-US" smtClean="0"/>
              <a:t>[Title], [Company] (optional)</a:t>
            </a:r>
          </a:p>
          <a:p>
            <a:r>
              <a:rPr lang="en-US" smtClean="0"/>
              <a:t>[Contact] (email / blogs address)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80823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7800" y="1295399"/>
            <a:ext cx="6211888" cy="3886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5367339"/>
            <a:ext cx="8686800" cy="8048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43000"/>
            <a:ext cx="2057400" cy="4983164"/>
          </a:xfrm>
        </p:spPr>
        <p:txBody>
          <a:bodyPr vert="eaVert"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019800" cy="49831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4406900"/>
            <a:ext cx="8382000" cy="1362075"/>
          </a:xfrm>
        </p:spPr>
        <p:txBody>
          <a:bodyPr anchor="t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defRPr sz="4000" b="1" cap="none" spc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906714"/>
            <a:ext cx="8382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Umi Fadilah\Documents\{Projects}\Part-timed Microsoft's Designer\WELY + FITRI\onlinecu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4892"/>
            <a:ext cx="3143251" cy="643308"/>
          </a:xfrm>
          <a:prstGeom prst="rect">
            <a:avLst/>
          </a:prstGeom>
          <a:noFill/>
        </p:spPr>
      </p:pic>
      <p:pic>
        <p:nvPicPr>
          <p:cNvPr id="8" name="Picture 4" descr="C:\Users\Umi Fadilah\Documents\{Projects}\Part-timed Microsoft's Designer\WELY + FITRI\INDC Logos\logo-INDC-horz-rev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817" y="152400"/>
            <a:ext cx="3509783" cy="69361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1"/>
            <a:ext cx="4267200" cy="48307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191000" cy="48307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4268789" cy="955675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4268789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19200"/>
            <a:ext cx="4194174" cy="990600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9801"/>
            <a:ext cx="4194174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219200"/>
            <a:ext cx="3236914" cy="933450"/>
          </a:xfrm>
        </p:spPr>
        <p:txBody>
          <a:bodyPr anchor="b"/>
          <a:lstStyle>
            <a:lvl1pPr algn="l">
              <a:defRPr sz="2000" b="1" cap="none" spc="0">
                <a:ln w="1905">
                  <a:noFill/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19200"/>
            <a:ext cx="5340350" cy="49069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2133600"/>
            <a:ext cx="3236914" cy="39925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1"/>
            <a:ext cx="8610600" cy="4906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87F0-33D7-41F8-8AB7-98D61B8C8B66}" type="datetimeFigureOut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C395-BAF9-41B9-8FEC-3FF98B6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800" b="1" kern="1200" cap="none" spc="0">
          <a:ln w="0"/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reflection blurRad="12700" stA="50000" endPos="50000" dist="5000" dir="5400000" sy="-100000" rotWithShape="0"/>
          </a:effectLst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4ever.wordpress.com/" TargetMode="External"/><Relationship Id="rId2" Type="http://schemas.openxmlformats.org/officeDocument/2006/relationships/hyperlink" Target="mailto:kamarudin@amikom.ac.i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 txBox="1">
            <a:spLocks/>
          </p:cNvSpPr>
          <p:nvPr/>
        </p:nvSpPr>
        <p:spPr>
          <a:xfrm>
            <a:off x="0" y="24384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000" b="1" noProof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PEMROGRAMAN LANJUT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Merancang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 Form Input,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Constructor, Delegate </a:t>
            </a:r>
            <a:r>
              <a:rPr lang="en-US" sz="3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dan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" pitchFamily="34" charset="0"/>
              </a:rPr>
              <a:t> Event</a:t>
            </a:r>
            <a:endParaRPr lang="en-US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" pitchFamily="34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1447800" y="4572000"/>
            <a:ext cx="63246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Kamarudin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,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M.Kom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  <a:hlinkClick r:id="rId2"/>
              </a:rPr>
              <a:t>kamarudin@amikom.ac.id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t>	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  <a:hlinkClick r:id="rId3"/>
              </a:rPr>
              <a:t>http://coding4ever.net/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Universitas</a:t>
            </a:r>
            <a:r>
              <a:rPr lang="en-US" dirty="0"/>
              <a:t> AMIKOM Yogyakarta</a:t>
            </a:r>
          </a:p>
        </p:txBody>
      </p:sp>
    </p:spTree>
    <p:extLst>
      <p:ext uri="{BB962C8B-B14F-4D97-AF65-F5344CB8AC3E}">
        <p14:creationId xmlns:p14="http://schemas.microsoft.com/office/powerpoint/2010/main" val="17067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Form </a:t>
            </a:r>
            <a:r>
              <a:rPr lang="en-US" dirty="0" err="1" smtClean="0"/>
              <a:t>Entri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1295400"/>
            <a:ext cx="8763000" cy="455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0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Form </a:t>
            </a:r>
            <a:r>
              <a:rPr lang="en-US" dirty="0" err="1" smtClean="0"/>
              <a:t>Entri</a:t>
            </a:r>
            <a:r>
              <a:rPr lang="en-US" dirty="0" smtClean="0"/>
              <a:t> Data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66372"/>
            <a:ext cx="792156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86200" y="120831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Form </a:t>
            </a:r>
            <a:r>
              <a:rPr lang="en-US" sz="3200" dirty="0" err="1" smtClean="0">
                <a:solidFill>
                  <a:srgbClr val="FF0000"/>
                </a:solidFill>
              </a:rPr>
              <a:t>Induk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8200" y="28194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Form </a:t>
            </a:r>
            <a:r>
              <a:rPr lang="en-US" sz="3200" dirty="0" err="1" smtClean="0">
                <a:solidFill>
                  <a:srgbClr val="FF0000"/>
                </a:solidFill>
              </a:rPr>
              <a:t>Anak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7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Form </a:t>
            </a:r>
            <a:r>
              <a:rPr lang="en-US" dirty="0" err="1" smtClean="0"/>
              <a:t>Entri</a:t>
            </a:r>
            <a:r>
              <a:rPr lang="en-US" dirty="0" smtClean="0"/>
              <a:t> Data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8" y="1219200"/>
            <a:ext cx="879230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0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Form </a:t>
            </a:r>
            <a:r>
              <a:rPr lang="en-US" dirty="0" err="1" smtClean="0"/>
              <a:t>Entri</a:t>
            </a:r>
            <a:r>
              <a:rPr lang="en-US" dirty="0" smtClean="0"/>
              <a:t> Data (</a:t>
            </a:r>
            <a:r>
              <a:rPr lang="en-US" dirty="0" err="1" smtClean="0"/>
              <a:t>Lanjutan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199"/>
            <a:ext cx="8784629" cy="472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84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161900"/>
            <a:ext cx="5715000" cy="1369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Constructor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054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1810" y="17054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9610" y="17054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22" y="2074760"/>
            <a:ext cx="4046477" cy="470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877649" y="2135690"/>
            <a:ext cx="35559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060572" y="3543300"/>
            <a:ext cx="35559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146155" y="4767943"/>
            <a:ext cx="35559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1" y="1904608"/>
            <a:ext cx="0" cy="13103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33701" y="3214914"/>
            <a:ext cx="1866899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606810" y="1447290"/>
            <a:ext cx="260340" cy="25813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20890" y="1278012"/>
            <a:ext cx="215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Constructor</a:t>
            </a:r>
            <a:endParaRPr lang="en-US" sz="16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20" y="4172630"/>
            <a:ext cx="33528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Straight Connector 42"/>
          <p:cNvCxnSpPr/>
          <p:nvPr/>
        </p:nvCxnSpPr>
        <p:spPr>
          <a:xfrm>
            <a:off x="1295399" y="2326190"/>
            <a:ext cx="152401" cy="184644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3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  <p:bldP spid="7" grpId="0" animBg="1"/>
      <p:bldP spid="26" grpId="0" animBg="1"/>
      <p:bldP spid="27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" y="1168243"/>
            <a:ext cx="5715000" cy="1813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Constructor (</a:t>
            </a:r>
            <a:r>
              <a:rPr lang="en-US" sz="4000" dirty="0" err="1" smtClean="0"/>
              <a:t>Lanjutan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916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1810" y="21916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9610" y="21916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123" y="2383938"/>
            <a:ext cx="3718640" cy="4321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877649" y="2444868"/>
            <a:ext cx="35559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906041" y="3661978"/>
            <a:ext cx="35559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083836" y="4886621"/>
            <a:ext cx="355590" cy="38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33701" y="2362200"/>
            <a:ext cx="0" cy="2286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33701" y="4648200"/>
            <a:ext cx="1866899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606810" y="1951662"/>
            <a:ext cx="260340" cy="25813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20890" y="1782384"/>
            <a:ext cx="2159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Constructor</a:t>
            </a:r>
            <a:endParaRPr 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37" y="4886621"/>
            <a:ext cx="33528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838200" y="2825868"/>
            <a:ext cx="457200" cy="2060753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8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2" grpId="0"/>
      <p:bldP spid="7" grpId="0" animBg="1"/>
      <p:bldP spid="26" grpId="0" animBg="1"/>
      <p:bldP spid="27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???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69151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9" y="4114800"/>
            <a:ext cx="52387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H="1">
            <a:off x="3276600" y="2970123"/>
            <a:ext cx="2346779" cy="2592477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769432" y="5000172"/>
            <a:ext cx="1779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Event</a:t>
            </a:r>
            <a:endParaRPr 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4982028" y="5332044"/>
            <a:ext cx="838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theme/theme1.xml><?xml version="1.0" encoding="utf-8"?>
<a:theme xmlns:a="http://schemas.openxmlformats.org/drawingml/2006/main" name="online-curriculum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online-curriculum-template</Template>
  <TotalTime>10185</TotalTime>
  <Words>75</Words>
  <Application>Microsoft Office PowerPoint</Application>
  <PresentationFormat>On-screen Show (4:3)</PresentationFormat>
  <Paragraphs>38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online-curriculum-template</vt:lpstr>
      <vt:lpstr>Universitas AMIKOM Yogyakarta</vt:lpstr>
      <vt:lpstr>Contoh Form Entri Data</vt:lpstr>
      <vt:lpstr>Contoh Form Entri Data (Lanjutan)</vt:lpstr>
      <vt:lpstr>Contoh Form Entri Data (Lanjutan)</vt:lpstr>
      <vt:lpstr>Contoh Form Entri Data (Lanjutan)</vt:lpstr>
      <vt:lpstr>Constructor</vt:lpstr>
      <vt:lpstr>Constructor (Lanjutan)</vt:lpstr>
      <vt:lpstr>???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[Nama Curriculum]</dc:title>
  <dc:creator>v-welw</dc:creator>
  <cp:lastModifiedBy>Windows User</cp:lastModifiedBy>
  <cp:revision>347</cp:revision>
  <dcterms:created xsi:type="dcterms:W3CDTF">2009-03-19T04:00:16Z</dcterms:created>
  <dcterms:modified xsi:type="dcterms:W3CDTF">2019-11-21T03:33:23Z</dcterms:modified>
</cp:coreProperties>
</file>