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618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E7C76-EACF-40D9-8B10-981CCB83B2D5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C40B2-6771-4E77-9EA9-39C34969C2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7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C40B2-6771-4E77-9EA9-39C34969C2B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48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6E5DB-7CE8-C218-B096-DF8D991D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644EC6-599B-4821-429A-9A9DD268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E592F4-D49D-69A4-4DF0-FD0CA762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6F70DE5-FFF0-BE00-25C2-D09302D1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293768-6BBA-8173-D615-6BFC8161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76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1DC708-2E1A-AB1E-30D2-D31957A3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34C5D42-ED6A-5304-3BBD-F3E7F944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F2C786-0A51-AA30-5279-51E2B05E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4D54B2-BED8-BC8A-2006-7F34496D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7A3ADD-5F25-933F-841F-32EB9341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766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0781030-5CA9-D2CE-D695-5215A75B7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F3CF5E4-C080-4330-AD78-7C920EEE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CF8ABA-C78F-ABF4-C7FE-0C829216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E431BD-544F-F680-9693-85DD930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B7FD06-3B25-6F55-8E3C-3CF73D79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6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55E9F8-6ABD-8BA7-4CFE-0B055297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BEE9F5-DD3D-A5E2-32E3-EB87CE72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395C28-C5A7-ACC7-7A10-9E59AA21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954961-B7D4-449F-83FF-083B42FC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BA0C7E-9061-11A0-E4B1-B3869CA9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059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C9C059-8F0B-9A8A-8B10-6DD0DEE3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02CF6F-69B4-52DA-0BEF-FADE2DBE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373560-5DAC-5413-90D1-97F7052A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27C043-808F-5071-0FC8-5FB1C3BC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B20DEC-2B3A-6D0F-DD33-89453802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14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383806-001C-2C7E-273F-2373E799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B95073-CB81-7DE0-F240-899E6A814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B6E37E-E135-6D96-B1C4-1FEECB53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37C24C-2D7D-88ED-D187-8EAE545E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D61F4B-2F38-80E6-6E3D-EB226EA9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A7CD42-C753-7A69-444A-6A7B50F9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99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B19C1D-4079-31D9-FBB2-BA8E8746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568127-4BB2-702A-66BD-C4F19024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DA9BE9E-0639-CCBF-52DC-DEA063AB3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69AB704-D57A-4F1F-655A-6526359EB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578CB68-CBBC-52BF-345C-09208E8F8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D64D690-5474-1906-DB6D-0AD9715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8679A9E-E1EE-99D3-1767-EB0EFC7E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8FCC6D3-FCA3-D51C-7B61-899CB098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48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931F25-7419-4901-DD53-7F22E65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DBE7BBE-1EEE-2467-35EF-B1D06A01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4A0D17A-4ADA-E913-FDCB-C61DAB05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7739176-48EE-C6F5-8035-A7B08697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87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5C7536C-3E52-482B-671A-FBC12C32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37FB056-69C8-4442-50B7-F4CCEC3B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A3F0766-808E-1F5D-925F-3B65753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35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16E482-3026-3190-1835-6FFA25DF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F209D7-D6C7-4FB6-7F1F-F28CE133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ACC1B66-C597-347E-4544-1EFB6FE7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573082-6CA5-6E96-4BC0-B3A3E2D1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F40C63-B17E-DE7C-20AA-7E4DC027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C8139F0-D075-FB2B-5707-B4E87106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2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DC4905-3107-C1D7-4026-FCA992CF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DACE674-C5F3-10D2-7C1B-B7508379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26C9CF-496F-BC15-8E38-CF3372DFF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BB93B7-49D8-DD7C-585F-BAB7D209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AF1E86-1F1B-BB58-8507-3E637006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AD8B6F-9835-5805-3E65-F2B7A0F1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0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CA94E52-C9B8-A4F2-ECFC-66C15F7D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D29CDA-59F1-D40E-30A2-F76CFAEB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E0CED6-046C-D37E-998F-AF159B7F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A1473-5B2C-4894-8D04-24E829B8A54C}" type="datetimeFigureOut">
              <a:rPr lang="pl-PL" smtClean="0"/>
              <a:t>26.03.2024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42976B-2FA6-25B9-37FB-8E970004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706C5F-D28D-8077-C41B-2D3FC66B2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35E9A-BF54-45C1-AAD5-F0616B495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52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3AF65F5F-BC15-998A-D69C-AB81C0A6A7AB}"/>
              </a:ext>
            </a:extLst>
          </p:cNvPr>
          <p:cNvGrpSpPr/>
          <p:nvPr/>
        </p:nvGrpSpPr>
        <p:grpSpPr>
          <a:xfrm>
            <a:off x="-518160" y="-137160"/>
            <a:ext cx="13268800" cy="7149140"/>
            <a:chOff x="-518160" y="-137160"/>
            <a:chExt cx="13268800" cy="7149140"/>
          </a:xfrm>
        </p:grpSpPr>
        <p:sp>
          <p:nvSpPr>
            <p:cNvPr id="2" name="Sześciokąt 1">
              <a:extLst>
                <a:ext uri="{FF2B5EF4-FFF2-40B4-BE49-F238E27FC236}">
                  <a16:creationId xmlns:a16="http://schemas.microsoft.com/office/drawing/2014/main" id="{01460C37-CCF5-96D7-8D3E-80911F2E74A7}"/>
                </a:ext>
              </a:extLst>
            </p:cNvPr>
            <p:cNvSpPr/>
            <p:nvPr/>
          </p:nvSpPr>
          <p:spPr>
            <a:xfrm>
              <a:off x="-518160" y="-137160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" name="Sześciokąt 2">
              <a:extLst>
                <a:ext uri="{FF2B5EF4-FFF2-40B4-BE49-F238E27FC236}">
                  <a16:creationId xmlns:a16="http://schemas.microsoft.com/office/drawing/2014/main" id="{7EDF82F1-0213-9818-D145-EF3F5718EC75}"/>
                </a:ext>
              </a:extLst>
            </p:cNvPr>
            <p:cNvSpPr/>
            <p:nvPr/>
          </p:nvSpPr>
          <p:spPr>
            <a:xfrm>
              <a:off x="1140440" y="-137160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Sześciokąt 3">
              <a:extLst>
                <a:ext uri="{FF2B5EF4-FFF2-40B4-BE49-F238E27FC236}">
                  <a16:creationId xmlns:a16="http://schemas.microsoft.com/office/drawing/2014/main" id="{B3234EAD-BCC5-8B4F-02E2-04B3950ED976}"/>
                </a:ext>
              </a:extLst>
            </p:cNvPr>
            <p:cNvSpPr/>
            <p:nvPr/>
          </p:nvSpPr>
          <p:spPr>
            <a:xfrm>
              <a:off x="2799040" y="-137160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Sześciokąt 4">
              <a:extLst>
                <a:ext uri="{FF2B5EF4-FFF2-40B4-BE49-F238E27FC236}">
                  <a16:creationId xmlns:a16="http://schemas.microsoft.com/office/drawing/2014/main" id="{88EEF49F-9AB9-0E1B-9782-A0B336927DB7}"/>
                </a:ext>
              </a:extLst>
            </p:cNvPr>
            <p:cNvSpPr/>
            <p:nvPr/>
          </p:nvSpPr>
          <p:spPr>
            <a:xfrm>
              <a:off x="4457640" y="-137160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Sześciokąt 5">
              <a:extLst>
                <a:ext uri="{FF2B5EF4-FFF2-40B4-BE49-F238E27FC236}">
                  <a16:creationId xmlns:a16="http://schemas.microsoft.com/office/drawing/2014/main" id="{2BFB2984-2D3E-7963-0D25-88239B781B38}"/>
                </a:ext>
              </a:extLst>
            </p:cNvPr>
            <p:cNvSpPr/>
            <p:nvPr/>
          </p:nvSpPr>
          <p:spPr>
            <a:xfrm>
              <a:off x="6116240" y="-137160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25961525-A93C-6B20-7957-9A993929F0A1}"/>
                </a:ext>
              </a:extLst>
            </p:cNvPr>
            <p:cNvSpPr/>
            <p:nvPr/>
          </p:nvSpPr>
          <p:spPr>
            <a:xfrm>
              <a:off x="7774840" y="-137160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Sześciokąt 9">
              <a:extLst>
                <a:ext uri="{FF2B5EF4-FFF2-40B4-BE49-F238E27FC236}">
                  <a16:creationId xmlns:a16="http://schemas.microsoft.com/office/drawing/2014/main" id="{E9ECEA44-A1A1-99A1-0E4B-1D2C322FDE2D}"/>
                </a:ext>
              </a:extLst>
            </p:cNvPr>
            <p:cNvSpPr/>
            <p:nvPr/>
          </p:nvSpPr>
          <p:spPr>
            <a:xfrm>
              <a:off x="9433440" y="-137160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Sześciokąt 10">
              <a:extLst>
                <a:ext uri="{FF2B5EF4-FFF2-40B4-BE49-F238E27FC236}">
                  <a16:creationId xmlns:a16="http://schemas.microsoft.com/office/drawing/2014/main" id="{54A7EA31-061C-2C91-1D59-7D27D2A27B65}"/>
                </a:ext>
              </a:extLst>
            </p:cNvPr>
            <p:cNvSpPr/>
            <p:nvPr/>
          </p:nvSpPr>
          <p:spPr>
            <a:xfrm>
              <a:off x="11092040" y="-137160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Sześciokąt 11">
              <a:extLst>
                <a:ext uri="{FF2B5EF4-FFF2-40B4-BE49-F238E27FC236}">
                  <a16:creationId xmlns:a16="http://schemas.microsoft.com/office/drawing/2014/main" id="{56332518-9B94-6F69-85C6-BF42D72ADD8B}"/>
                </a:ext>
              </a:extLst>
            </p:cNvPr>
            <p:cNvSpPr/>
            <p:nvPr/>
          </p:nvSpPr>
          <p:spPr>
            <a:xfrm>
              <a:off x="-518160" y="1292668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Sześciokąt 12">
              <a:extLst>
                <a:ext uri="{FF2B5EF4-FFF2-40B4-BE49-F238E27FC236}">
                  <a16:creationId xmlns:a16="http://schemas.microsoft.com/office/drawing/2014/main" id="{D467FE00-805F-3297-D772-B94FB5D8EDB3}"/>
                </a:ext>
              </a:extLst>
            </p:cNvPr>
            <p:cNvSpPr/>
            <p:nvPr/>
          </p:nvSpPr>
          <p:spPr>
            <a:xfrm>
              <a:off x="1140440" y="1292668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ześciokąt 13">
              <a:extLst>
                <a:ext uri="{FF2B5EF4-FFF2-40B4-BE49-F238E27FC236}">
                  <a16:creationId xmlns:a16="http://schemas.microsoft.com/office/drawing/2014/main" id="{C63336B4-99F7-327E-8311-B7DFB0C3A9A1}"/>
                </a:ext>
              </a:extLst>
            </p:cNvPr>
            <p:cNvSpPr/>
            <p:nvPr/>
          </p:nvSpPr>
          <p:spPr>
            <a:xfrm>
              <a:off x="2799040" y="1292668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Sześciokąt 14">
              <a:extLst>
                <a:ext uri="{FF2B5EF4-FFF2-40B4-BE49-F238E27FC236}">
                  <a16:creationId xmlns:a16="http://schemas.microsoft.com/office/drawing/2014/main" id="{9FF161A9-1532-ADA4-A287-DBAFAF34BAC5}"/>
                </a:ext>
              </a:extLst>
            </p:cNvPr>
            <p:cNvSpPr/>
            <p:nvPr/>
          </p:nvSpPr>
          <p:spPr>
            <a:xfrm>
              <a:off x="4457640" y="1292668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Sześciokąt 15">
              <a:extLst>
                <a:ext uri="{FF2B5EF4-FFF2-40B4-BE49-F238E27FC236}">
                  <a16:creationId xmlns:a16="http://schemas.microsoft.com/office/drawing/2014/main" id="{7F4A3270-CA1C-606B-C06B-143C87E5D590}"/>
                </a:ext>
              </a:extLst>
            </p:cNvPr>
            <p:cNvSpPr/>
            <p:nvPr/>
          </p:nvSpPr>
          <p:spPr>
            <a:xfrm>
              <a:off x="6116240" y="1292668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Sześciokąt 16">
              <a:extLst>
                <a:ext uri="{FF2B5EF4-FFF2-40B4-BE49-F238E27FC236}">
                  <a16:creationId xmlns:a16="http://schemas.microsoft.com/office/drawing/2014/main" id="{C1FBC9D1-C110-64E6-EA22-E8D059A89F97}"/>
                </a:ext>
              </a:extLst>
            </p:cNvPr>
            <p:cNvSpPr/>
            <p:nvPr/>
          </p:nvSpPr>
          <p:spPr>
            <a:xfrm>
              <a:off x="7774840" y="1292668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Sześciokąt 17">
              <a:extLst>
                <a:ext uri="{FF2B5EF4-FFF2-40B4-BE49-F238E27FC236}">
                  <a16:creationId xmlns:a16="http://schemas.microsoft.com/office/drawing/2014/main" id="{4A0A6381-9CD7-33EF-AE58-342EC9205DA7}"/>
                </a:ext>
              </a:extLst>
            </p:cNvPr>
            <p:cNvSpPr/>
            <p:nvPr/>
          </p:nvSpPr>
          <p:spPr>
            <a:xfrm>
              <a:off x="9433440" y="1292668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Sześciokąt 18">
              <a:extLst>
                <a:ext uri="{FF2B5EF4-FFF2-40B4-BE49-F238E27FC236}">
                  <a16:creationId xmlns:a16="http://schemas.microsoft.com/office/drawing/2014/main" id="{5B7B7E66-33A7-CD1B-E1A2-556C8720489C}"/>
                </a:ext>
              </a:extLst>
            </p:cNvPr>
            <p:cNvSpPr/>
            <p:nvPr/>
          </p:nvSpPr>
          <p:spPr>
            <a:xfrm>
              <a:off x="11092040" y="1292668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Sześciokąt 19">
              <a:extLst>
                <a:ext uri="{FF2B5EF4-FFF2-40B4-BE49-F238E27FC236}">
                  <a16:creationId xmlns:a16="http://schemas.microsoft.com/office/drawing/2014/main" id="{E38CC948-B947-B09E-6938-3EFFD81DDCFB}"/>
                </a:ext>
              </a:extLst>
            </p:cNvPr>
            <p:cNvSpPr/>
            <p:nvPr/>
          </p:nvSpPr>
          <p:spPr>
            <a:xfrm>
              <a:off x="-518160" y="2722496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Sześciokąt 20">
              <a:extLst>
                <a:ext uri="{FF2B5EF4-FFF2-40B4-BE49-F238E27FC236}">
                  <a16:creationId xmlns:a16="http://schemas.microsoft.com/office/drawing/2014/main" id="{44BFC3B6-8531-144E-D988-1896A15A2CF4}"/>
                </a:ext>
              </a:extLst>
            </p:cNvPr>
            <p:cNvSpPr/>
            <p:nvPr/>
          </p:nvSpPr>
          <p:spPr>
            <a:xfrm>
              <a:off x="1140440" y="2722496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Sześciokąt 21">
              <a:extLst>
                <a:ext uri="{FF2B5EF4-FFF2-40B4-BE49-F238E27FC236}">
                  <a16:creationId xmlns:a16="http://schemas.microsoft.com/office/drawing/2014/main" id="{3C8253F9-56EE-B7E8-7389-169A4C08C18C}"/>
                </a:ext>
              </a:extLst>
            </p:cNvPr>
            <p:cNvSpPr/>
            <p:nvPr/>
          </p:nvSpPr>
          <p:spPr>
            <a:xfrm>
              <a:off x="2799040" y="2722496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Sześciokąt 22">
              <a:extLst>
                <a:ext uri="{FF2B5EF4-FFF2-40B4-BE49-F238E27FC236}">
                  <a16:creationId xmlns:a16="http://schemas.microsoft.com/office/drawing/2014/main" id="{C6889006-0C38-CBE4-FD1F-EE72311B3675}"/>
                </a:ext>
              </a:extLst>
            </p:cNvPr>
            <p:cNvSpPr/>
            <p:nvPr/>
          </p:nvSpPr>
          <p:spPr>
            <a:xfrm>
              <a:off x="4457640" y="2722496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Sześciokąt 23">
              <a:extLst>
                <a:ext uri="{FF2B5EF4-FFF2-40B4-BE49-F238E27FC236}">
                  <a16:creationId xmlns:a16="http://schemas.microsoft.com/office/drawing/2014/main" id="{B865EC23-10FB-C030-EB35-F8476B2E4A72}"/>
                </a:ext>
              </a:extLst>
            </p:cNvPr>
            <p:cNvSpPr/>
            <p:nvPr/>
          </p:nvSpPr>
          <p:spPr>
            <a:xfrm>
              <a:off x="6116240" y="2722496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Sześciokąt 24">
              <a:extLst>
                <a:ext uri="{FF2B5EF4-FFF2-40B4-BE49-F238E27FC236}">
                  <a16:creationId xmlns:a16="http://schemas.microsoft.com/office/drawing/2014/main" id="{6945FBD3-1194-C9AC-38F7-F1A8D7A8FF8F}"/>
                </a:ext>
              </a:extLst>
            </p:cNvPr>
            <p:cNvSpPr/>
            <p:nvPr/>
          </p:nvSpPr>
          <p:spPr>
            <a:xfrm>
              <a:off x="7774840" y="2722496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Sześciokąt 25">
              <a:extLst>
                <a:ext uri="{FF2B5EF4-FFF2-40B4-BE49-F238E27FC236}">
                  <a16:creationId xmlns:a16="http://schemas.microsoft.com/office/drawing/2014/main" id="{936C5CE6-8E3E-A8A0-D3F4-915D04E7CFEE}"/>
                </a:ext>
              </a:extLst>
            </p:cNvPr>
            <p:cNvSpPr/>
            <p:nvPr/>
          </p:nvSpPr>
          <p:spPr>
            <a:xfrm>
              <a:off x="9433440" y="2722496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Sześciokąt 26">
              <a:extLst>
                <a:ext uri="{FF2B5EF4-FFF2-40B4-BE49-F238E27FC236}">
                  <a16:creationId xmlns:a16="http://schemas.microsoft.com/office/drawing/2014/main" id="{6D8E23D4-CE76-9B1C-7014-C9B4BB821E6E}"/>
                </a:ext>
              </a:extLst>
            </p:cNvPr>
            <p:cNvSpPr/>
            <p:nvPr/>
          </p:nvSpPr>
          <p:spPr>
            <a:xfrm>
              <a:off x="11092040" y="2722496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Sześciokąt 27">
              <a:extLst>
                <a:ext uri="{FF2B5EF4-FFF2-40B4-BE49-F238E27FC236}">
                  <a16:creationId xmlns:a16="http://schemas.microsoft.com/office/drawing/2014/main" id="{FA9ACB99-F389-6F55-E127-02360F0F7632}"/>
                </a:ext>
              </a:extLst>
            </p:cNvPr>
            <p:cNvSpPr/>
            <p:nvPr/>
          </p:nvSpPr>
          <p:spPr>
            <a:xfrm>
              <a:off x="-518160" y="4152324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Sześciokąt 28">
              <a:extLst>
                <a:ext uri="{FF2B5EF4-FFF2-40B4-BE49-F238E27FC236}">
                  <a16:creationId xmlns:a16="http://schemas.microsoft.com/office/drawing/2014/main" id="{403E975C-D699-8A92-BDBD-5EFEB826C8C0}"/>
                </a:ext>
              </a:extLst>
            </p:cNvPr>
            <p:cNvSpPr/>
            <p:nvPr/>
          </p:nvSpPr>
          <p:spPr>
            <a:xfrm>
              <a:off x="1140440" y="4152324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Sześciokąt 29">
              <a:extLst>
                <a:ext uri="{FF2B5EF4-FFF2-40B4-BE49-F238E27FC236}">
                  <a16:creationId xmlns:a16="http://schemas.microsoft.com/office/drawing/2014/main" id="{44CABB19-465A-1155-4497-335B4B88C31C}"/>
                </a:ext>
              </a:extLst>
            </p:cNvPr>
            <p:cNvSpPr/>
            <p:nvPr/>
          </p:nvSpPr>
          <p:spPr>
            <a:xfrm>
              <a:off x="2799040" y="4152324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Sześciokąt 30">
              <a:extLst>
                <a:ext uri="{FF2B5EF4-FFF2-40B4-BE49-F238E27FC236}">
                  <a16:creationId xmlns:a16="http://schemas.microsoft.com/office/drawing/2014/main" id="{DDDFCEE0-0CA7-A4B6-4F0F-28516C190821}"/>
                </a:ext>
              </a:extLst>
            </p:cNvPr>
            <p:cNvSpPr/>
            <p:nvPr/>
          </p:nvSpPr>
          <p:spPr>
            <a:xfrm>
              <a:off x="4457640" y="4152324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Sześciokąt 31">
              <a:extLst>
                <a:ext uri="{FF2B5EF4-FFF2-40B4-BE49-F238E27FC236}">
                  <a16:creationId xmlns:a16="http://schemas.microsoft.com/office/drawing/2014/main" id="{CBFB4E2D-A12F-9A59-873B-01EF9498E2D2}"/>
                </a:ext>
              </a:extLst>
            </p:cNvPr>
            <p:cNvSpPr/>
            <p:nvPr/>
          </p:nvSpPr>
          <p:spPr>
            <a:xfrm>
              <a:off x="6116240" y="4152324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Sześciokąt 32">
              <a:extLst>
                <a:ext uri="{FF2B5EF4-FFF2-40B4-BE49-F238E27FC236}">
                  <a16:creationId xmlns:a16="http://schemas.microsoft.com/office/drawing/2014/main" id="{E505443F-574E-262F-834B-7291806F4D2E}"/>
                </a:ext>
              </a:extLst>
            </p:cNvPr>
            <p:cNvSpPr/>
            <p:nvPr/>
          </p:nvSpPr>
          <p:spPr>
            <a:xfrm>
              <a:off x="7774840" y="4152324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Sześciokąt 33">
              <a:extLst>
                <a:ext uri="{FF2B5EF4-FFF2-40B4-BE49-F238E27FC236}">
                  <a16:creationId xmlns:a16="http://schemas.microsoft.com/office/drawing/2014/main" id="{82693FF5-5C08-7880-B01E-6B560E83B098}"/>
                </a:ext>
              </a:extLst>
            </p:cNvPr>
            <p:cNvSpPr/>
            <p:nvPr/>
          </p:nvSpPr>
          <p:spPr>
            <a:xfrm>
              <a:off x="9433440" y="4152324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Sześciokąt 34">
              <a:extLst>
                <a:ext uri="{FF2B5EF4-FFF2-40B4-BE49-F238E27FC236}">
                  <a16:creationId xmlns:a16="http://schemas.microsoft.com/office/drawing/2014/main" id="{1E495E05-DC50-2613-EA23-165D06B450F4}"/>
                </a:ext>
              </a:extLst>
            </p:cNvPr>
            <p:cNvSpPr/>
            <p:nvPr/>
          </p:nvSpPr>
          <p:spPr>
            <a:xfrm>
              <a:off x="11092040" y="4152324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Sześciokąt 35">
              <a:extLst>
                <a:ext uri="{FF2B5EF4-FFF2-40B4-BE49-F238E27FC236}">
                  <a16:creationId xmlns:a16="http://schemas.microsoft.com/office/drawing/2014/main" id="{CF27D4CD-376D-00A9-496F-DAA39A9800D8}"/>
                </a:ext>
              </a:extLst>
            </p:cNvPr>
            <p:cNvSpPr/>
            <p:nvPr/>
          </p:nvSpPr>
          <p:spPr>
            <a:xfrm>
              <a:off x="-518160" y="5582152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Sześciokąt 36">
              <a:extLst>
                <a:ext uri="{FF2B5EF4-FFF2-40B4-BE49-F238E27FC236}">
                  <a16:creationId xmlns:a16="http://schemas.microsoft.com/office/drawing/2014/main" id="{A9DC58C4-A178-E5D8-F393-EC7C6BF77625}"/>
                </a:ext>
              </a:extLst>
            </p:cNvPr>
            <p:cNvSpPr/>
            <p:nvPr/>
          </p:nvSpPr>
          <p:spPr>
            <a:xfrm>
              <a:off x="1140440" y="5582152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Sześciokąt 37">
              <a:extLst>
                <a:ext uri="{FF2B5EF4-FFF2-40B4-BE49-F238E27FC236}">
                  <a16:creationId xmlns:a16="http://schemas.microsoft.com/office/drawing/2014/main" id="{BE6944B6-6FF5-CFAF-2EC3-1AB80BC5D33E}"/>
                </a:ext>
              </a:extLst>
            </p:cNvPr>
            <p:cNvSpPr/>
            <p:nvPr/>
          </p:nvSpPr>
          <p:spPr>
            <a:xfrm>
              <a:off x="2799040" y="5582152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Sześciokąt 38">
              <a:extLst>
                <a:ext uri="{FF2B5EF4-FFF2-40B4-BE49-F238E27FC236}">
                  <a16:creationId xmlns:a16="http://schemas.microsoft.com/office/drawing/2014/main" id="{43F63F10-EF86-EEED-6278-4D4890FE9E89}"/>
                </a:ext>
              </a:extLst>
            </p:cNvPr>
            <p:cNvSpPr/>
            <p:nvPr/>
          </p:nvSpPr>
          <p:spPr>
            <a:xfrm>
              <a:off x="4457640" y="5582152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Sześciokąt 39">
              <a:extLst>
                <a:ext uri="{FF2B5EF4-FFF2-40B4-BE49-F238E27FC236}">
                  <a16:creationId xmlns:a16="http://schemas.microsoft.com/office/drawing/2014/main" id="{E5BC027B-F576-9DF9-A17D-1F9BA27971D7}"/>
                </a:ext>
              </a:extLst>
            </p:cNvPr>
            <p:cNvSpPr/>
            <p:nvPr/>
          </p:nvSpPr>
          <p:spPr>
            <a:xfrm>
              <a:off x="6116240" y="5582152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Sześciokąt 40">
              <a:extLst>
                <a:ext uri="{FF2B5EF4-FFF2-40B4-BE49-F238E27FC236}">
                  <a16:creationId xmlns:a16="http://schemas.microsoft.com/office/drawing/2014/main" id="{F024BB80-C328-EE80-C1FF-CE4F5E767220}"/>
                </a:ext>
              </a:extLst>
            </p:cNvPr>
            <p:cNvSpPr/>
            <p:nvPr/>
          </p:nvSpPr>
          <p:spPr>
            <a:xfrm>
              <a:off x="7774840" y="5582152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Sześciokąt 41">
              <a:extLst>
                <a:ext uri="{FF2B5EF4-FFF2-40B4-BE49-F238E27FC236}">
                  <a16:creationId xmlns:a16="http://schemas.microsoft.com/office/drawing/2014/main" id="{BD4E3954-D472-03E2-E86D-0B63511422D9}"/>
                </a:ext>
              </a:extLst>
            </p:cNvPr>
            <p:cNvSpPr/>
            <p:nvPr/>
          </p:nvSpPr>
          <p:spPr>
            <a:xfrm>
              <a:off x="9433440" y="5582152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Sześciokąt 42">
              <a:extLst>
                <a:ext uri="{FF2B5EF4-FFF2-40B4-BE49-F238E27FC236}">
                  <a16:creationId xmlns:a16="http://schemas.microsoft.com/office/drawing/2014/main" id="{9B240664-E274-1280-1F2D-5D56A2E63053}"/>
                </a:ext>
              </a:extLst>
            </p:cNvPr>
            <p:cNvSpPr/>
            <p:nvPr/>
          </p:nvSpPr>
          <p:spPr>
            <a:xfrm>
              <a:off x="11092040" y="5582152"/>
              <a:ext cx="1658600" cy="1429828"/>
            </a:xfrm>
            <a:prstGeom prst="hexagon">
              <a:avLst/>
            </a:prstGeom>
            <a:noFill/>
            <a:ln w="28575">
              <a:solidFill>
                <a:srgbClr val="FFFF00">
                  <a:alpha val="12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42294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a 46">
            <a:extLst>
              <a:ext uri="{FF2B5EF4-FFF2-40B4-BE49-F238E27FC236}">
                <a16:creationId xmlns:a16="http://schemas.microsoft.com/office/drawing/2014/main" id="{6E0A0D89-5486-8FEF-F6E0-4B44BCCAD79B}"/>
              </a:ext>
            </a:extLst>
          </p:cNvPr>
          <p:cNvGrpSpPr/>
          <p:nvPr/>
        </p:nvGrpSpPr>
        <p:grpSpPr>
          <a:xfrm>
            <a:off x="-1241326" y="-137160"/>
            <a:ext cx="14600910" cy="7230643"/>
            <a:chOff x="-1241326" y="-137160"/>
            <a:chExt cx="14600910" cy="7230643"/>
          </a:xfrm>
          <a:noFill/>
        </p:grpSpPr>
        <p:sp>
          <p:nvSpPr>
            <p:cNvPr id="2" name="Owal 1">
              <a:extLst>
                <a:ext uri="{FF2B5EF4-FFF2-40B4-BE49-F238E27FC236}">
                  <a16:creationId xmlns:a16="http://schemas.microsoft.com/office/drawing/2014/main" id="{EE54E518-E21D-F091-90F5-1B1B8BF288D4}"/>
                </a:ext>
              </a:extLst>
            </p:cNvPr>
            <p:cNvSpPr/>
            <p:nvPr/>
          </p:nvSpPr>
          <p:spPr>
            <a:xfrm>
              <a:off x="381000" y="-137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" name="Owal 2">
              <a:extLst>
                <a:ext uri="{FF2B5EF4-FFF2-40B4-BE49-F238E27FC236}">
                  <a16:creationId xmlns:a16="http://schemas.microsoft.com/office/drawing/2014/main" id="{F7980CEE-3851-29BD-BE49-0ED1D63EB6E8}"/>
                </a:ext>
              </a:extLst>
            </p:cNvPr>
            <p:cNvSpPr/>
            <p:nvPr/>
          </p:nvSpPr>
          <p:spPr>
            <a:xfrm>
              <a:off x="2003323" y="-137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1C461098-DE1B-F878-F292-67981AE356B7}"/>
                </a:ext>
              </a:extLst>
            </p:cNvPr>
            <p:cNvSpPr/>
            <p:nvPr/>
          </p:nvSpPr>
          <p:spPr>
            <a:xfrm>
              <a:off x="3625646" y="-137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0097158E-FDBC-288B-0B41-254F2665812D}"/>
                </a:ext>
              </a:extLst>
            </p:cNvPr>
            <p:cNvSpPr/>
            <p:nvPr/>
          </p:nvSpPr>
          <p:spPr>
            <a:xfrm>
              <a:off x="5247969" y="-137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348E297E-3EDB-3CC5-A669-6FABBD1DDDAE}"/>
                </a:ext>
              </a:extLst>
            </p:cNvPr>
            <p:cNvSpPr/>
            <p:nvPr/>
          </p:nvSpPr>
          <p:spPr>
            <a:xfrm>
              <a:off x="6870292" y="-137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3ECC77D3-DF29-8F19-2056-0CD8D7B3766A}"/>
                </a:ext>
              </a:extLst>
            </p:cNvPr>
            <p:cNvSpPr/>
            <p:nvPr/>
          </p:nvSpPr>
          <p:spPr>
            <a:xfrm>
              <a:off x="8492615" y="-137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B8B2E013-F195-5638-A900-B89073CE4DB3}"/>
                </a:ext>
              </a:extLst>
            </p:cNvPr>
            <p:cNvSpPr/>
            <p:nvPr/>
          </p:nvSpPr>
          <p:spPr>
            <a:xfrm>
              <a:off x="10114938" y="-137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C130590D-3787-B093-E7AD-AFCAD88D1CE6}"/>
                </a:ext>
              </a:extLst>
            </p:cNvPr>
            <p:cNvSpPr/>
            <p:nvPr/>
          </p:nvSpPr>
          <p:spPr>
            <a:xfrm>
              <a:off x="11737261" y="-137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20813AA4-E555-5BF9-2816-154B09FE6A52}"/>
                </a:ext>
              </a:extLst>
            </p:cNvPr>
            <p:cNvSpPr/>
            <p:nvPr/>
          </p:nvSpPr>
          <p:spPr>
            <a:xfrm>
              <a:off x="-430162" y="126492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2D8260CE-3B00-3A38-D3D2-D720E3085DFC}"/>
                </a:ext>
              </a:extLst>
            </p:cNvPr>
            <p:cNvSpPr/>
            <p:nvPr/>
          </p:nvSpPr>
          <p:spPr>
            <a:xfrm>
              <a:off x="1192161" y="126492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23D48A49-5DB1-17BA-D039-B199D20CA8C2}"/>
                </a:ext>
              </a:extLst>
            </p:cNvPr>
            <p:cNvSpPr/>
            <p:nvPr/>
          </p:nvSpPr>
          <p:spPr>
            <a:xfrm>
              <a:off x="2814484" y="126492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B5B8A98-C099-6D37-77C9-E3CCE4DD3227}"/>
                </a:ext>
              </a:extLst>
            </p:cNvPr>
            <p:cNvSpPr/>
            <p:nvPr/>
          </p:nvSpPr>
          <p:spPr>
            <a:xfrm>
              <a:off x="4436807" y="126492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12DB6A33-79DE-ED0F-C683-03FC918FEBAC}"/>
                </a:ext>
              </a:extLst>
            </p:cNvPr>
            <p:cNvSpPr/>
            <p:nvPr/>
          </p:nvSpPr>
          <p:spPr>
            <a:xfrm>
              <a:off x="6059130" y="126492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A35A781D-C3F1-3449-521A-506D216FF231}"/>
                </a:ext>
              </a:extLst>
            </p:cNvPr>
            <p:cNvSpPr/>
            <p:nvPr/>
          </p:nvSpPr>
          <p:spPr>
            <a:xfrm>
              <a:off x="7681453" y="126492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9E5989C7-67B8-F874-15A7-8EED3BFB4670}"/>
                </a:ext>
              </a:extLst>
            </p:cNvPr>
            <p:cNvSpPr/>
            <p:nvPr/>
          </p:nvSpPr>
          <p:spPr>
            <a:xfrm>
              <a:off x="9303776" y="126492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Owal 18">
              <a:extLst>
                <a:ext uri="{FF2B5EF4-FFF2-40B4-BE49-F238E27FC236}">
                  <a16:creationId xmlns:a16="http://schemas.microsoft.com/office/drawing/2014/main" id="{98CF1FA3-18F8-87D9-212C-897B0EB833A7}"/>
                </a:ext>
              </a:extLst>
            </p:cNvPr>
            <p:cNvSpPr/>
            <p:nvPr/>
          </p:nvSpPr>
          <p:spPr>
            <a:xfrm>
              <a:off x="10926099" y="126492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5EF71DC4-0089-E837-609E-85FA7B2494CD}"/>
                </a:ext>
              </a:extLst>
            </p:cNvPr>
            <p:cNvSpPr/>
            <p:nvPr/>
          </p:nvSpPr>
          <p:spPr>
            <a:xfrm>
              <a:off x="381000" y="266700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200F17A-B7CA-796C-4267-9C7AB54101B9}"/>
                </a:ext>
              </a:extLst>
            </p:cNvPr>
            <p:cNvSpPr/>
            <p:nvPr/>
          </p:nvSpPr>
          <p:spPr>
            <a:xfrm>
              <a:off x="2003323" y="266700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22FE0FA8-CED5-3105-44C6-E80B15FDBDF0}"/>
                </a:ext>
              </a:extLst>
            </p:cNvPr>
            <p:cNvSpPr/>
            <p:nvPr/>
          </p:nvSpPr>
          <p:spPr>
            <a:xfrm>
              <a:off x="3625646" y="266700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Owal 22">
              <a:extLst>
                <a:ext uri="{FF2B5EF4-FFF2-40B4-BE49-F238E27FC236}">
                  <a16:creationId xmlns:a16="http://schemas.microsoft.com/office/drawing/2014/main" id="{817146DA-8526-6FCD-0723-7DE42D574E0B}"/>
                </a:ext>
              </a:extLst>
            </p:cNvPr>
            <p:cNvSpPr/>
            <p:nvPr/>
          </p:nvSpPr>
          <p:spPr>
            <a:xfrm>
              <a:off x="5247969" y="266700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Owal 23">
              <a:extLst>
                <a:ext uri="{FF2B5EF4-FFF2-40B4-BE49-F238E27FC236}">
                  <a16:creationId xmlns:a16="http://schemas.microsoft.com/office/drawing/2014/main" id="{90493E55-0B65-9493-F1DB-9D5410ED8614}"/>
                </a:ext>
              </a:extLst>
            </p:cNvPr>
            <p:cNvSpPr/>
            <p:nvPr/>
          </p:nvSpPr>
          <p:spPr>
            <a:xfrm>
              <a:off x="6870292" y="266700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2052804B-90CF-725C-1527-FEAB116AAF01}"/>
                </a:ext>
              </a:extLst>
            </p:cNvPr>
            <p:cNvSpPr/>
            <p:nvPr/>
          </p:nvSpPr>
          <p:spPr>
            <a:xfrm>
              <a:off x="8492615" y="266700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Owal 25">
              <a:extLst>
                <a:ext uri="{FF2B5EF4-FFF2-40B4-BE49-F238E27FC236}">
                  <a16:creationId xmlns:a16="http://schemas.microsoft.com/office/drawing/2014/main" id="{56DCBDCE-E9B8-3290-3EDC-CB6A1ADF2ECB}"/>
                </a:ext>
              </a:extLst>
            </p:cNvPr>
            <p:cNvSpPr/>
            <p:nvPr/>
          </p:nvSpPr>
          <p:spPr>
            <a:xfrm>
              <a:off x="10114938" y="266700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F9202A8E-D5D0-4C3F-CD4F-474F2FE61370}"/>
                </a:ext>
              </a:extLst>
            </p:cNvPr>
            <p:cNvSpPr/>
            <p:nvPr/>
          </p:nvSpPr>
          <p:spPr>
            <a:xfrm>
              <a:off x="11737261" y="266700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Owal 27">
              <a:extLst>
                <a:ext uri="{FF2B5EF4-FFF2-40B4-BE49-F238E27FC236}">
                  <a16:creationId xmlns:a16="http://schemas.microsoft.com/office/drawing/2014/main" id="{AA4621AF-DEAE-99CB-233D-9C7DF873E789}"/>
                </a:ext>
              </a:extLst>
            </p:cNvPr>
            <p:cNvSpPr/>
            <p:nvPr/>
          </p:nvSpPr>
          <p:spPr>
            <a:xfrm>
              <a:off x="-430162" y="406908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Owal 28">
              <a:extLst>
                <a:ext uri="{FF2B5EF4-FFF2-40B4-BE49-F238E27FC236}">
                  <a16:creationId xmlns:a16="http://schemas.microsoft.com/office/drawing/2014/main" id="{E43AA068-ADB6-54B6-095E-28893425AEFC}"/>
                </a:ext>
              </a:extLst>
            </p:cNvPr>
            <p:cNvSpPr/>
            <p:nvPr/>
          </p:nvSpPr>
          <p:spPr>
            <a:xfrm>
              <a:off x="1192161" y="406908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Owal 29">
              <a:extLst>
                <a:ext uri="{FF2B5EF4-FFF2-40B4-BE49-F238E27FC236}">
                  <a16:creationId xmlns:a16="http://schemas.microsoft.com/office/drawing/2014/main" id="{F982B46C-67F0-6E7D-F917-ADDE03457F9A}"/>
                </a:ext>
              </a:extLst>
            </p:cNvPr>
            <p:cNvSpPr/>
            <p:nvPr/>
          </p:nvSpPr>
          <p:spPr>
            <a:xfrm>
              <a:off x="2814484" y="406908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85BF0BE5-B5E8-DC74-DB8E-8D9E39BB5F55}"/>
                </a:ext>
              </a:extLst>
            </p:cNvPr>
            <p:cNvSpPr/>
            <p:nvPr/>
          </p:nvSpPr>
          <p:spPr>
            <a:xfrm>
              <a:off x="4436807" y="406908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Owal 31">
              <a:extLst>
                <a:ext uri="{FF2B5EF4-FFF2-40B4-BE49-F238E27FC236}">
                  <a16:creationId xmlns:a16="http://schemas.microsoft.com/office/drawing/2014/main" id="{666F1078-B675-795B-2C70-DD1EFB61338F}"/>
                </a:ext>
              </a:extLst>
            </p:cNvPr>
            <p:cNvSpPr/>
            <p:nvPr/>
          </p:nvSpPr>
          <p:spPr>
            <a:xfrm>
              <a:off x="6059130" y="406908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Owal 32">
              <a:extLst>
                <a:ext uri="{FF2B5EF4-FFF2-40B4-BE49-F238E27FC236}">
                  <a16:creationId xmlns:a16="http://schemas.microsoft.com/office/drawing/2014/main" id="{238B4AFC-5EEE-BE7A-C2D4-27D9A723DD62}"/>
                </a:ext>
              </a:extLst>
            </p:cNvPr>
            <p:cNvSpPr/>
            <p:nvPr/>
          </p:nvSpPr>
          <p:spPr>
            <a:xfrm>
              <a:off x="7681453" y="406908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Owal 33">
              <a:extLst>
                <a:ext uri="{FF2B5EF4-FFF2-40B4-BE49-F238E27FC236}">
                  <a16:creationId xmlns:a16="http://schemas.microsoft.com/office/drawing/2014/main" id="{9FEB613C-D867-0A0D-BCF2-0CD022EB2E2F}"/>
                </a:ext>
              </a:extLst>
            </p:cNvPr>
            <p:cNvSpPr/>
            <p:nvPr/>
          </p:nvSpPr>
          <p:spPr>
            <a:xfrm>
              <a:off x="9303776" y="406908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Owal 34">
              <a:extLst>
                <a:ext uri="{FF2B5EF4-FFF2-40B4-BE49-F238E27FC236}">
                  <a16:creationId xmlns:a16="http://schemas.microsoft.com/office/drawing/2014/main" id="{25E35DF5-0F39-083E-704C-2DCDFE63B499}"/>
                </a:ext>
              </a:extLst>
            </p:cNvPr>
            <p:cNvSpPr/>
            <p:nvPr/>
          </p:nvSpPr>
          <p:spPr>
            <a:xfrm>
              <a:off x="10926099" y="406908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Owal 35">
              <a:extLst>
                <a:ext uri="{FF2B5EF4-FFF2-40B4-BE49-F238E27FC236}">
                  <a16:creationId xmlns:a16="http://schemas.microsoft.com/office/drawing/2014/main" id="{440275C2-6A08-CE8A-0ACE-59D865436998}"/>
                </a:ext>
              </a:extLst>
            </p:cNvPr>
            <p:cNvSpPr/>
            <p:nvPr/>
          </p:nvSpPr>
          <p:spPr>
            <a:xfrm>
              <a:off x="381000" y="5471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11A2E8B5-A7AF-B421-BCB2-F64A47215C6B}"/>
                </a:ext>
              </a:extLst>
            </p:cNvPr>
            <p:cNvSpPr/>
            <p:nvPr/>
          </p:nvSpPr>
          <p:spPr>
            <a:xfrm>
              <a:off x="2003323" y="5471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92635062-6F89-19CD-23E9-FA133B1B9801}"/>
                </a:ext>
              </a:extLst>
            </p:cNvPr>
            <p:cNvSpPr/>
            <p:nvPr/>
          </p:nvSpPr>
          <p:spPr>
            <a:xfrm>
              <a:off x="3625646" y="5471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Owal 38">
              <a:extLst>
                <a:ext uri="{FF2B5EF4-FFF2-40B4-BE49-F238E27FC236}">
                  <a16:creationId xmlns:a16="http://schemas.microsoft.com/office/drawing/2014/main" id="{A509D497-D322-A1B8-AC26-455E6C542E67}"/>
                </a:ext>
              </a:extLst>
            </p:cNvPr>
            <p:cNvSpPr/>
            <p:nvPr/>
          </p:nvSpPr>
          <p:spPr>
            <a:xfrm>
              <a:off x="5247969" y="5471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Owal 39">
              <a:extLst>
                <a:ext uri="{FF2B5EF4-FFF2-40B4-BE49-F238E27FC236}">
                  <a16:creationId xmlns:a16="http://schemas.microsoft.com/office/drawing/2014/main" id="{7827F67C-06A1-0200-9E96-0129A0E6EDFD}"/>
                </a:ext>
              </a:extLst>
            </p:cNvPr>
            <p:cNvSpPr/>
            <p:nvPr/>
          </p:nvSpPr>
          <p:spPr>
            <a:xfrm>
              <a:off x="6870292" y="5471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Owal 40">
              <a:extLst>
                <a:ext uri="{FF2B5EF4-FFF2-40B4-BE49-F238E27FC236}">
                  <a16:creationId xmlns:a16="http://schemas.microsoft.com/office/drawing/2014/main" id="{C44B26E0-A40F-D2DC-46F9-0558463BE57D}"/>
                </a:ext>
              </a:extLst>
            </p:cNvPr>
            <p:cNvSpPr/>
            <p:nvPr/>
          </p:nvSpPr>
          <p:spPr>
            <a:xfrm>
              <a:off x="8492615" y="5471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Owal 41">
              <a:extLst>
                <a:ext uri="{FF2B5EF4-FFF2-40B4-BE49-F238E27FC236}">
                  <a16:creationId xmlns:a16="http://schemas.microsoft.com/office/drawing/2014/main" id="{2B2EE253-D46F-32BD-549A-4C6B816BBF36}"/>
                </a:ext>
              </a:extLst>
            </p:cNvPr>
            <p:cNvSpPr/>
            <p:nvPr/>
          </p:nvSpPr>
          <p:spPr>
            <a:xfrm>
              <a:off x="10114938" y="5471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AB3255B1-F889-FFFD-4441-DD74A03EA2D2}"/>
                </a:ext>
              </a:extLst>
            </p:cNvPr>
            <p:cNvSpPr/>
            <p:nvPr/>
          </p:nvSpPr>
          <p:spPr>
            <a:xfrm>
              <a:off x="11737261" y="5471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04615B20-048A-6B8A-7380-5722FB11E43D}"/>
                </a:ext>
              </a:extLst>
            </p:cNvPr>
            <p:cNvSpPr/>
            <p:nvPr/>
          </p:nvSpPr>
          <p:spPr>
            <a:xfrm>
              <a:off x="-1241324" y="-137160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B5635984-3B49-8845-FCD2-A41422D10113}"/>
                </a:ext>
              </a:extLst>
            </p:cNvPr>
            <p:cNvSpPr/>
            <p:nvPr/>
          </p:nvSpPr>
          <p:spPr>
            <a:xfrm>
              <a:off x="-1241325" y="2666999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Owal 45">
              <a:extLst>
                <a:ext uri="{FF2B5EF4-FFF2-40B4-BE49-F238E27FC236}">
                  <a16:creationId xmlns:a16="http://schemas.microsoft.com/office/drawing/2014/main" id="{FAC6B424-FB0D-AA6E-9C83-6F9FD4B4C405}"/>
                </a:ext>
              </a:extLst>
            </p:cNvPr>
            <p:cNvSpPr/>
            <p:nvPr/>
          </p:nvSpPr>
          <p:spPr>
            <a:xfrm>
              <a:off x="-1241326" y="5471158"/>
              <a:ext cx="1622323" cy="1622323"/>
            </a:xfrm>
            <a:prstGeom prst="ellipse">
              <a:avLst/>
            </a:prstGeom>
            <a:grpFill/>
            <a:ln>
              <a:solidFill>
                <a:schemeClr val="accent6"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46210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a 14">
            <a:extLst>
              <a:ext uri="{FF2B5EF4-FFF2-40B4-BE49-F238E27FC236}">
                <a16:creationId xmlns:a16="http://schemas.microsoft.com/office/drawing/2014/main" id="{A8571F6F-1F27-BE2D-C356-7BD4ECD76536}"/>
              </a:ext>
            </a:extLst>
          </p:cNvPr>
          <p:cNvGrpSpPr/>
          <p:nvPr/>
        </p:nvGrpSpPr>
        <p:grpSpPr>
          <a:xfrm>
            <a:off x="-1009650" y="-350520"/>
            <a:ext cx="14679930" cy="7863840"/>
            <a:chOff x="-1009650" y="-350520"/>
            <a:chExt cx="14679930" cy="7863840"/>
          </a:xfrm>
        </p:grpSpPr>
        <p:sp>
          <p:nvSpPr>
            <p:cNvPr id="2" name="Romb 1">
              <a:extLst>
                <a:ext uri="{FF2B5EF4-FFF2-40B4-BE49-F238E27FC236}">
                  <a16:creationId xmlns:a16="http://schemas.microsoft.com/office/drawing/2014/main" id="{79D682D0-94DC-5248-A38F-D5C594393C92}"/>
                </a:ext>
              </a:extLst>
            </p:cNvPr>
            <p:cNvSpPr/>
            <p:nvPr/>
          </p:nvSpPr>
          <p:spPr>
            <a:xfrm>
              <a:off x="388239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" name="Romb 2">
              <a:extLst>
                <a:ext uri="{FF2B5EF4-FFF2-40B4-BE49-F238E27FC236}">
                  <a16:creationId xmlns:a16="http://schemas.microsoft.com/office/drawing/2014/main" id="{6F687653-C136-92E5-18C9-614D7732BA42}"/>
                </a:ext>
              </a:extLst>
            </p:cNvPr>
            <p:cNvSpPr/>
            <p:nvPr/>
          </p:nvSpPr>
          <p:spPr>
            <a:xfrm>
              <a:off x="96012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Romb 3">
              <a:extLst>
                <a:ext uri="{FF2B5EF4-FFF2-40B4-BE49-F238E27FC236}">
                  <a16:creationId xmlns:a16="http://schemas.microsoft.com/office/drawing/2014/main" id="{B50B1478-D419-9D81-1DAB-3CC8EB71A415}"/>
                </a:ext>
              </a:extLst>
            </p:cNvPr>
            <p:cNvSpPr/>
            <p:nvPr/>
          </p:nvSpPr>
          <p:spPr>
            <a:xfrm>
              <a:off x="194310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Romb 4">
              <a:extLst>
                <a:ext uri="{FF2B5EF4-FFF2-40B4-BE49-F238E27FC236}">
                  <a16:creationId xmlns:a16="http://schemas.microsoft.com/office/drawing/2014/main" id="{2B580DAE-D0D9-067E-4844-7A0123B27A62}"/>
                </a:ext>
              </a:extLst>
            </p:cNvPr>
            <p:cNvSpPr/>
            <p:nvPr/>
          </p:nvSpPr>
          <p:spPr>
            <a:xfrm>
              <a:off x="-98298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Romb 5">
              <a:extLst>
                <a:ext uri="{FF2B5EF4-FFF2-40B4-BE49-F238E27FC236}">
                  <a16:creationId xmlns:a16="http://schemas.microsoft.com/office/drawing/2014/main" id="{1A885E58-0FA4-A4B3-5FB2-BE541EA47EF6}"/>
                </a:ext>
              </a:extLst>
            </p:cNvPr>
            <p:cNvSpPr/>
            <p:nvPr/>
          </p:nvSpPr>
          <p:spPr>
            <a:xfrm>
              <a:off x="292608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Romb 6">
              <a:extLst>
                <a:ext uri="{FF2B5EF4-FFF2-40B4-BE49-F238E27FC236}">
                  <a16:creationId xmlns:a16="http://schemas.microsoft.com/office/drawing/2014/main" id="{85CDF3BD-4D8A-0B98-6CFE-7B004EE2926E}"/>
                </a:ext>
              </a:extLst>
            </p:cNvPr>
            <p:cNvSpPr/>
            <p:nvPr/>
          </p:nvSpPr>
          <p:spPr>
            <a:xfrm>
              <a:off x="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Romb 7">
              <a:extLst>
                <a:ext uri="{FF2B5EF4-FFF2-40B4-BE49-F238E27FC236}">
                  <a16:creationId xmlns:a16="http://schemas.microsoft.com/office/drawing/2014/main" id="{508C51EB-8344-5AA1-719B-CF2ECE1AC1D7}"/>
                </a:ext>
              </a:extLst>
            </p:cNvPr>
            <p:cNvSpPr/>
            <p:nvPr/>
          </p:nvSpPr>
          <p:spPr>
            <a:xfrm>
              <a:off x="975741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Romb 8">
              <a:extLst>
                <a:ext uri="{FF2B5EF4-FFF2-40B4-BE49-F238E27FC236}">
                  <a16:creationId xmlns:a16="http://schemas.microsoft.com/office/drawing/2014/main" id="{1010B42F-7589-CDEF-0522-87E2082ED1B1}"/>
                </a:ext>
              </a:extLst>
            </p:cNvPr>
            <p:cNvSpPr/>
            <p:nvPr/>
          </p:nvSpPr>
          <p:spPr>
            <a:xfrm>
              <a:off x="683514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Romb 9">
              <a:extLst>
                <a:ext uri="{FF2B5EF4-FFF2-40B4-BE49-F238E27FC236}">
                  <a16:creationId xmlns:a16="http://schemas.microsoft.com/office/drawing/2014/main" id="{FA31EB65-DC06-97D7-3D3E-A9F06AA0253E}"/>
                </a:ext>
              </a:extLst>
            </p:cNvPr>
            <p:cNvSpPr/>
            <p:nvPr/>
          </p:nvSpPr>
          <p:spPr>
            <a:xfrm>
              <a:off x="781812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Romb 10">
              <a:extLst>
                <a:ext uri="{FF2B5EF4-FFF2-40B4-BE49-F238E27FC236}">
                  <a16:creationId xmlns:a16="http://schemas.microsoft.com/office/drawing/2014/main" id="{E54184D5-70D8-8941-08E0-E0E30E4B66EB}"/>
                </a:ext>
              </a:extLst>
            </p:cNvPr>
            <p:cNvSpPr/>
            <p:nvPr/>
          </p:nvSpPr>
          <p:spPr>
            <a:xfrm>
              <a:off x="489204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Romb 11">
              <a:extLst>
                <a:ext uri="{FF2B5EF4-FFF2-40B4-BE49-F238E27FC236}">
                  <a16:creationId xmlns:a16="http://schemas.microsoft.com/office/drawing/2014/main" id="{8D94D2EA-D9C4-B01D-6188-70DE7F8D4AEC}"/>
                </a:ext>
              </a:extLst>
            </p:cNvPr>
            <p:cNvSpPr/>
            <p:nvPr/>
          </p:nvSpPr>
          <p:spPr>
            <a:xfrm>
              <a:off x="880110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Romb 12">
              <a:extLst>
                <a:ext uri="{FF2B5EF4-FFF2-40B4-BE49-F238E27FC236}">
                  <a16:creationId xmlns:a16="http://schemas.microsoft.com/office/drawing/2014/main" id="{EC5B0C7B-B5D1-4519-A55E-4FB9711FD531}"/>
                </a:ext>
              </a:extLst>
            </p:cNvPr>
            <p:cNvSpPr/>
            <p:nvPr/>
          </p:nvSpPr>
          <p:spPr>
            <a:xfrm>
              <a:off x="587502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Romb 13">
              <a:extLst>
                <a:ext uri="{FF2B5EF4-FFF2-40B4-BE49-F238E27FC236}">
                  <a16:creationId xmlns:a16="http://schemas.microsoft.com/office/drawing/2014/main" id="{1217034E-69F7-4239-1DBF-8D5F87EED426}"/>
                </a:ext>
              </a:extLst>
            </p:cNvPr>
            <p:cNvSpPr/>
            <p:nvPr/>
          </p:nvSpPr>
          <p:spPr>
            <a:xfrm>
              <a:off x="1170432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Romb 15">
              <a:extLst>
                <a:ext uri="{FF2B5EF4-FFF2-40B4-BE49-F238E27FC236}">
                  <a16:creationId xmlns:a16="http://schemas.microsoft.com/office/drawing/2014/main" id="{8B830618-9D61-750A-F7BE-6A59FA42D7F9}"/>
                </a:ext>
              </a:extLst>
            </p:cNvPr>
            <p:cNvSpPr/>
            <p:nvPr/>
          </p:nvSpPr>
          <p:spPr>
            <a:xfrm>
              <a:off x="10744200" y="-35052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Romb 16">
              <a:extLst>
                <a:ext uri="{FF2B5EF4-FFF2-40B4-BE49-F238E27FC236}">
                  <a16:creationId xmlns:a16="http://schemas.microsoft.com/office/drawing/2014/main" id="{478CCA06-F428-08C0-E465-115BB44C9CE7}"/>
                </a:ext>
              </a:extLst>
            </p:cNvPr>
            <p:cNvSpPr/>
            <p:nvPr/>
          </p:nvSpPr>
          <p:spPr>
            <a:xfrm>
              <a:off x="385953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Romb 17">
              <a:extLst>
                <a:ext uri="{FF2B5EF4-FFF2-40B4-BE49-F238E27FC236}">
                  <a16:creationId xmlns:a16="http://schemas.microsoft.com/office/drawing/2014/main" id="{C4378BD9-8BBA-43F4-B3E9-14D78DC65390}"/>
                </a:ext>
              </a:extLst>
            </p:cNvPr>
            <p:cNvSpPr/>
            <p:nvPr/>
          </p:nvSpPr>
          <p:spPr>
            <a:xfrm>
              <a:off x="93726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Romb 18">
              <a:extLst>
                <a:ext uri="{FF2B5EF4-FFF2-40B4-BE49-F238E27FC236}">
                  <a16:creationId xmlns:a16="http://schemas.microsoft.com/office/drawing/2014/main" id="{BF5764CB-2D0C-A30B-4749-BE72EDFC2BA0}"/>
                </a:ext>
              </a:extLst>
            </p:cNvPr>
            <p:cNvSpPr/>
            <p:nvPr/>
          </p:nvSpPr>
          <p:spPr>
            <a:xfrm>
              <a:off x="192024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Romb 19">
              <a:extLst>
                <a:ext uri="{FF2B5EF4-FFF2-40B4-BE49-F238E27FC236}">
                  <a16:creationId xmlns:a16="http://schemas.microsoft.com/office/drawing/2014/main" id="{BD8615EF-E48B-DEF1-8ED2-E8A720F5045B}"/>
                </a:ext>
              </a:extLst>
            </p:cNvPr>
            <p:cNvSpPr/>
            <p:nvPr/>
          </p:nvSpPr>
          <p:spPr>
            <a:xfrm>
              <a:off x="-100584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Romb 20">
              <a:extLst>
                <a:ext uri="{FF2B5EF4-FFF2-40B4-BE49-F238E27FC236}">
                  <a16:creationId xmlns:a16="http://schemas.microsoft.com/office/drawing/2014/main" id="{0645D124-06D7-892D-B530-2D28DE14544A}"/>
                </a:ext>
              </a:extLst>
            </p:cNvPr>
            <p:cNvSpPr/>
            <p:nvPr/>
          </p:nvSpPr>
          <p:spPr>
            <a:xfrm>
              <a:off x="290322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Romb 21">
              <a:extLst>
                <a:ext uri="{FF2B5EF4-FFF2-40B4-BE49-F238E27FC236}">
                  <a16:creationId xmlns:a16="http://schemas.microsoft.com/office/drawing/2014/main" id="{EAFAB891-5E15-94AB-1691-A163E81DACAC}"/>
                </a:ext>
              </a:extLst>
            </p:cNvPr>
            <p:cNvSpPr/>
            <p:nvPr/>
          </p:nvSpPr>
          <p:spPr>
            <a:xfrm>
              <a:off x="-2286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Romb 22">
              <a:extLst>
                <a:ext uri="{FF2B5EF4-FFF2-40B4-BE49-F238E27FC236}">
                  <a16:creationId xmlns:a16="http://schemas.microsoft.com/office/drawing/2014/main" id="{86869EF4-3A1C-C394-2DBB-0A8AA2049F23}"/>
                </a:ext>
              </a:extLst>
            </p:cNvPr>
            <p:cNvSpPr/>
            <p:nvPr/>
          </p:nvSpPr>
          <p:spPr>
            <a:xfrm>
              <a:off x="973455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Romb 23">
              <a:extLst>
                <a:ext uri="{FF2B5EF4-FFF2-40B4-BE49-F238E27FC236}">
                  <a16:creationId xmlns:a16="http://schemas.microsoft.com/office/drawing/2014/main" id="{E290AB79-8ECF-4031-A0C8-6E86A9CD1009}"/>
                </a:ext>
              </a:extLst>
            </p:cNvPr>
            <p:cNvSpPr/>
            <p:nvPr/>
          </p:nvSpPr>
          <p:spPr>
            <a:xfrm>
              <a:off x="681228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Romb 24">
              <a:extLst>
                <a:ext uri="{FF2B5EF4-FFF2-40B4-BE49-F238E27FC236}">
                  <a16:creationId xmlns:a16="http://schemas.microsoft.com/office/drawing/2014/main" id="{840FFC8C-8CCC-D09C-1014-766DF1870DA5}"/>
                </a:ext>
              </a:extLst>
            </p:cNvPr>
            <p:cNvSpPr/>
            <p:nvPr/>
          </p:nvSpPr>
          <p:spPr>
            <a:xfrm>
              <a:off x="779526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Romb 25">
              <a:extLst>
                <a:ext uri="{FF2B5EF4-FFF2-40B4-BE49-F238E27FC236}">
                  <a16:creationId xmlns:a16="http://schemas.microsoft.com/office/drawing/2014/main" id="{63F8D98A-E94E-832F-C359-6FBAF29A9FED}"/>
                </a:ext>
              </a:extLst>
            </p:cNvPr>
            <p:cNvSpPr/>
            <p:nvPr/>
          </p:nvSpPr>
          <p:spPr>
            <a:xfrm>
              <a:off x="486918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Romb 26">
              <a:extLst>
                <a:ext uri="{FF2B5EF4-FFF2-40B4-BE49-F238E27FC236}">
                  <a16:creationId xmlns:a16="http://schemas.microsoft.com/office/drawing/2014/main" id="{BA6146CA-CAEC-C295-7301-DE10791D892B}"/>
                </a:ext>
              </a:extLst>
            </p:cNvPr>
            <p:cNvSpPr/>
            <p:nvPr/>
          </p:nvSpPr>
          <p:spPr>
            <a:xfrm>
              <a:off x="877824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Romb 27">
              <a:extLst>
                <a:ext uri="{FF2B5EF4-FFF2-40B4-BE49-F238E27FC236}">
                  <a16:creationId xmlns:a16="http://schemas.microsoft.com/office/drawing/2014/main" id="{45BF00BC-2D3D-2E03-2373-8483D33146CC}"/>
                </a:ext>
              </a:extLst>
            </p:cNvPr>
            <p:cNvSpPr/>
            <p:nvPr/>
          </p:nvSpPr>
          <p:spPr>
            <a:xfrm>
              <a:off x="585216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Romb 28">
              <a:extLst>
                <a:ext uri="{FF2B5EF4-FFF2-40B4-BE49-F238E27FC236}">
                  <a16:creationId xmlns:a16="http://schemas.microsoft.com/office/drawing/2014/main" id="{95C4F161-8661-51D2-FDDC-564CC53393DB}"/>
                </a:ext>
              </a:extLst>
            </p:cNvPr>
            <p:cNvSpPr/>
            <p:nvPr/>
          </p:nvSpPr>
          <p:spPr>
            <a:xfrm>
              <a:off x="1168146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Romb 29">
              <a:extLst>
                <a:ext uri="{FF2B5EF4-FFF2-40B4-BE49-F238E27FC236}">
                  <a16:creationId xmlns:a16="http://schemas.microsoft.com/office/drawing/2014/main" id="{34B887CB-20ED-F868-F176-E7A187138CCC}"/>
                </a:ext>
              </a:extLst>
            </p:cNvPr>
            <p:cNvSpPr/>
            <p:nvPr/>
          </p:nvSpPr>
          <p:spPr>
            <a:xfrm>
              <a:off x="10721340" y="161544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Romb 30">
              <a:extLst>
                <a:ext uri="{FF2B5EF4-FFF2-40B4-BE49-F238E27FC236}">
                  <a16:creationId xmlns:a16="http://schemas.microsoft.com/office/drawing/2014/main" id="{EF5C3E30-D67C-684C-0B67-C6B61D4BCE47}"/>
                </a:ext>
              </a:extLst>
            </p:cNvPr>
            <p:cNvSpPr/>
            <p:nvPr/>
          </p:nvSpPr>
          <p:spPr>
            <a:xfrm>
              <a:off x="385953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Romb 31">
              <a:extLst>
                <a:ext uri="{FF2B5EF4-FFF2-40B4-BE49-F238E27FC236}">
                  <a16:creationId xmlns:a16="http://schemas.microsoft.com/office/drawing/2014/main" id="{5FF61C6C-B118-86E6-86F0-D94748E5D0E1}"/>
                </a:ext>
              </a:extLst>
            </p:cNvPr>
            <p:cNvSpPr/>
            <p:nvPr/>
          </p:nvSpPr>
          <p:spPr>
            <a:xfrm>
              <a:off x="93726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Romb 32">
              <a:extLst>
                <a:ext uri="{FF2B5EF4-FFF2-40B4-BE49-F238E27FC236}">
                  <a16:creationId xmlns:a16="http://schemas.microsoft.com/office/drawing/2014/main" id="{4712D745-8209-854A-C4CF-53C1CC4BB05D}"/>
                </a:ext>
              </a:extLst>
            </p:cNvPr>
            <p:cNvSpPr/>
            <p:nvPr/>
          </p:nvSpPr>
          <p:spPr>
            <a:xfrm>
              <a:off x="192024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Romb 33">
              <a:extLst>
                <a:ext uri="{FF2B5EF4-FFF2-40B4-BE49-F238E27FC236}">
                  <a16:creationId xmlns:a16="http://schemas.microsoft.com/office/drawing/2014/main" id="{C3B93E01-2FF4-A875-E3D2-DD99BB804238}"/>
                </a:ext>
              </a:extLst>
            </p:cNvPr>
            <p:cNvSpPr/>
            <p:nvPr/>
          </p:nvSpPr>
          <p:spPr>
            <a:xfrm>
              <a:off x="-100584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Romb 34">
              <a:extLst>
                <a:ext uri="{FF2B5EF4-FFF2-40B4-BE49-F238E27FC236}">
                  <a16:creationId xmlns:a16="http://schemas.microsoft.com/office/drawing/2014/main" id="{06EF34A5-55E3-9558-DE87-B30008FF6E2B}"/>
                </a:ext>
              </a:extLst>
            </p:cNvPr>
            <p:cNvSpPr/>
            <p:nvPr/>
          </p:nvSpPr>
          <p:spPr>
            <a:xfrm>
              <a:off x="290322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Romb 35">
              <a:extLst>
                <a:ext uri="{FF2B5EF4-FFF2-40B4-BE49-F238E27FC236}">
                  <a16:creationId xmlns:a16="http://schemas.microsoft.com/office/drawing/2014/main" id="{68F333F3-E4D7-35F9-8950-895069DE9231}"/>
                </a:ext>
              </a:extLst>
            </p:cNvPr>
            <p:cNvSpPr/>
            <p:nvPr/>
          </p:nvSpPr>
          <p:spPr>
            <a:xfrm>
              <a:off x="-2286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Romb 36">
              <a:extLst>
                <a:ext uri="{FF2B5EF4-FFF2-40B4-BE49-F238E27FC236}">
                  <a16:creationId xmlns:a16="http://schemas.microsoft.com/office/drawing/2014/main" id="{60F23D3E-3324-C667-49EA-B727938A2877}"/>
                </a:ext>
              </a:extLst>
            </p:cNvPr>
            <p:cNvSpPr/>
            <p:nvPr/>
          </p:nvSpPr>
          <p:spPr>
            <a:xfrm>
              <a:off x="973455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Romb 37">
              <a:extLst>
                <a:ext uri="{FF2B5EF4-FFF2-40B4-BE49-F238E27FC236}">
                  <a16:creationId xmlns:a16="http://schemas.microsoft.com/office/drawing/2014/main" id="{16F048C6-7F60-435F-C61F-1D543D7C4FB2}"/>
                </a:ext>
              </a:extLst>
            </p:cNvPr>
            <p:cNvSpPr/>
            <p:nvPr/>
          </p:nvSpPr>
          <p:spPr>
            <a:xfrm>
              <a:off x="681228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omb 38">
              <a:extLst>
                <a:ext uri="{FF2B5EF4-FFF2-40B4-BE49-F238E27FC236}">
                  <a16:creationId xmlns:a16="http://schemas.microsoft.com/office/drawing/2014/main" id="{78DBD497-841A-71DC-2563-7BA0E2C6DC52}"/>
                </a:ext>
              </a:extLst>
            </p:cNvPr>
            <p:cNvSpPr/>
            <p:nvPr/>
          </p:nvSpPr>
          <p:spPr>
            <a:xfrm>
              <a:off x="779526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Romb 39">
              <a:extLst>
                <a:ext uri="{FF2B5EF4-FFF2-40B4-BE49-F238E27FC236}">
                  <a16:creationId xmlns:a16="http://schemas.microsoft.com/office/drawing/2014/main" id="{D6C5DEA5-8996-E67F-CE14-6FAFB82EFF1F}"/>
                </a:ext>
              </a:extLst>
            </p:cNvPr>
            <p:cNvSpPr/>
            <p:nvPr/>
          </p:nvSpPr>
          <p:spPr>
            <a:xfrm>
              <a:off x="486918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Romb 40">
              <a:extLst>
                <a:ext uri="{FF2B5EF4-FFF2-40B4-BE49-F238E27FC236}">
                  <a16:creationId xmlns:a16="http://schemas.microsoft.com/office/drawing/2014/main" id="{AF27D749-29D6-085B-01F9-CD2390E30100}"/>
                </a:ext>
              </a:extLst>
            </p:cNvPr>
            <p:cNvSpPr/>
            <p:nvPr/>
          </p:nvSpPr>
          <p:spPr>
            <a:xfrm>
              <a:off x="877824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Romb 41">
              <a:extLst>
                <a:ext uri="{FF2B5EF4-FFF2-40B4-BE49-F238E27FC236}">
                  <a16:creationId xmlns:a16="http://schemas.microsoft.com/office/drawing/2014/main" id="{99ED520D-7D88-2F80-F58D-71E6F49E2E1E}"/>
                </a:ext>
              </a:extLst>
            </p:cNvPr>
            <p:cNvSpPr/>
            <p:nvPr/>
          </p:nvSpPr>
          <p:spPr>
            <a:xfrm>
              <a:off x="585216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Romb 42">
              <a:extLst>
                <a:ext uri="{FF2B5EF4-FFF2-40B4-BE49-F238E27FC236}">
                  <a16:creationId xmlns:a16="http://schemas.microsoft.com/office/drawing/2014/main" id="{F8CB641E-FF8E-EF73-4AFD-CA0D2A5CD3AD}"/>
                </a:ext>
              </a:extLst>
            </p:cNvPr>
            <p:cNvSpPr/>
            <p:nvPr/>
          </p:nvSpPr>
          <p:spPr>
            <a:xfrm>
              <a:off x="1168146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Romb 43">
              <a:extLst>
                <a:ext uri="{FF2B5EF4-FFF2-40B4-BE49-F238E27FC236}">
                  <a16:creationId xmlns:a16="http://schemas.microsoft.com/office/drawing/2014/main" id="{42ACBA85-D4AC-8276-8CB6-16FD27AB07D9}"/>
                </a:ext>
              </a:extLst>
            </p:cNvPr>
            <p:cNvSpPr/>
            <p:nvPr/>
          </p:nvSpPr>
          <p:spPr>
            <a:xfrm>
              <a:off x="10721340" y="358140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Romb 44">
              <a:extLst>
                <a:ext uri="{FF2B5EF4-FFF2-40B4-BE49-F238E27FC236}">
                  <a16:creationId xmlns:a16="http://schemas.microsoft.com/office/drawing/2014/main" id="{540D9AB4-C101-9FC8-2CCC-7580325F5A44}"/>
                </a:ext>
              </a:extLst>
            </p:cNvPr>
            <p:cNvSpPr/>
            <p:nvPr/>
          </p:nvSpPr>
          <p:spPr>
            <a:xfrm>
              <a:off x="385572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Romb 45">
              <a:extLst>
                <a:ext uri="{FF2B5EF4-FFF2-40B4-BE49-F238E27FC236}">
                  <a16:creationId xmlns:a16="http://schemas.microsoft.com/office/drawing/2014/main" id="{D1E9816B-B95D-03C8-2A11-21315A5E613F}"/>
                </a:ext>
              </a:extLst>
            </p:cNvPr>
            <p:cNvSpPr/>
            <p:nvPr/>
          </p:nvSpPr>
          <p:spPr>
            <a:xfrm>
              <a:off x="93345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Romb 46">
              <a:extLst>
                <a:ext uri="{FF2B5EF4-FFF2-40B4-BE49-F238E27FC236}">
                  <a16:creationId xmlns:a16="http://schemas.microsoft.com/office/drawing/2014/main" id="{F16FAB09-6872-56B4-6C43-B33EFC322436}"/>
                </a:ext>
              </a:extLst>
            </p:cNvPr>
            <p:cNvSpPr/>
            <p:nvPr/>
          </p:nvSpPr>
          <p:spPr>
            <a:xfrm>
              <a:off x="191643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Romb 47">
              <a:extLst>
                <a:ext uri="{FF2B5EF4-FFF2-40B4-BE49-F238E27FC236}">
                  <a16:creationId xmlns:a16="http://schemas.microsoft.com/office/drawing/2014/main" id="{D87A31AC-E595-A5E3-AB05-88CF40326921}"/>
                </a:ext>
              </a:extLst>
            </p:cNvPr>
            <p:cNvSpPr/>
            <p:nvPr/>
          </p:nvSpPr>
          <p:spPr>
            <a:xfrm>
              <a:off x="-100965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Romb 48">
              <a:extLst>
                <a:ext uri="{FF2B5EF4-FFF2-40B4-BE49-F238E27FC236}">
                  <a16:creationId xmlns:a16="http://schemas.microsoft.com/office/drawing/2014/main" id="{095E98D6-ECF9-3F8C-ED57-6DDEE7DA6EED}"/>
                </a:ext>
              </a:extLst>
            </p:cNvPr>
            <p:cNvSpPr/>
            <p:nvPr/>
          </p:nvSpPr>
          <p:spPr>
            <a:xfrm>
              <a:off x="289941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Romb 49">
              <a:extLst>
                <a:ext uri="{FF2B5EF4-FFF2-40B4-BE49-F238E27FC236}">
                  <a16:creationId xmlns:a16="http://schemas.microsoft.com/office/drawing/2014/main" id="{753EF99D-44CD-BD8F-6E77-C5783BFB0413}"/>
                </a:ext>
              </a:extLst>
            </p:cNvPr>
            <p:cNvSpPr/>
            <p:nvPr/>
          </p:nvSpPr>
          <p:spPr>
            <a:xfrm>
              <a:off x="-2667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Romb 50">
              <a:extLst>
                <a:ext uri="{FF2B5EF4-FFF2-40B4-BE49-F238E27FC236}">
                  <a16:creationId xmlns:a16="http://schemas.microsoft.com/office/drawing/2014/main" id="{5A8AD496-6699-5C54-28E3-C609B90B75F1}"/>
                </a:ext>
              </a:extLst>
            </p:cNvPr>
            <p:cNvSpPr/>
            <p:nvPr/>
          </p:nvSpPr>
          <p:spPr>
            <a:xfrm>
              <a:off x="973074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Romb 51">
              <a:extLst>
                <a:ext uri="{FF2B5EF4-FFF2-40B4-BE49-F238E27FC236}">
                  <a16:creationId xmlns:a16="http://schemas.microsoft.com/office/drawing/2014/main" id="{1BFC8914-23FE-AE48-2104-BC6061A83A99}"/>
                </a:ext>
              </a:extLst>
            </p:cNvPr>
            <p:cNvSpPr/>
            <p:nvPr/>
          </p:nvSpPr>
          <p:spPr>
            <a:xfrm>
              <a:off x="680847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Romb 52">
              <a:extLst>
                <a:ext uri="{FF2B5EF4-FFF2-40B4-BE49-F238E27FC236}">
                  <a16:creationId xmlns:a16="http://schemas.microsoft.com/office/drawing/2014/main" id="{333E8337-B1F9-E236-AE1D-EE0CBA2D648E}"/>
                </a:ext>
              </a:extLst>
            </p:cNvPr>
            <p:cNvSpPr/>
            <p:nvPr/>
          </p:nvSpPr>
          <p:spPr>
            <a:xfrm>
              <a:off x="779145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Romb 53">
              <a:extLst>
                <a:ext uri="{FF2B5EF4-FFF2-40B4-BE49-F238E27FC236}">
                  <a16:creationId xmlns:a16="http://schemas.microsoft.com/office/drawing/2014/main" id="{8586E83C-DF36-E7B2-E904-1DC8CBD15A5C}"/>
                </a:ext>
              </a:extLst>
            </p:cNvPr>
            <p:cNvSpPr/>
            <p:nvPr/>
          </p:nvSpPr>
          <p:spPr>
            <a:xfrm>
              <a:off x="486537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Romb 54">
              <a:extLst>
                <a:ext uri="{FF2B5EF4-FFF2-40B4-BE49-F238E27FC236}">
                  <a16:creationId xmlns:a16="http://schemas.microsoft.com/office/drawing/2014/main" id="{943D10FD-DF73-130F-C4C1-1FE414DC6D87}"/>
                </a:ext>
              </a:extLst>
            </p:cNvPr>
            <p:cNvSpPr/>
            <p:nvPr/>
          </p:nvSpPr>
          <p:spPr>
            <a:xfrm>
              <a:off x="877443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Romb 55">
              <a:extLst>
                <a:ext uri="{FF2B5EF4-FFF2-40B4-BE49-F238E27FC236}">
                  <a16:creationId xmlns:a16="http://schemas.microsoft.com/office/drawing/2014/main" id="{B15E59FC-AEA8-B0DA-0957-E13AE8777B6A}"/>
                </a:ext>
              </a:extLst>
            </p:cNvPr>
            <p:cNvSpPr/>
            <p:nvPr/>
          </p:nvSpPr>
          <p:spPr>
            <a:xfrm>
              <a:off x="584835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Romb 56">
              <a:extLst>
                <a:ext uri="{FF2B5EF4-FFF2-40B4-BE49-F238E27FC236}">
                  <a16:creationId xmlns:a16="http://schemas.microsoft.com/office/drawing/2014/main" id="{AD3164B7-5F55-4DAC-29FF-B58435210474}"/>
                </a:ext>
              </a:extLst>
            </p:cNvPr>
            <p:cNvSpPr/>
            <p:nvPr/>
          </p:nvSpPr>
          <p:spPr>
            <a:xfrm>
              <a:off x="1167765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Romb 57">
              <a:extLst>
                <a:ext uri="{FF2B5EF4-FFF2-40B4-BE49-F238E27FC236}">
                  <a16:creationId xmlns:a16="http://schemas.microsoft.com/office/drawing/2014/main" id="{4B5E590D-25D7-DF67-F388-640445B8821E}"/>
                </a:ext>
              </a:extLst>
            </p:cNvPr>
            <p:cNvSpPr/>
            <p:nvPr/>
          </p:nvSpPr>
          <p:spPr>
            <a:xfrm>
              <a:off x="10717530" y="5547360"/>
              <a:ext cx="1965960" cy="1965960"/>
            </a:xfrm>
            <a:prstGeom prst="diamond">
              <a:avLst/>
            </a:prstGeom>
            <a:noFill/>
            <a:ln>
              <a:solidFill>
                <a:schemeClr val="accent1">
                  <a:shade val="15000"/>
                  <a:alpha val="14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409300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a 83">
            <a:extLst>
              <a:ext uri="{FF2B5EF4-FFF2-40B4-BE49-F238E27FC236}">
                <a16:creationId xmlns:a16="http://schemas.microsoft.com/office/drawing/2014/main" id="{30B40800-4916-DD94-016F-FB77EFF5861E}"/>
              </a:ext>
            </a:extLst>
          </p:cNvPr>
          <p:cNvGrpSpPr/>
          <p:nvPr/>
        </p:nvGrpSpPr>
        <p:grpSpPr>
          <a:xfrm>
            <a:off x="-1456592" y="-502920"/>
            <a:ext cx="15735300" cy="7863840"/>
            <a:chOff x="-1658229" y="-502920"/>
            <a:chExt cx="15735300" cy="7863840"/>
          </a:xfrm>
          <a:noFill/>
        </p:grpSpPr>
        <p:sp>
          <p:nvSpPr>
            <p:cNvPr id="2" name="Romb 1">
              <a:extLst>
                <a:ext uri="{FF2B5EF4-FFF2-40B4-BE49-F238E27FC236}">
                  <a16:creationId xmlns:a16="http://schemas.microsoft.com/office/drawing/2014/main" id="{F90B95BD-164D-EF5F-4B45-4185393A9C43}"/>
                </a:ext>
              </a:extLst>
            </p:cNvPr>
            <p:cNvSpPr/>
            <p:nvPr/>
          </p:nvSpPr>
          <p:spPr>
            <a:xfrm>
              <a:off x="422822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" name="Romb 2">
              <a:extLst>
                <a:ext uri="{FF2B5EF4-FFF2-40B4-BE49-F238E27FC236}">
                  <a16:creationId xmlns:a16="http://schemas.microsoft.com/office/drawing/2014/main" id="{AC3D984C-890E-4D4D-F600-9619282E2E18}"/>
                </a:ext>
              </a:extLst>
            </p:cNvPr>
            <p:cNvSpPr/>
            <p:nvPr/>
          </p:nvSpPr>
          <p:spPr>
            <a:xfrm>
              <a:off x="127547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Romb 3">
              <a:extLst>
                <a:ext uri="{FF2B5EF4-FFF2-40B4-BE49-F238E27FC236}">
                  <a16:creationId xmlns:a16="http://schemas.microsoft.com/office/drawing/2014/main" id="{47E93810-49F3-BF18-DD46-F5403699BC0D}"/>
                </a:ext>
              </a:extLst>
            </p:cNvPr>
            <p:cNvSpPr/>
            <p:nvPr/>
          </p:nvSpPr>
          <p:spPr>
            <a:xfrm>
              <a:off x="225845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Romb 4">
              <a:extLst>
                <a:ext uri="{FF2B5EF4-FFF2-40B4-BE49-F238E27FC236}">
                  <a16:creationId xmlns:a16="http://schemas.microsoft.com/office/drawing/2014/main" id="{DD099621-3BFC-0825-1AA2-250407C7B7ED}"/>
                </a:ext>
              </a:extLst>
            </p:cNvPr>
            <p:cNvSpPr/>
            <p:nvPr/>
          </p:nvSpPr>
          <p:spPr>
            <a:xfrm>
              <a:off x="-698109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Romb 5">
              <a:extLst>
                <a:ext uri="{FF2B5EF4-FFF2-40B4-BE49-F238E27FC236}">
                  <a16:creationId xmlns:a16="http://schemas.microsoft.com/office/drawing/2014/main" id="{EB59528F-27CA-3A06-3C85-5104A33F6FD4}"/>
                </a:ext>
              </a:extLst>
            </p:cNvPr>
            <p:cNvSpPr/>
            <p:nvPr/>
          </p:nvSpPr>
          <p:spPr>
            <a:xfrm>
              <a:off x="324143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Romb 6">
              <a:extLst>
                <a:ext uri="{FF2B5EF4-FFF2-40B4-BE49-F238E27FC236}">
                  <a16:creationId xmlns:a16="http://schemas.microsoft.com/office/drawing/2014/main" id="{2B31DD0B-B908-825D-7F28-C679E4CEE8FF}"/>
                </a:ext>
              </a:extLst>
            </p:cNvPr>
            <p:cNvSpPr/>
            <p:nvPr/>
          </p:nvSpPr>
          <p:spPr>
            <a:xfrm>
              <a:off x="31535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Romb 10">
              <a:extLst>
                <a:ext uri="{FF2B5EF4-FFF2-40B4-BE49-F238E27FC236}">
                  <a16:creationId xmlns:a16="http://schemas.microsoft.com/office/drawing/2014/main" id="{9BB0007F-D34F-366F-6EDA-49F34013D303}"/>
                </a:ext>
              </a:extLst>
            </p:cNvPr>
            <p:cNvSpPr/>
            <p:nvPr/>
          </p:nvSpPr>
          <p:spPr>
            <a:xfrm>
              <a:off x="520739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Romb 15">
              <a:extLst>
                <a:ext uri="{FF2B5EF4-FFF2-40B4-BE49-F238E27FC236}">
                  <a16:creationId xmlns:a16="http://schemas.microsoft.com/office/drawing/2014/main" id="{F66FFECE-62FC-81EE-EA06-CC44713A1626}"/>
                </a:ext>
              </a:extLst>
            </p:cNvPr>
            <p:cNvSpPr/>
            <p:nvPr/>
          </p:nvSpPr>
          <p:spPr>
            <a:xfrm>
              <a:off x="1107098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Romb 16">
              <a:extLst>
                <a:ext uri="{FF2B5EF4-FFF2-40B4-BE49-F238E27FC236}">
                  <a16:creationId xmlns:a16="http://schemas.microsoft.com/office/drawing/2014/main" id="{56220304-11E4-B416-815D-4237595B5539}"/>
                </a:ext>
              </a:extLst>
            </p:cNvPr>
            <p:cNvSpPr/>
            <p:nvPr/>
          </p:nvSpPr>
          <p:spPr>
            <a:xfrm>
              <a:off x="816014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Romb 17">
              <a:extLst>
                <a:ext uri="{FF2B5EF4-FFF2-40B4-BE49-F238E27FC236}">
                  <a16:creationId xmlns:a16="http://schemas.microsoft.com/office/drawing/2014/main" id="{4043CD73-599B-4FD4-D815-54AFD215CC23}"/>
                </a:ext>
              </a:extLst>
            </p:cNvPr>
            <p:cNvSpPr/>
            <p:nvPr/>
          </p:nvSpPr>
          <p:spPr>
            <a:xfrm>
              <a:off x="912026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Romb 18">
              <a:extLst>
                <a:ext uri="{FF2B5EF4-FFF2-40B4-BE49-F238E27FC236}">
                  <a16:creationId xmlns:a16="http://schemas.microsoft.com/office/drawing/2014/main" id="{AB052B89-8748-EBAA-A91B-1E390E94F3E6}"/>
                </a:ext>
              </a:extLst>
            </p:cNvPr>
            <p:cNvSpPr/>
            <p:nvPr/>
          </p:nvSpPr>
          <p:spPr>
            <a:xfrm>
              <a:off x="619418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Romb 19">
              <a:extLst>
                <a:ext uri="{FF2B5EF4-FFF2-40B4-BE49-F238E27FC236}">
                  <a16:creationId xmlns:a16="http://schemas.microsoft.com/office/drawing/2014/main" id="{892527C7-6B49-0A37-6E45-767B782BAC03}"/>
                </a:ext>
              </a:extLst>
            </p:cNvPr>
            <p:cNvSpPr/>
            <p:nvPr/>
          </p:nvSpPr>
          <p:spPr>
            <a:xfrm>
              <a:off x="1014515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Romb 20">
              <a:extLst>
                <a:ext uri="{FF2B5EF4-FFF2-40B4-BE49-F238E27FC236}">
                  <a16:creationId xmlns:a16="http://schemas.microsoft.com/office/drawing/2014/main" id="{FB1DB837-472A-D22B-A18B-F05F4ABCB7B5}"/>
                </a:ext>
              </a:extLst>
            </p:cNvPr>
            <p:cNvSpPr/>
            <p:nvPr/>
          </p:nvSpPr>
          <p:spPr>
            <a:xfrm>
              <a:off x="717716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Romb 21">
              <a:extLst>
                <a:ext uri="{FF2B5EF4-FFF2-40B4-BE49-F238E27FC236}">
                  <a16:creationId xmlns:a16="http://schemas.microsoft.com/office/drawing/2014/main" id="{07A560D8-4DED-F0A4-4AD0-5AEFB0964734}"/>
                </a:ext>
              </a:extLst>
            </p:cNvPr>
            <p:cNvSpPr/>
            <p:nvPr/>
          </p:nvSpPr>
          <p:spPr>
            <a:xfrm>
              <a:off x="-1650609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Romb 22">
              <a:extLst>
                <a:ext uri="{FF2B5EF4-FFF2-40B4-BE49-F238E27FC236}">
                  <a16:creationId xmlns:a16="http://schemas.microsoft.com/office/drawing/2014/main" id="{3A345729-71D1-FDF4-5511-EB5E877E36B3}"/>
                </a:ext>
              </a:extLst>
            </p:cNvPr>
            <p:cNvSpPr/>
            <p:nvPr/>
          </p:nvSpPr>
          <p:spPr>
            <a:xfrm>
              <a:off x="12111111" y="-50292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omb 38">
              <a:extLst>
                <a:ext uri="{FF2B5EF4-FFF2-40B4-BE49-F238E27FC236}">
                  <a16:creationId xmlns:a16="http://schemas.microsoft.com/office/drawing/2014/main" id="{9BAA0D6E-109D-FE49-5414-2013D2D2BCB0}"/>
                </a:ext>
              </a:extLst>
            </p:cNvPr>
            <p:cNvSpPr/>
            <p:nvPr/>
          </p:nvSpPr>
          <p:spPr>
            <a:xfrm>
              <a:off x="422441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Romb 39">
              <a:extLst>
                <a:ext uri="{FF2B5EF4-FFF2-40B4-BE49-F238E27FC236}">
                  <a16:creationId xmlns:a16="http://schemas.microsoft.com/office/drawing/2014/main" id="{C136C66A-B33B-2F3F-8F7E-F5858AE9F45B}"/>
                </a:ext>
              </a:extLst>
            </p:cNvPr>
            <p:cNvSpPr/>
            <p:nvPr/>
          </p:nvSpPr>
          <p:spPr>
            <a:xfrm>
              <a:off x="127166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Romb 40">
              <a:extLst>
                <a:ext uri="{FF2B5EF4-FFF2-40B4-BE49-F238E27FC236}">
                  <a16:creationId xmlns:a16="http://schemas.microsoft.com/office/drawing/2014/main" id="{105FB89E-22EE-D08A-4324-FE0DB388DD71}"/>
                </a:ext>
              </a:extLst>
            </p:cNvPr>
            <p:cNvSpPr/>
            <p:nvPr/>
          </p:nvSpPr>
          <p:spPr>
            <a:xfrm>
              <a:off x="225464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Romb 41">
              <a:extLst>
                <a:ext uri="{FF2B5EF4-FFF2-40B4-BE49-F238E27FC236}">
                  <a16:creationId xmlns:a16="http://schemas.microsoft.com/office/drawing/2014/main" id="{673A0F8A-7CFB-022D-6933-8BF093218E07}"/>
                </a:ext>
              </a:extLst>
            </p:cNvPr>
            <p:cNvSpPr/>
            <p:nvPr/>
          </p:nvSpPr>
          <p:spPr>
            <a:xfrm>
              <a:off x="-701919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Romb 42">
              <a:extLst>
                <a:ext uri="{FF2B5EF4-FFF2-40B4-BE49-F238E27FC236}">
                  <a16:creationId xmlns:a16="http://schemas.microsoft.com/office/drawing/2014/main" id="{298BF8DE-4A49-BD4B-E435-44AAA8C84FB3}"/>
                </a:ext>
              </a:extLst>
            </p:cNvPr>
            <p:cNvSpPr/>
            <p:nvPr/>
          </p:nvSpPr>
          <p:spPr>
            <a:xfrm>
              <a:off x="323762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Romb 43">
              <a:extLst>
                <a:ext uri="{FF2B5EF4-FFF2-40B4-BE49-F238E27FC236}">
                  <a16:creationId xmlns:a16="http://schemas.microsoft.com/office/drawing/2014/main" id="{67D19973-CB73-8724-557D-8D3503A2D39D}"/>
                </a:ext>
              </a:extLst>
            </p:cNvPr>
            <p:cNvSpPr/>
            <p:nvPr/>
          </p:nvSpPr>
          <p:spPr>
            <a:xfrm>
              <a:off x="31154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Romb 44">
              <a:extLst>
                <a:ext uri="{FF2B5EF4-FFF2-40B4-BE49-F238E27FC236}">
                  <a16:creationId xmlns:a16="http://schemas.microsoft.com/office/drawing/2014/main" id="{095A471C-3C9D-15D9-D7D6-EC6F200C9ABD}"/>
                </a:ext>
              </a:extLst>
            </p:cNvPr>
            <p:cNvSpPr/>
            <p:nvPr/>
          </p:nvSpPr>
          <p:spPr>
            <a:xfrm>
              <a:off x="520358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Romb 45">
              <a:extLst>
                <a:ext uri="{FF2B5EF4-FFF2-40B4-BE49-F238E27FC236}">
                  <a16:creationId xmlns:a16="http://schemas.microsoft.com/office/drawing/2014/main" id="{461B2EB2-AAB3-7337-9213-04F0E8FF1E8B}"/>
                </a:ext>
              </a:extLst>
            </p:cNvPr>
            <p:cNvSpPr/>
            <p:nvPr/>
          </p:nvSpPr>
          <p:spPr>
            <a:xfrm>
              <a:off x="1106717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Romb 46">
              <a:extLst>
                <a:ext uri="{FF2B5EF4-FFF2-40B4-BE49-F238E27FC236}">
                  <a16:creationId xmlns:a16="http://schemas.microsoft.com/office/drawing/2014/main" id="{A9DD768A-7BC5-2864-99AA-A4BE54C2FAAB}"/>
                </a:ext>
              </a:extLst>
            </p:cNvPr>
            <p:cNvSpPr/>
            <p:nvPr/>
          </p:nvSpPr>
          <p:spPr>
            <a:xfrm>
              <a:off x="815633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Romb 47">
              <a:extLst>
                <a:ext uri="{FF2B5EF4-FFF2-40B4-BE49-F238E27FC236}">
                  <a16:creationId xmlns:a16="http://schemas.microsoft.com/office/drawing/2014/main" id="{2BB06D30-1ABA-6C28-6D84-2CEFD2ADE029}"/>
                </a:ext>
              </a:extLst>
            </p:cNvPr>
            <p:cNvSpPr/>
            <p:nvPr/>
          </p:nvSpPr>
          <p:spPr>
            <a:xfrm>
              <a:off x="911645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Romb 48">
              <a:extLst>
                <a:ext uri="{FF2B5EF4-FFF2-40B4-BE49-F238E27FC236}">
                  <a16:creationId xmlns:a16="http://schemas.microsoft.com/office/drawing/2014/main" id="{08F7692F-7590-8950-4329-729A59D78EA0}"/>
                </a:ext>
              </a:extLst>
            </p:cNvPr>
            <p:cNvSpPr/>
            <p:nvPr/>
          </p:nvSpPr>
          <p:spPr>
            <a:xfrm>
              <a:off x="619037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Romb 49">
              <a:extLst>
                <a:ext uri="{FF2B5EF4-FFF2-40B4-BE49-F238E27FC236}">
                  <a16:creationId xmlns:a16="http://schemas.microsoft.com/office/drawing/2014/main" id="{A144F86D-D9B0-B0A7-599A-5E49911BE4CA}"/>
                </a:ext>
              </a:extLst>
            </p:cNvPr>
            <p:cNvSpPr/>
            <p:nvPr/>
          </p:nvSpPr>
          <p:spPr>
            <a:xfrm>
              <a:off x="1014134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Romb 50">
              <a:extLst>
                <a:ext uri="{FF2B5EF4-FFF2-40B4-BE49-F238E27FC236}">
                  <a16:creationId xmlns:a16="http://schemas.microsoft.com/office/drawing/2014/main" id="{74541E05-9F74-3711-7047-4811CD729F20}"/>
                </a:ext>
              </a:extLst>
            </p:cNvPr>
            <p:cNvSpPr/>
            <p:nvPr/>
          </p:nvSpPr>
          <p:spPr>
            <a:xfrm>
              <a:off x="717335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Romb 51">
              <a:extLst>
                <a:ext uri="{FF2B5EF4-FFF2-40B4-BE49-F238E27FC236}">
                  <a16:creationId xmlns:a16="http://schemas.microsoft.com/office/drawing/2014/main" id="{023A8525-5A92-114E-9371-400E6AF9F910}"/>
                </a:ext>
              </a:extLst>
            </p:cNvPr>
            <p:cNvSpPr/>
            <p:nvPr/>
          </p:nvSpPr>
          <p:spPr>
            <a:xfrm>
              <a:off x="-1654419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Romb 52">
              <a:extLst>
                <a:ext uri="{FF2B5EF4-FFF2-40B4-BE49-F238E27FC236}">
                  <a16:creationId xmlns:a16="http://schemas.microsoft.com/office/drawing/2014/main" id="{854BCE90-29E7-7798-D727-488D86EB8CDC}"/>
                </a:ext>
              </a:extLst>
            </p:cNvPr>
            <p:cNvSpPr/>
            <p:nvPr/>
          </p:nvSpPr>
          <p:spPr>
            <a:xfrm>
              <a:off x="12107301" y="146304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Romb 53">
              <a:extLst>
                <a:ext uri="{FF2B5EF4-FFF2-40B4-BE49-F238E27FC236}">
                  <a16:creationId xmlns:a16="http://schemas.microsoft.com/office/drawing/2014/main" id="{190EC9AE-991C-9909-6A21-A4C7A5A8D577}"/>
                </a:ext>
              </a:extLst>
            </p:cNvPr>
            <p:cNvSpPr/>
            <p:nvPr/>
          </p:nvSpPr>
          <p:spPr>
            <a:xfrm>
              <a:off x="422441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Romb 54">
              <a:extLst>
                <a:ext uri="{FF2B5EF4-FFF2-40B4-BE49-F238E27FC236}">
                  <a16:creationId xmlns:a16="http://schemas.microsoft.com/office/drawing/2014/main" id="{F5BE3C13-DBF2-7570-97C0-D5F0A6E32F0E}"/>
                </a:ext>
              </a:extLst>
            </p:cNvPr>
            <p:cNvSpPr/>
            <p:nvPr/>
          </p:nvSpPr>
          <p:spPr>
            <a:xfrm>
              <a:off x="127166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Romb 55">
              <a:extLst>
                <a:ext uri="{FF2B5EF4-FFF2-40B4-BE49-F238E27FC236}">
                  <a16:creationId xmlns:a16="http://schemas.microsoft.com/office/drawing/2014/main" id="{A241F4D8-E255-9A61-F074-DE8802A232BF}"/>
                </a:ext>
              </a:extLst>
            </p:cNvPr>
            <p:cNvSpPr/>
            <p:nvPr/>
          </p:nvSpPr>
          <p:spPr>
            <a:xfrm>
              <a:off x="225464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Romb 56">
              <a:extLst>
                <a:ext uri="{FF2B5EF4-FFF2-40B4-BE49-F238E27FC236}">
                  <a16:creationId xmlns:a16="http://schemas.microsoft.com/office/drawing/2014/main" id="{FFED4E1B-C003-0C3F-BCA1-C0C7C3CCE52B}"/>
                </a:ext>
              </a:extLst>
            </p:cNvPr>
            <p:cNvSpPr/>
            <p:nvPr/>
          </p:nvSpPr>
          <p:spPr>
            <a:xfrm>
              <a:off x="-701919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Romb 57">
              <a:extLst>
                <a:ext uri="{FF2B5EF4-FFF2-40B4-BE49-F238E27FC236}">
                  <a16:creationId xmlns:a16="http://schemas.microsoft.com/office/drawing/2014/main" id="{37035424-40D1-EA23-CE9F-FAD1E3B1CA0B}"/>
                </a:ext>
              </a:extLst>
            </p:cNvPr>
            <p:cNvSpPr/>
            <p:nvPr/>
          </p:nvSpPr>
          <p:spPr>
            <a:xfrm>
              <a:off x="323762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Romb 58">
              <a:extLst>
                <a:ext uri="{FF2B5EF4-FFF2-40B4-BE49-F238E27FC236}">
                  <a16:creationId xmlns:a16="http://schemas.microsoft.com/office/drawing/2014/main" id="{7D5C0F67-056B-8615-232E-A1A3BB45277B}"/>
                </a:ext>
              </a:extLst>
            </p:cNvPr>
            <p:cNvSpPr/>
            <p:nvPr/>
          </p:nvSpPr>
          <p:spPr>
            <a:xfrm>
              <a:off x="31154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Romb 59">
              <a:extLst>
                <a:ext uri="{FF2B5EF4-FFF2-40B4-BE49-F238E27FC236}">
                  <a16:creationId xmlns:a16="http://schemas.microsoft.com/office/drawing/2014/main" id="{E0223EA6-FA71-724B-706D-22C2656C8963}"/>
                </a:ext>
              </a:extLst>
            </p:cNvPr>
            <p:cNvSpPr/>
            <p:nvPr/>
          </p:nvSpPr>
          <p:spPr>
            <a:xfrm>
              <a:off x="520358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Romb 60">
              <a:extLst>
                <a:ext uri="{FF2B5EF4-FFF2-40B4-BE49-F238E27FC236}">
                  <a16:creationId xmlns:a16="http://schemas.microsoft.com/office/drawing/2014/main" id="{2C50271B-D946-0C10-FC69-8A5A84A8EFC6}"/>
                </a:ext>
              </a:extLst>
            </p:cNvPr>
            <p:cNvSpPr/>
            <p:nvPr/>
          </p:nvSpPr>
          <p:spPr>
            <a:xfrm>
              <a:off x="1106717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Romb 61">
              <a:extLst>
                <a:ext uri="{FF2B5EF4-FFF2-40B4-BE49-F238E27FC236}">
                  <a16:creationId xmlns:a16="http://schemas.microsoft.com/office/drawing/2014/main" id="{B7FCC4FB-3A38-7BFF-0E21-1CEA795AC335}"/>
                </a:ext>
              </a:extLst>
            </p:cNvPr>
            <p:cNvSpPr/>
            <p:nvPr/>
          </p:nvSpPr>
          <p:spPr>
            <a:xfrm>
              <a:off x="815633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Romb 62">
              <a:extLst>
                <a:ext uri="{FF2B5EF4-FFF2-40B4-BE49-F238E27FC236}">
                  <a16:creationId xmlns:a16="http://schemas.microsoft.com/office/drawing/2014/main" id="{C0BAB2FA-6829-96B3-896B-30AA1F693B36}"/>
                </a:ext>
              </a:extLst>
            </p:cNvPr>
            <p:cNvSpPr/>
            <p:nvPr/>
          </p:nvSpPr>
          <p:spPr>
            <a:xfrm>
              <a:off x="911645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Romb 63">
              <a:extLst>
                <a:ext uri="{FF2B5EF4-FFF2-40B4-BE49-F238E27FC236}">
                  <a16:creationId xmlns:a16="http://schemas.microsoft.com/office/drawing/2014/main" id="{10E2358E-1F6E-40D1-2565-DF44EB0B57BD}"/>
                </a:ext>
              </a:extLst>
            </p:cNvPr>
            <p:cNvSpPr/>
            <p:nvPr/>
          </p:nvSpPr>
          <p:spPr>
            <a:xfrm>
              <a:off x="619037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Romb 64">
              <a:extLst>
                <a:ext uri="{FF2B5EF4-FFF2-40B4-BE49-F238E27FC236}">
                  <a16:creationId xmlns:a16="http://schemas.microsoft.com/office/drawing/2014/main" id="{6532AC94-71E3-2BF7-AFEC-2E8B2926E4C7}"/>
                </a:ext>
              </a:extLst>
            </p:cNvPr>
            <p:cNvSpPr/>
            <p:nvPr/>
          </p:nvSpPr>
          <p:spPr>
            <a:xfrm>
              <a:off x="1014134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Romb 65">
              <a:extLst>
                <a:ext uri="{FF2B5EF4-FFF2-40B4-BE49-F238E27FC236}">
                  <a16:creationId xmlns:a16="http://schemas.microsoft.com/office/drawing/2014/main" id="{AE1E8179-7F64-9A87-BC8D-28E25E570E28}"/>
                </a:ext>
              </a:extLst>
            </p:cNvPr>
            <p:cNvSpPr/>
            <p:nvPr/>
          </p:nvSpPr>
          <p:spPr>
            <a:xfrm>
              <a:off x="717335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Romb 66">
              <a:extLst>
                <a:ext uri="{FF2B5EF4-FFF2-40B4-BE49-F238E27FC236}">
                  <a16:creationId xmlns:a16="http://schemas.microsoft.com/office/drawing/2014/main" id="{FD015730-30DA-63D3-E886-1E9F92705E68}"/>
                </a:ext>
              </a:extLst>
            </p:cNvPr>
            <p:cNvSpPr/>
            <p:nvPr/>
          </p:nvSpPr>
          <p:spPr>
            <a:xfrm>
              <a:off x="-1654419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Romb 67">
              <a:extLst>
                <a:ext uri="{FF2B5EF4-FFF2-40B4-BE49-F238E27FC236}">
                  <a16:creationId xmlns:a16="http://schemas.microsoft.com/office/drawing/2014/main" id="{4795C434-3686-E131-8316-62C397703810}"/>
                </a:ext>
              </a:extLst>
            </p:cNvPr>
            <p:cNvSpPr/>
            <p:nvPr/>
          </p:nvSpPr>
          <p:spPr>
            <a:xfrm>
              <a:off x="12107301" y="342900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Romb 68">
              <a:extLst>
                <a:ext uri="{FF2B5EF4-FFF2-40B4-BE49-F238E27FC236}">
                  <a16:creationId xmlns:a16="http://schemas.microsoft.com/office/drawing/2014/main" id="{25854451-897B-C2A7-9A5C-D52DB2FCF4C1}"/>
                </a:ext>
              </a:extLst>
            </p:cNvPr>
            <p:cNvSpPr/>
            <p:nvPr/>
          </p:nvSpPr>
          <p:spPr>
            <a:xfrm>
              <a:off x="422060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Romb 69">
              <a:extLst>
                <a:ext uri="{FF2B5EF4-FFF2-40B4-BE49-F238E27FC236}">
                  <a16:creationId xmlns:a16="http://schemas.microsoft.com/office/drawing/2014/main" id="{D7928762-DFB0-A192-CB7A-F64E0A8A6AA8}"/>
                </a:ext>
              </a:extLst>
            </p:cNvPr>
            <p:cNvSpPr/>
            <p:nvPr/>
          </p:nvSpPr>
          <p:spPr>
            <a:xfrm>
              <a:off x="126785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Romb 70">
              <a:extLst>
                <a:ext uri="{FF2B5EF4-FFF2-40B4-BE49-F238E27FC236}">
                  <a16:creationId xmlns:a16="http://schemas.microsoft.com/office/drawing/2014/main" id="{685AC720-8E4C-8ECC-4C56-B6E9B91EBD3A}"/>
                </a:ext>
              </a:extLst>
            </p:cNvPr>
            <p:cNvSpPr/>
            <p:nvPr/>
          </p:nvSpPr>
          <p:spPr>
            <a:xfrm>
              <a:off x="225083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Romb 71">
              <a:extLst>
                <a:ext uri="{FF2B5EF4-FFF2-40B4-BE49-F238E27FC236}">
                  <a16:creationId xmlns:a16="http://schemas.microsoft.com/office/drawing/2014/main" id="{325BAC50-D369-C6BF-022A-B1B927B525DB}"/>
                </a:ext>
              </a:extLst>
            </p:cNvPr>
            <p:cNvSpPr/>
            <p:nvPr/>
          </p:nvSpPr>
          <p:spPr>
            <a:xfrm>
              <a:off x="-705729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Romb 72">
              <a:extLst>
                <a:ext uri="{FF2B5EF4-FFF2-40B4-BE49-F238E27FC236}">
                  <a16:creationId xmlns:a16="http://schemas.microsoft.com/office/drawing/2014/main" id="{32209394-4202-9B37-4DE3-C86E9602005B}"/>
                </a:ext>
              </a:extLst>
            </p:cNvPr>
            <p:cNvSpPr/>
            <p:nvPr/>
          </p:nvSpPr>
          <p:spPr>
            <a:xfrm>
              <a:off x="323381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Romb 73">
              <a:extLst>
                <a:ext uri="{FF2B5EF4-FFF2-40B4-BE49-F238E27FC236}">
                  <a16:creationId xmlns:a16="http://schemas.microsoft.com/office/drawing/2014/main" id="{5B148470-9680-07BC-284D-C91DF1E7DA78}"/>
                </a:ext>
              </a:extLst>
            </p:cNvPr>
            <p:cNvSpPr/>
            <p:nvPr/>
          </p:nvSpPr>
          <p:spPr>
            <a:xfrm>
              <a:off x="30773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Romb 74">
              <a:extLst>
                <a:ext uri="{FF2B5EF4-FFF2-40B4-BE49-F238E27FC236}">
                  <a16:creationId xmlns:a16="http://schemas.microsoft.com/office/drawing/2014/main" id="{88BE1DB4-C10A-EED2-DD6F-5DBB8D3402C2}"/>
                </a:ext>
              </a:extLst>
            </p:cNvPr>
            <p:cNvSpPr/>
            <p:nvPr/>
          </p:nvSpPr>
          <p:spPr>
            <a:xfrm>
              <a:off x="519977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Romb 75">
              <a:extLst>
                <a:ext uri="{FF2B5EF4-FFF2-40B4-BE49-F238E27FC236}">
                  <a16:creationId xmlns:a16="http://schemas.microsoft.com/office/drawing/2014/main" id="{0F52EA73-6FDE-DEFA-2657-F88E0FC8C127}"/>
                </a:ext>
              </a:extLst>
            </p:cNvPr>
            <p:cNvSpPr/>
            <p:nvPr/>
          </p:nvSpPr>
          <p:spPr>
            <a:xfrm>
              <a:off x="1106336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Romb 76">
              <a:extLst>
                <a:ext uri="{FF2B5EF4-FFF2-40B4-BE49-F238E27FC236}">
                  <a16:creationId xmlns:a16="http://schemas.microsoft.com/office/drawing/2014/main" id="{CEB8F2A5-8D76-7F4E-9994-893109BF23B4}"/>
                </a:ext>
              </a:extLst>
            </p:cNvPr>
            <p:cNvSpPr/>
            <p:nvPr/>
          </p:nvSpPr>
          <p:spPr>
            <a:xfrm>
              <a:off x="815252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Romb 77">
              <a:extLst>
                <a:ext uri="{FF2B5EF4-FFF2-40B4-BE49-F238E27FC236}">
                  <a16:creationId xmlns:a16="http://schemas.microsoft.com/office/drawing/2014/main" id="{E60AE7BE-5AE2-76CC-ADD1-B4B62996AC1E}"/>
                </a:ext>
              </a:extLst>
            </p:cNvPr>
            <p:cNvSpPr/>
            <p:nvPr/>
          </p:nvSpPr>
          <p:spPr>
            <a:xfrm>
              <a:off x="911264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Romb 78">
              <a:extLst>
                <a:ext uri="{FF2B5EF4-FFF2-40B4-BE49-F238E27FC236}">
                  <a16:creationId xmlns:a16="http://schemas.microsoft.com/office/drawing/2014/main" id="{BC1BA427-1A59-4922-4976-8C07BDE4299B}"/>
                </a:ext>
              </a:extLst>
            </p:cNvPr>
            <p:cNvSpPr/>
            <p:nvPr/>
          </p:nvSpPr>
          <p:spPr>
            <a:xfrm>
              <a:off x="618656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Romb 79">
              <a:extLst>
                <a:ext uri="{FF2B5EF4-FFF2-40B4-BE49-F238E27FC236}">
                  <a16:creationId xmlns:a16="http://schemas.microsoft.com/office/drawing/2014/main" id="{17198EF7-F352-9D20-F0DE-3CA977BF2DA1}"/>
                </a:ext>
              </a:extLst>
            </p:cNvPr>
            <p:cNvSpPr/>
            <p:nvPr/>
          </p:nvSpPr>
          <p:spPr>
            <a:xfrm>
              <a:off x="1013753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Romb 80">
              <a:extLst>
                <a:ext uri="{FF2B5EF4-FFF2-40B4-BE49-F238E27FC236}">
                  <a16:creationId xmlns:a16="http://schemas.microsoft.com/office/drawing/2014/main" id="{3954A1CA-8779-A486-1BF1-9DB3615B8FE4}"/>
                </a:ext>
              </a:extLst>
            </p:cNvPr>
            <p:cNvSpPr/>
            <p:nvPr/>
          </p:nvSpPr>
          <p:spPr>
            <a:xfrm>
              <a:off x="716954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Romb 81">
              <a:extLst>
                <a:ext uri="{FF2B5EF4-FFF2-40B4-BE49-F238E27FC236}">
                  <a16:creationId xmlns:a16="http://schemas.microsoft.com/office/drawing/2014/main" id="{005B70C8-9B39-68EE-B7CA-B71368E87413}"/>
                </a:ext>
              </a:extLst>
            </p:cNvPr>
            <p:cNvSpPr/>
            <p:nvPr/>
          </p:nvSpPr>
          <p:spPr>
            <a:xfrm>
              <a:off x="-1658229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Romb 82">
              <a:extLst>
                <a:ext uri="{FF2B5EF4-FFF2-40B4-BE49-F238E27FC236}">
                  <a16:creationId xmlns:a16="http://schemas.microsoft.com/office/drawing/2014/main" id="{C1157830-B831-4CE1-16B2-587DDB381158}"/>
                </a:ext>
              </a:extLst>
            </p:cNvPr>
            <p:cNvSpPr/>
            <p:nvPr/>
          </p:nvSpPr>
          <p:spPr>
            <a:xfrm>
              <a:off x="12103491" y="5394960"/>
              <a:ext cx="1965960" cy="1965960"/>
            </a:xfrm>
            <a:prstGeom prst="diamond">
              <a:avLst/>
            </a:prstGeom>
            <a:grpFill/>
            <a:ln>
              <a:solidFill>
                <a:schemeClr val="bg2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96067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a 101">
            <a:extLst>
              <a:ext uri="{FF2B5EF4-FFF2-40B4-BE49-F238E27FC236}">
                <a16:creationId xmlns:a16="http://schemas.microsoft.com/office/drawing/2014/main" id="{F91692E0-C135-A02E-62BB-4227884C6DC9}"/>
              </a:ext>
            </a:extLst>
          </p:cNvPr>
          <p:cNvGrpSpPr/>
          <p:nvPr/>
        </p:nvGrpSpPr>
        <p:grpSpPr>
          <a:xfrm>
            <a:off x="-515820" y="-1143000"/>
            <a:ext cx="13223640" cy="9144000"/>
            <a:chOff x="0" y="0"/>
            <a:chExt cx="13223640" cy="9144000"/>
          </a:xfrm>
        </p:grpSpPr>
        <p:sp>
          <p:nvSpPr>
            <p:cNvPr id="2" name="Prostokąt 1">
              <a:extLst>
                <a:ext uri="{FF2B5EF4-FFF2-40B4-BE49-F238E27FC236}">
                  <a16:creationId xmlns:a16="http://schemas.microsoft.com/office/drawing/2014/main" id="{BA716303-7810-701C-0593-CF355680CCCD}"/>
                </a:ext>
              </a:extLst>
            </p:cNvPr>
            <p:cNvSpPr/>
            <p:nvPr/>
          </p:nvSpPr>
          <p:spPr>
            <a:xfrm>
              <a:off x="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B1338C5D-5B8C-FE81-937B-922ED268D7BE}"/>
                </a:ext>
              </a:extLst>
            </p:cNvPr>
            <p:cNvSpPr/>
            <p:nvPr/>
          </p:nvSpPr>
          <p:spPr>
            <a:xfrm>
              <a:off x="110197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2614E1E8-ECB5-EDB8-3799-E9E7134ED859}"/>
                </a:ext>
              </a:extLst>
            </p:cNvPr>
            <p:cNvSpPr/>
            <p:nvPr/>
          </p:nvSpPr>
          <p:spPr>
            <a:xfrm>
              <a:off x="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3A35503E-1572-56B0-4662-281854F48BEF}"/>
                </a:ext>
              </a:extLst>
            </p:cNvPr>
            <p:cNvSpPr/>
            <p:nvPr/>
          </p:nvSpPr>
          <p:spPr>
            <a:xfrm>
              <a:off x="110197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E4DF72F5-3994-8E72-08F5-FB5DE5EA7C03}"/>
                </a:ext>
              </a:extLst>
            </p:cNvPr>
            <p:cNvSpPr/>
            <p:nvPr/>
          </p:nvSpPr>
          <p:spPr>
            <a:xfrm>
              <a:off x="220394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B95AC97-81F5-12AC-B7FE-C7A6C2D9B94A}"/>
                </a:ext>
              </a:extLst>
            </p:cNvPr>
            <p:cNvSpPr/>
            <p:nvPr/>
          </p:nvSpPr>
          <p:spPr>
            <a:xfrm>
              <a:off x="330591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0676CFE-CFB4-4760-5F29-909D4F57CE1A}"/>
                </a:ext>
              </a:extLst>
            </p:cNvPr>
            <p:cNvSpPr/>
            <p:nvPr/>
          </p:nvSpPr>
          <p:spPr>
            <a:xfrm>
              <a:off x="220394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AE466B68-D124-5095-81B3-FF8A690DEC5B}"/>
                </a:ext>
              </a:extLst>
            </p:cNvPr>
            <p:cNvSpPr/>
            <p:nvPr/>
          </p:nvSpPr>
          <p:spPr>
            <a:xfrm>
              <a:off x="330591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E66E93A9-A72D-C7C8-83D1-F4C9C4F56E95}"/>
                </a:ext>
              </a:extLst>
            </p:cNvPr>
            <p:cNvSpPr/>
            <p:nvPr/>
          </p:nvSpPr>
          <p:spPr>
            <a:xfrm>
              <a:off x="440788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71FA129A-5FF2-8429-95E3-02C73A45F30D}"/>
                </a:ext>
              </a:extLst>
            </p:cNvPr>
            <p:cNvSpPr/>
            <p:nvPr/>
          </p:nvSpPr>
          <p:spPr>
            <a:xfrm>
              <a:off x="550985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EE9904D9-847F-972F-ED57-CA08E8105ADF}"/>
                </a:ext>
              </a:extLst>
            </p:cNvPr>
            <p:cNvSpPr/>
            <p:nvPr/>
          </p:nvSpPr>
          <p:spPr>
            <a:xfrm>
              <a:off x="440788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B78DB108-7B70-5F9C-1E4D-9E35C5DE2000}"/>
                </a:ext>
              </a:extLst>
            </p:cNvPr>
            <p:cNvSpPr/>
            <p:nvPr/>
          </p:nvSpPr>
          <p:spPr>
            <a:xfrm>
              <a:off x="550985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CC1AE960-B59B-CDF8-E142-D7D1B96E5F56}"/>
                </a:ext>
              </a:extLst>
            </p:cNvPr>
            <p:cNvSpPr/>
            <p:nvPr/>
          </p:nvSpPr>
          <p:spPr>
            <a:xfrm>
              <a:off x="661182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2AD9CAC1-9FF5-E3FD-062D-126A4BB99FBC}"/>
                </a:ext>
              </a:extLst>
            </p:cNvPr>
            <p:cNvSpPr/>
            <p:nvPr/>
          </p:nvSpPr>
          <p:spPr>
            <a:xfrm>
              <a:off x="771379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61A4FD65-FB84-3056-E278-9563BA400433}"/>
                </a:ext>
              </a:extLst>
            </p:cNvPr>
            <p:cNvSpPr/>
            <p:nvPr/>
          </p:nvSpPr>
          <p:spPr>
            <a:xfrm>
              <a:off x="661182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D8DA272B-C8C9-D0B3-85EB-B9FD9C3E469D}"/>
                </a:ext>
              </a:extLst>
            </p:cNvPr>
            <p:cNvSpPr/>
            <p:nvPr/>
          </p:nvSpPr>
          <p:spPr>
            <a:xfrm>
              <a:off x="771379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1D2488CA-AFC1-1E20-0688-322047D508DE}"/>
                </a:ext>
              </a:extLst>
            </p:cNvPr>
            <p:cNvSpPr/>
            <p:nvPr/>
          </p:nvSpPr>
          <p:spPr>
            <a:xfrm>
              <a:off x="881576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2EE82B65-135F-CB70-2C2E-5836819C554F}"/>
                </a:ext>
              </a:extLst>
            </p:cNvPr>
            <p:cNvSpPr/>
            <p:nvPr/>
          </p:nvSpPr>
          <p:spPr>
            <a:xfrm>
              <a:off x="991773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0D291F3D-B083-6521-9F73-5C3038CCC8CF}"/>
                </a:ext>
              </a:extLst>
            </p:cNvPr>
            <p:cNvSpPr/>
            <p:nvPr/>
          </p:nvSpPr>
          <p:spPr>
            <a:xfrm>
              <a:off x="881576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67DFA663-9CE3-5F4A-EAC2-2D658E176EC8}"/>
                </a:ext>
              </a:extLst>
            </p:cNvPr>
            <p:cNvSpPr/>
            <p:nvPr/>
          </p:nvSpPr>
          <p:spPr>
            <a:xfrm>
              <a:off x="991773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6B2B848B-01FC-FB54-856B-D3127D208B0C}"/>
                </a:ext>
              </a:extLst>
            </p:cNvPr>
            <p:cNvSpPr/>
            <p:nvPr/>
          </p:nvSpPr>
          <p:spPr>
            <a:xfrm>
              <a:off x="1101970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9F135915-14A9-6B76-8C8E-AC4CC0428085}"/>
                </a:ext>
              </a:extLst>
            </p:cNvPr>
            <p:cNvSpPr/>
            <p:nvPr/>
          </p:nvSpPr>
          <p:spPr>
            <a:xfrm>
              <a:off x="1212167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180CCB20-DC7D-7873-D585-4EBEE6D1B5AD}"/>
                </a:ext>
              </a:extLst>
            </p:cNvPr>
            <p:cNvSpPr/>
            <p:nvPr/>
          </p:nvSpPr>
          <p:spPr>
            <a:xfrm>
              <a:off x="1101970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B6A41893-8E57-D9C9-E83E-9087FA79724E}"/>
                </a:ext>
              </a:extLst>
            </p:cNvPr>
            <p:cNvSpPr/>
            <p:nvPr/>
          </p:nvSpPr>
          <p:spPr>
            <a:xfrm>
              <a:off x="1212167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04E25FF2-1B74-E63A-F4C8-33E59E5F8545}"/>
                </a:ext>
              </a:extLst>
            </p:cNvPr>
            <p:cNvSpPr/>
            <p:nvPr/>
          </p:nvSpPr>
          <p:spPr>
            <a:xfrm>
              <a:off x="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E94C66C4-77BE-25E7-A228-6AA2F0EC464B}"/>
                </a:ext>
              </a:extLst>
            </p:cNvPr>
            <p:cNvSpPr/>
            <p:nvPr/>
          </p:nvSpPr>
          <p:spPr>
            <a:xfrm>
              <a:off x="110197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8BAD0A73-8A0D-DC91-91BB-B5E381938131}"/>
                </a:ext>
              </a:extLst>
            </p:cNvPr>
            <p:cNvSpPr/>
            <p:nvPr/>
          </p:nvSpPr>
          <p:spPr>
            <a:xfrm>
              <a:off x="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19664169-A7F1-FCE5-E609-9F765FB54812}"/>
                </a:ext>
              </a:extLst>
            </p:cNvPr>
            <p:cNvSpPr/>
            <p:nvPr/>
          </p:nvSpPr>
          <p:spPr>
            <a:xfrm>
              <a:off x="110197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CD01B20A-27B7-44A9-2391-378792A820CD}"/>
                </a:ext>
              </a:extLst>
            </p:cNvPr>
            <p:cNvSpPr/>
            <p:nvPr/>
          </p:nvSpPr>
          <p:spPr>
            <a:xfrm>
              <a:off x="220394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Prostokąt 58">
              <a:extLst>
                <a:ext uri="{FF2B5EF4-FFF2-40B4-BE49-F238E27FC236}">
                  <a16:creationId xmlns:a16="http://schemas.microsoft.com/office/drawing/2014/main" id="{8152916C-809E-432C-5A3C-1CCBBA5FBA3E}"/>
                </a:ext>
              </a:extLst>
            </p:cNvPr>
            <p:cNvSpPr/>
            <p:nvPr/>
          </p:nvSpPr>
          <p:spPr>
            <a:xfrm>
              <a:off x="330591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91376CCD-4AB7-8C46-6EC8-D1289174316F}"/>
                </a:ext>
              </a:extLst>
            </p:cNvPr>
            <p:cNvSpPr/>
            <p:nvPr/>
          </p:nvSpPr>
          <p:spPr>
            <a:xfrm>
              <a:off x="220394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1F5DDCAC-7F46-5D0B-97B7-DF0A22E6FE85}"/>
                </a:ext>
              </a:extLst>
            </p:cNvPr>
            <p:cNvSpPr/>
            <p:nvPr/>
          </p:nvSpPr>
          <p:spPr>
            <a:xfrm>
              <a:off x="330591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8FFF1139-2BBF-6A55-E6F2-C56F42E19DCF}"/>
                </a:ext>
              </a:extLst>
            </p:cNvPr>
            <p:cNvSpPr/>
            <p:nvPr/>
          </p:nvSpPr>
          <p:spPr>
            <a:xfrm>
              <a:off x="440788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Prostokąt 62">
              <a:extLst>
                <a:ext uri="{FF2B5EF4-FFF2-40B4-BE49-F238E27FC236}">
                  <a16:creationId xmlns:a16="http://schemas.microsoft.com/office/drawing/2014/main" id="{B0E16718-3B13-0EF7-1086-E48A51385515}"/>
                </a:ext>
              </a:extLst>
            </p:cNvPr>
            <p:cNvSpPr/>
            <p:nvPr/>
          </p:nvSpPr>
          <p:spPr>
            <a:xfrm>
              <a:off x="550985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67C44D03-1894-E1A4-AF50-9C2EB037ACB6}"/>
                </a:ext>
              </a:extLst>
            </p:cNvPr>
            <p:cNvSpPr/>
            <p:nvPr/>
          </p:nvSpPr>
          <p:spPr>
            <a:xfrm>
              <a:off x="440788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C894D5DB-322F-E911-05E6-CAECF3473209}"/>
                </a:ext>
              </a:extLst>
            </p:cNvPr>
            <p:cNvSpPr/>
            <p:nvPr/>
          </p:nvSpPr>
          <p:spPr>
            <a:xfrm>
              <a:off x="550985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Prostokąt 65">
              <a:extLst>
                <a:ext uri="{FF2B5EF4-FFF2-40B4-BE49-F238E27FC236}">
                  <a16:creationId xmlns:a16="http://schemas.microsoft.com/office/drawing/2014/main" id="{C05B72F0-218B-9BF3-79D2-3143D93B1349}"/>
                </a:ext>
              </a:extLst>
            </p:cNvPr>
            <p:cNvSpPr/>
            <p:nvPr/>
          </p:nvSpPr>
          <p:spPr>
            <a:xfrm>
              <a:off x="661182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A45A1A04-3329-C17F-53CE-E507009ED176}"/>
                </a:ext>
              </a:extLst>
            </p:cNvPr>
            <p:cNvSpPr/>
            <p:nvPr/>
          </p:nvSpPr>
          <p:spPr>
            <a:xfrm>
              <a:off x="771379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Prostokąt 67">
              <a:extLst>
                <a:ext uri="{FF2B5EF4-FFF2-40B4-BE49-F238E27FC236}">
                  <a16:creationId xmlns:a16="http://schemas.microsoft.com/office/drawing/2014/main" id="{0D73DE74-332A-E1AE-C9DD-B74E6F050577}"/>
                </a:ext>
              </a:extLst>
            </p:cNvPr>
            <p:cNvSpPr/>
            <p:nvPr/>
          </p:nvSpPr>
          <p:spPr>
            <a:xfrm>
              <a:off x="661182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Prostokąt 68">
              <a:extLst>
                <a:ext uri="{FF2B5EF4-FFF2-40B4-BE49-F238E27FC236}">
                  <a16:creationId xmlns:a16="http://schemas.microsoft.com/office/drawing/2014/main" id="{FD3E71DF-CBD1-747E-C625-511751BAAF90}"/>
                </a:ext>
              </a:extLst>
            </p:cNvPr>
            <p:cNvSpPr/>
            <p:nvPr/>
          </p:nvSpPr>
          <p:spPr>
            <a:xfrm>
              <a:off x="771379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Prostokąt 69">
              <a:extLst>
                <a:ext uri="{FF2B5EF4-FFF2-40B4-BE49-F238E27FC236}">
                  <a16:creationId xmlns:a16="http://schemas.microsoft.com/office/drawing/2014/main" id="{77174952-5B9A-0978-2BEA-11C5061C6A2C}"/>
                </a:ext>
              </a:extLst>
            </p:cNvPr>
            <p:cNvSpPr/>
            <p:nvPr/>
          </p:nvSpPr>
          <p:spPr>
            <a:xfrm>
              <a:off x="881576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Prostokąt 70">
              <a:extLst>
                <a:ext uri="{FF2B5EF4-FFF2-40B4-BE49-F238E27FC236}">
                  <a16:creationId xmlns:a16="http://schemas.microsoft.com/office/drawing/2014/main" id="{88983497-7E3F-0D93-0C2E-CAB86B3DB40B}"/>
                </a:ext>
              </a:extLst>
            </p:cNvPr>
            <p:cNvSpPr/>
            <p:nvPr/>
          </p:nvSpPr>
          <p:spPr>
            <a:xfrm>
              <a:off x="991773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Prostokąt 71">
              <a:extLst>
                <a:ext uri="{FF2B5EF4-FFF2-40B4-BE49-F238E27FC236}">
                  <a16:creationId xmlns:a16="http://schemas.microsoft.com/office/drawing/2014/main" id="{DE9F32D8-B1EF-3E41-E6E6-3FDE6E844058}"/>
                </a:ext>
              </a:extLst>
            </p:cNvPr>
            <p:cNvSpPr/>
            <p:nvPr/>
          </p:nvSpPr>
          <p:spPr>
            <a:xfrm>
              <a:off x="881576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Prostokąt 72">
              <a:extLst>
                <a:ext uri="{FF2B5EF4-FFF2-40B4-BE49-F238E27FC236}">
                  <a16:creationId xmlns:a16="http://schemas.microsoft.com/office/drawing/2014/main" id="{1FA26C4F-A8DA-06AA-7977-066F30A9A9DD}"/>
                </a:ext>
              </a:extLst>
            </p:cNvPr>
            <p:cNvSpPr/>
            <p:nvPr/>
          </p:nvSpPr>
          <p:spPr>
            <a:xfrm>
              <a:off x="991773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A6E22F33-EF2B-F5C2-B2A4-679418C22387}"/>
                </a:ext>
              </a:extLst>
            </p:cNvPr>
            <p:cNvSpPr/>
            <p:nvPr/>
          </p:nvSpPr>
          <p:spPr>
            <a:xfrm>
              <a:off x="1101970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Prostokąt 74">
              <a:extLst>
                <a:ext uri="{FF2B5EF4-FFF2-40B4-BE49-F238E27FC236}">
                  <a16:creationId xmlns:a16="http://schemas.microsoft.com/office/drawing/2014/main" id="{871294F2-FEAF-5474-FC8C-2E6294265A6C}"/>
                </a:ext>
              </a:extLst>
            </p:cNvPr>
            <p:cNvSpPr/>
            <p:nvPr/>
          </p:nvSpPr>
          <p:spPr>
            <a:xfrm>
              <a:off x="1212167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A2418F0D-03D4-08A3-9AEB-AD691A87BE9B}"/>
                </a:ext>
              </a:extLst>
            </p:cNvPr>
            <p:cNvSpPr/>
            <p:nvPr/>
          </p:nvSpPr>
          <p:spPr>
            <a:xfrm>
              <a:off x="1101970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F2E19E89-CC00-A988-8D0A-9E3E6E763871}"/>
                </a:ext>
              </a:extLst>
            </p:cNvPr>
            <p:cNvSpPr/>
            <p:nvPr/>
          </p:nvSpPr>
          <p:spPr>
            <a:xfrm>
              <a:off x="1212167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677E90A6-EAC3-5A94-55A1-8E6A6BE95755}"/>
                </a:ext>
              </a:extLst>
            </p:cNvPr>
            <p:cNvSpPr/>
            <p:nvPr/>
          </p:nvSpPr>
          <p:spPr>
            <a:xfrm>
              <a:off x="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D1A87049-56E0-078B-2AB6-47C864A6FEB4}"/>
                </a:ext>
              </a:extLst>
            </p:cNvPr>
            <p:cNvSpPr/>
            <p:nvPr/>
          </p:nvSpPr>
          <p:spPr>
            <a:xfrm>
              <a:off x="110197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B2C2FE7C-A631-1665-3A79-6C60B09075DC}"/>
                </a:ext>
              </a:extLst>
            </p:cNvPr>
            <p:cNvSpPr/>
            <p:nvPr/>
          </p:nvSpPr>
          <p:spPr>
            <a:xfrm>
              <a:off x="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Prostokąt 80">
              <a:extLst>
                <a:ext uri="{FF2B5EF4-FFF2-40B4-BE49-F238E27FC236}">
                  <a16:creationId xmlns:a16="http://schemas.microsoft.com/office/drawing/2014/main" id="{4C681899-E7A8-EB0D-1B8F-11878A7D05E9}"/>
                </a:ext>
              </a:extLst>
            </p:cNvPr>
            <p:cNvSpPr/>
            <p:nvPr/>
          </p:nvSpPr>
          <p:spPr>
            <a:xfrm>
              <a:off x="110197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Prostokąt 81">
              <a:extLst>
                <a:ext uri="{FF2B5EF4-FFF2-40B4-BE49-F238E27FC236}">
                  <a16:creationId xmlns:a16="http://schemas.microsoft.com/office/drawing/2014/main" id="{77D50D81-3AE2-C4B8-FEAF-5FD005F3DA25}"/>
                </a:ext>
              </a:extLst>
            </p:cNvPr>
            <p:cNvSpPr/>
            <p:nvPr/>
          </p:nvSpPr>
          <p:spPr>
            <a:xfrm>
              <a:off x="220394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Prostokąt 82">
              <a:extLst>
                <a:ext uri="{FF2B5EF4-FFF2-40B4-BE49-F238E27FC236}">
                  <a16:creationId xmlns:a16="http://schemas.microsoft.com/office/drawing/2014/main" id="{98A249C9-9188-005E-6629-C0F39E98E88B}"/>
                </a:ext>
              </a:extLst>
            </p:cNvPr>
            <p:cNvSpPr/>
            <p:nvPr/>
          </p:nvSpPr>
          <p:spPr>
            <a:xfrm>
              <a:off x="330591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Prostokąt 83">
              <a:extLst>
                <a:ext uri="{FF2B5EF4-FFF2-40B4-BE49-F238E27FC236}">
                  <a16:creationId xmlns:a16="http://schemas.microsoft.com/office/drawing/2014/main" id="{3ED92882-6984-F567-2E45-4B1902D5BF86}"/>
                </a:ext>
              </a:extLst>
            </p:cNvPr>
            <p:cNvSpPr/>
            <p:nvPr/>
          </p:nvSpPr>
          <p:spPr>
            <a:xfrm>
              <a:off x="220394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9AB0183E-7656-5800-4E20-07EF10F06804}"/>
                </a:ext>
              </a:extLst>
            </p:cNvPr>
            <p:cNvSpPr/>
            <p:nvPr/>
          </p:nvSpPr>
          <p:spPr>
            <a:xfrm>
              <a:off x="330591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Prostokąt 85">
              <a:extLst>
                <a:ext uri="{FF2B5EF4-FFF2-40B4-BE49-F238E27FC236}">
                  <a16:creationId xmlns:a16="http://schemas.microsoft.com/office/drawing/2014/main" id="{D74BE167-911A-9E71-7EB6-CB5A492A8451}"/>
                </a:ext>
              </a:extLst>
            </p:cNvPr>
            <p:cNvSpPr/>
            <p:nvPr/>
          </p:nvSpPr>
          <p:spPr>
            <a:xfrm>
              <a:off x="440788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9D03A56E-26E7-090F-B33A-DB1BBD1EDDE8}"/>
                </a:ext>
              </a:extLst>
            </p:cNvPr>
            <p:cNvSpPr/>
            <p:nvPr/>
          </p:nvSpPr>
          <p:spPr>
            <a:xfrm>
              <a:off x="550985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371B1ACC-B92A-AE56-D5AC-50E1FE916C4B}"/>
                </a:ext>
              </a:extLst>
            </p:cNvPr>
            <p:cNvSpPr/>
            <p:nvPr/>
          </p:nvSpPr>
          <p:spPr>
            <a:xfrm>
              <a:off x="440788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Prostokąt 88">
              <a:extLst>
                <a:ext uri="{FF2B5EF4-FFF2-40B4-BE49-F238E27FC236}">
                  <a16:creationId xmlns:a16="http://schemas.microsoft.com/office/drawing/2014/main" id="{7DF92BAE-5292-0758-24C9-F48FD52FD2B1}"/>
                </a:ext>
              </a:extLst>
            </p:cNvPr>
            <p:cNvSpPr/>
            <p:nvPr/>
          </p:nvSpPr>
          <p:spPr>
            <a:xfrm>
              <a:off x="550985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0" name="Prostokąt 89">
              <a:extLst>
                <a:ext uri="{FF2B5EF4-FFF2-40B4-BE49-F238E27FC236}">
                  <a16:creationId xmlns:a16="http://schemas.microsoft.com/office/drawing/2014/main" id="{0D636BBA-9CD4-86B5-4C73-81A0CC17F586}"/>
                </a:ext>
              </a:extLst>
            </p:cNvPr>
            <p:cNvSpPr/>
            <p:nvPr/>
          </p:nvSpPr>
          <p:spPr>
            <a:xfrm>
              <a:off x="661182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1" name="Prostokąt 90">
              <a:extLst>
                <a:ext uri="{FF2B5EF4-FFF2-40B4-BE49-F238E27FC236}">
                  <a16:creationId xmlns:a16="http://schemas.microsoft.com/office/drawing/2014/main" id="{595FB24F-74D5-7E7A-F0EA-7BF068557B33}"/>
                </a:ext>
              </a:extLst>
            </p:cNvPr>
            <p:cNvSpPr/>
            <p:nvPr/>
          </p:nvSpPr>
          <p:spPr>
            <a:xfrm>
              <a:off x="771379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2" name="Prostokąt 91">
              <a:extLst>
                <a:ext uri="{FF2B5EF4-FFF2-40B4-BE49-F238E27FC236}">
                  <a16:creationId xmlns:a16="http://schemas.microsoft.com/office/drawing/2014/main" id="{FBC9C171-94D5-1682-4B6E-F5B7062080A1}"/>
                </a:ext>
              </a:extLst>
            </p:cNvPr>
            <p:cNvSpPr/>
            <p:nvPr/>
          </p:nvSpPr>
          <p:spPr>
            <a:xfrm>
              <a:off x="661182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3" name="Prostokąt 92">
              <a:extLst>
                <a:ext uri="{FF2B5EF4-FFF2-40B4-BE49-F238E27FC236}">
                  <a16:creationId xmlns:a16="http://schemas.microsoft.com/office/drawing/2014/main" id="{86784169-4577-EEE8-B899-FA6FF240E3D7}"/>
                </a:ext>
              </a:extLst>
            </p:cNvPr>
            <p:cNvSpPr/>
            <p:nvPr/>
          </p:nvSpPr>
          <p:spPr>
            <a:xfrm>
              <a:off x="771379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4" name="Prostokąt 93">
              <a:extLst>
                <a:ext uri="{FF2B5EF4-FFF2-40B4-BE49-F238E27FC236}">
                  <a16:creationId xmlns:a16="http://schemas.microsoft.com/office/drawing/2014/main" id="{B21C771C-B0A6-844D-465B-C0E52570FDF4}"/>
                </a:ext>
              </a:extLst>
            </p:cNvPr>
            <p:cNvSpPr/>
            <p:nvPr/>
          </p:nvSpPr>
          <p:spPr>
            <a:xfrm>
              <a:off x="881576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5" name="Prostokąt 94">
              <a:extLst>
                <a:ext uri="{FF2B5EF4-FFF2-40B4-BE49-F238E27FC236}">
                  <a16:creationId xmlns:a16="http://schemas.microsoft.com/office/drawing/2014/main" id="{7E0F9326-B24E-03AE-F1CE-EE0AD8003568}"/>
                </a:ext>
              </a:extLst>
            </p:cNvPr>
            <p:cNvSpPr/>
            <p:nvPr/>
          </p:nvSpPr>
          <p:spPr>
            <a:xfrm>
              <a:off x="991773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6" name="Prostokąt 95">
              <a:extLst>
                <a:ext uri="{FF2B5EF4-FFF2-40B4-BE49-F238E27FC236}">
                  <a16:creationId xmlns:a16="http://schemas.microsoft.com/office/drawing/2014/main" id="{A723B22F-7F0B-8C84-B0D2-711703BEBCC5}"/>
                </a:ext>
              </a:extLst>
            </p:cNvPr>
            <p:cNvSpPr/>
            <p:nvPr/>
          </p:nvSpPr>
          <p:spPr>
            <a:xfrm>
              <a:off x="881576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7" name="Prostokąt 96">
              <a:extLst>
                <a:ext uri="{FF2B5EF4-FFF2-40B4-BE49-F238E27FC236}">
                  <a16:creationId xmlns:a16="http://schemas.microsoft.com/office/drawing/2014/main" id="{AF837405-D482-6B67-C1E4-777316C9C641}"/>
                </a:ext>
              </a:extLst>
            </p:cNvPr>
            <p:cNvSpPr/>
            <p:nvPr/>
          </p:nvSpPr>
          <p:spPr>
            <a:xfrm>
              <a:off x="991773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8" name="Prostokąt 97">
              <a:extLst>
                <a:ext uri="{FF2B5EF4-FFF2-40B4-BE49-F238E27FC236}">
                  <a16:creationId xmlns:a16="http://schemas.microsoft.com/office/drawing/2014/main" id="{F9D77453-5923-1459-961C-CB076911ED12}"/>
                </a:ext>
              </a:extLst>
            </p:cNvPr>
            <p:cNvSpPr/>
            <p:nvPr/>
          </p:nvSpPr>
          <p:spPr>
            <a:xfrm>
              <a:off x="1101970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9" name="Prostokąt 98">
              <a:extLst>
                <a:ext uri="{FF2B5EF4-FFF2-40B4-BE49-F238E27FC236}">
                  <a16:creationId xmlns:a16="http://schemas.microsoft.com/office/drawing/2014/main" id="{0B269752-CAC3-D3E9-6CE4-2C54A10BA9A2}"/>
                </a:ext>
              </a:extLst>
            </p:cNvPr>
            <p:cNvSpPr/>
            <p:nvPr/>
          </p:nvSpPr>
          <p:spPr>
            <a:xfrm>
              <a:off x="1212167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0" name="Prostokąt 99">
              <a:extLst>
                <a:ext uri="{FF2B5EF4-FFF2-40B4-BE49-F238E27FC236}">
                  <a16:creationId xmlns:a16="http://schemas.microsoft.com/office/drawing/2014/main" id="{7F2166A3-AF57-F86E-4EAC-CD11D2CDD162}"/>
                </a:ext>
              </a:extLst>
            </p:cNvPr>
            <p:cNvSpPr/>
            <p:nvPr/>
          </p:nvSpPr>
          <p:spPr>
            <a:xfrm>
              <a:off x="1101970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1" name="Prostokąt 100">
              <a:extLst>
                <a:ext uri="{FF2B5EF4-FFF2-40B4-BE49-F238E27FC236}">
                  <a16:creationId xmlns:a16="http://schemas.microsoft.com/office/drawing/2014/main" id="{298CABCE-AD54-4B3D-1AA6-2BF9D8DD1DC1}"/>
                </a:ext>
              </a:extLst>
            </p:cNvPr>
            <p:cNvSpPr/>
            <p:nvPr/>
          </p:nvSpPr>
          <p:spPr>
            <a:xfrm>
              <a:off x="1212167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400782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a 101">
            <a:extLst>
              <a:ext uri="{FF2B5EF4-FFF2-40B4-BE49-F238E27FC236}">
                <a16:creationId xmlns:a16="http://schemas.microsoft.com/office/drawing/2014/main" id="{F91692E0-C135-A02E-62BB-4227884C6DC9}"/>
              </a:ext>
            </a:extLst>
          </p:cNvPr>
          <p:cNvGrpSpPr/>
          <p:nvPr/>
        </p:nvGrpSpPr>
        <p:grpSpPr>
          <a:xfrm rot="645643">
            <a:off x="-515820" y="-1143000"/>
            <a:ext cx="13223640" cy="9144000"/>
            <a:chOff x="0" y="0"/>
            <a:chExt cx="13223640" cy="9144000"/>
          </a:xfrm>
        </p:grpSpPr>
        <p:sp>
          <p:nvSpPr>
            <p:cNvPr id="2" name="Prostokąt 1">
              <a:extLst>
                <a:ext uri="{FF2B5EF4-FFF2-40B4-BE49-F238E27FC236}">
                  <a16:creationId xmlns:a16="http://schemas.microsoft.com/office/drawing/2014/main" id="{BA716303-7810-701C-0593-CF355680CCCD}"/>
                </a:ext>
              </a:extLst>
            </p:cNvPr>
            <p:cNvSpPr/>
            <p:nvPr/>
          </p:nvSpPr>
          <p:spPr>
            <a:xfrm>
              <a:off x="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B1338C5D-5B8C-FE81-937B-922ED268D7BE}"/>
                </a:ext>
              </a:extLst>
            </p:cNvPr>
            <p:cNvSpPr/>
            <p:nvPr/>
          </p:nvSpPr>
          <p:spPr>
            <a:xfrm>
              <a:off x="110197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2614E1E8-ECB5-EDB8-3799-E9E7134ED859}"/>
                </a:ext>
              </a:extLst>
            </p:cNvPr>
            <p:cNvSpPr/>
            <p:nvPr/>
          </p:nvSpPr>
          <p:spPr>
            <a:xfrm>
              <a:off x="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3A35503E-1572-56B0-4662-281854F48BEF}"/>
                </a:ext>
              </a:extLst>
            </p:cNvPr>
            <p:cNvSpPr/>
            <p:nvPr/>
          </p:nvSpPr>
          <p:spPr>
            <a:xfrm>
              <a:off x="110197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E4DF72F5-3994-8E72-08F5-FB5DE5EA7C03}"/>
                </a:ext>
              </a:extLst>
            </p:cNvPr>
            <p:cNvSpPr/>
            <p:nvPr/>
          </p:nvSpPr>
          <p:spPr>
            <a:xfrm>
              <a:off x="220394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B95AC97-81F5-12AC-B7FE-C7A6C2D9B94A}"/>
                </a:ext>
              </a:extLst>
            </p:cNvPr>
            <p:cNvSpPr/>
            <p:nvPr/>
          </p:nvSpPr>
          <p:spPr>
            <a:xfrm>
              <a:off x="330591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0676CFE-CFB4-4760-5F29-909D4F57CE1A}"/>
                </a:ext>
              </a:extLst>
            </p:cNvPr>
            <p:cNvSpPr/>
            <p:nvPr/>
          </p:nvSpPr>
          <p:spPr>
            <a:xfrm>
              <a:off x="220394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AE466B68-D124-5095-81B3-FF8A690DEC5B}"/>
                </a:ext>
              </a:extLst>
            </p:cNvPr>
            <p:cNvSpPr/>
            <p:nvPr/>
          </p:nvSpPr>
          <p:spPr>
            <a:xfrm>
              <a:off x="330591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E66E93A9-A72D-C7C8-83D1-F4C9C4F56E95}"/>
                </a:ext>
              </a:extLst>
            </p:cNvPr>
            <p:cNvSpPr/>
            <p:nvPr/>
          </p:nvSpPr>
          <p:spPr>
            <a:xfrm>
              <a:off x="440788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71FA129A-5FF2-8429-95E3-02C73A45F30D}"/>
                </a:ext>
              </a:extLst>
            </p:cNvPr>
            <p:cNvSpPr/>
            <p:nvPr/>
          </p:nvSpPr>
          <p:spPr>
            <a:xfrm>
              <a:off x="550985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EE9904D9-847F-972F-ED57-CA08E8105ADF}"/>
                </a:ext>
              </a:extLst>
            </p:cNvPr>
            <p:cNvSpPr/>
            <p:nvPr/>
          </p:nvSpPr>
          <p:spPr>
            <a:xfrm>
              <a:off x="440788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B78DB108-7B70-5F9C-1E4D-9E35C5DE2000}"/>
                </a:ext>
              </a:extLst>
            </p:cNvPr>
            <p:cNvSpPr/>
            <p:nvPr/>
          </p:nvSpPr>
          <p:spPr>
            <a:xfrm>
              <a:off x="550985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CC1AE960-B59B-CDF8-E142-D7D1B96E5F56}"/>
                </a:ext>
              </a:extLst>
            </p:cNvPr>
            <p:cNvSpPr/>
            <p:nvPr/>
          </p:nvSpPr>
          <p:spPr>
            <a:xfrm>
              <a:off x="661182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2AD9CAC1-9FF5-E3FD-062D-126A4BB99FBC}"/>
                </a:ext>
              </a:extLst>
            </p:cNvPr>
            <p:cNvSpPr/>
            <p:nvPr/>
          </p:nvSpPr>
          <p:spPr>
            <a:xfrm>
              <a:off x="771379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61A4FD65-FB84-3056-E278-9563BA400433}"/>
                </a:ext>
              </a:extLst>
            </p:cNvPr>
            <p:cNvSpPr/>
            <p:nvPr/>
          </p:nvSpPr>
          <p:spPr>
            <a:xfrm>
              <a:off x="661182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D8DA272B-C8C9-D0B3-85EB-B9FD9C3E469D}"/>
                </a:ext>
              </a:extLst>
            </p:cNvPr>
            <p:cNvSpPr/>
            <p:nvPr/>
          </p:nvSpPr>
          <p:spPr>
            <a:xfrm>
              <a:off x="771379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1D2488CA-AFC1-1E20-0688-322047D508DE}"/>
                </a:ext>
              </a:extLst>
            </p:cNvPr>
            <p:cNvSpPr/>
            <p:nvPr/>
          </p:nvSpPr>
          <p:spPr>
            <a:xfrm>
              <a:off x="881576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2EE82B65-135F-CB70-2C2E-5836819C554F}"/>
                </a:ext>
              </a:extLst>
            </p:cNvPr>
            <p:cNvSpPr/>
            <p:nvPr/>
          </p:nvSpPr>
          <p:spPr>
            <a:xfrm>
              <a:off x="991773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0D291F3D-B083-6521-9F73-5C3038CCC8CF}"/>
                </a:ext>
              </a:extLst>
            </p:cNvPr>
            <p:cNvSpPr/>
            <p:nvPr/>
          </p:nvSpPr>
          <p:spPr>
            <a:xfrm>
              <a:off x="881576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67DFA663-9CE3-5F4A-EAC2-2D658E176EC8}"/>
                </a:ext>
              </a:extLst>
            </p:cNvPr>
            <p:cNvSpPr/>
            <p:nvPr/>
          </p:nvSpPr>
          <p:spPr>
            <a:xfrm>
              <a:off x="991773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6B2B848B-01FC-FB54-856B-D3127D208B0C}"/>
                </a:ext>
              </a:extLst>
            </p:cNvPr>
            <p:cNvSpPr/>
            <p:nvPr/>
          </p:nvSpPr>
          <p:spPr>
            <a:xfrm>
              <a:off x="1101970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9F135915-14A9-6B76-8C8E-AC4CC0428085}"/>
                </a:ext>
              </a:extLst>
            </p:cNvPr>
            <p:cNvSpPr/>
            <p:nvPr/>
          </p:nvSpPr>
          <p:spPr>
            <a:xfrm>
              <a:off x="12121670" y="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180CCB20-DC7D-7873-D585-4EBEE6D1B5AD}"/>
                </a:ext>
              </a:extLst>
            </p:cNvPr>
            <p:cNvSpPr/>
            <p:nvPr/>
          </p:nvSpPr>
          <p:spPr>
            <a:xfrm>
              <a:off x="1101970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B6A41893-8E57-D9C9-E83E-9087FA79724E}"/>
                </a:ext>
              </a:extLst>
            </p:cNvPr>
            <p:cNvSpPr/>
            <p:nvPr/>
          </p:nvSpPr>
          <p:spPr>
            <a:xfrm>
              <a:off x="12121670" y="1524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04E25FF2-1B74-E63A-F4C8-33E59E5F8545}"/>
                </a:ext>
              </a:extLst>
            </p:cNvPr>
            <p:cNvSpPr/>
            <p:nvPr/>
          </p:nvSpPr>
          <p:spPr>
            <a:xfrm>
              <a:off x="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E94C66C4-77BE-25E7-A228-6AA2F0EC464B}"/>
                </a:ext>
              </a:extLst>
            </p:cNvPr>
            <p:cNvSpPr/>
            <p:nvPr/>
          </p:nvSpPr>
          <p:spPr>
            <a:xfrm>
              <a:off x="110197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8BAD0A73-8A0D-DC91-91BB-B5E381938131}"/>
                </a:ext>
              </a:extLst>
            </p:cNvPr>
            <p:cNvSpPr/>
            <p:nvPr/>
          </p:nvSpPr>
          <p:spPr>
            <a:xfrm>
              <a:off x="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19664169-A7F1-FCE5-E609-9F765FB54812}"/>
                </a:ext>
              </a:extLst>
            </p:cNvPr>
            <p:cNvSpPr/>
            <p:nvPr/>
          </p:nvSpPr>
          <p:spPr>
            <a:xfrm>
              <a:off x="110197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CD01B20A-27B7-44A9-2391-378792A820CD}"/>
                </a:ext>
              </a:extLst>
            </p:cNvPr>
            <p:cNvSpPr/>
            <p:nvPr/>
          </p:nvSpPr>
          <p:spPr>
            <a:xfrm>
              <a:off x="220394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Prostokąt 58">
              <a:extLst>
                <a:ext uri="{FF2B5EF4-FFF2-40B4-BE49-F238E27FC236}">
                  <a16:creationId xmlns:a16="http://schemas.microsoft.com/office/drawing/2014/main" id="{8152916C-809E-432C-5A3C-1CCBBA5FBA3E}"/>
                </a:ext>
              </a:extLst>
            </p:cNvPr>
            <p:cNvSpPr/>
            <p:nvPr/>
          </p:nvSpPr>
          <p:spPr>
            <a:xfrm>
              <a:off x="330591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91376CCD-4AB7-8C46-6EC8-D1289174316F}"/>
                </a:ext>
              </a:extLst>
            </p:cNvPr>
            <p:cNvSpPr/>
            <p:nvPr/>
          </p:nvSpPr>
          <p:spPr>
            <a:xfrm>
              <a:off x="220394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1F5DDCAC-7F46-5D0B-97B7-DF0A22E6FE85}"/>
                </a:ext>
              </a:extLst>
            </p:cNvPr>
            <p:cNvSpPr/>
            <p:nvPr/>
          </p:nvSpPr>
          <p:spPr>
            <a:xfrm>
              <a:off x="330591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8FFF1139-2BBF-6A55-E6F2-C56F42E19DCF}"/>
                </a:ext>
              </a:extLst>
            </p:cNvPr>
            <p:cNvSpPr/>
            <p:nvPr/>
          </p:nvSpPr>
          <p:spPr>
            <a:xfrm>
              <a:off x="440788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Prostokąt 62">
              <a:extLst>
                <a:ext uri="{FF2B5EF4-FFF2-40B4-BE49-F238E27FC236}">
                  <a16:creationId xmlns:a16="http://schemas.microsoft.com/office/drawing/2014/main" id="{B0E16718-3B13-0EF7-1086-E48A51385515}"/>
                </a:ext>
              </a:extLst>
            </p:cNvPr>
            <p:cNvSpPr/>
            <p:nvPr/>
          </p:nvSpPr>
          <p:spPr>
            <a:xfrm>
              <a:off x="550985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67C44D03-1894-E1A4-AF50-9C2EB037ACB6}"/>
                </a:ext>
              </a:extLst>
            </p:cNvPr>
            <p:cNvSpPr/>
            <p:nvPr/>
          </p:nvSpPr>
          <p:spPr>
            <a:xfrm>
              <a:off x="440788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C894D5DB-322F-E911-05E6-CAECF3473209}"/>
                </a:ext>
              </a:extLst>
            </p:cNvPr>
            <p:cNvSpPr/>
            <p:nvPr/>
          </p:nvSpPr>
          <p:spPr>
            <a:xfrm>
              <a:off x="550985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Prostokąt 65">
              <a:extLst>
                <a:ext uri="{FF2B5EF4-FFF2-40B4-BE49-F238E27FC236}">
                  <a16:creationId xmlns:a16="http://schemas.microsoft.com/office/drawing/2014/main" id="{C05B72F0-218B-9BF3-79D2-3143D93B1349}"/>
                </a:ext>
              </a:extLst>
            </p:cNvPr>
            <p:cNvSpPr/>
            <p:nvPr/>
          </p:nvSpPr>
          <p:spPr>
            <a:xfrm>
              <a:off x="661182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A45A1A04-3329-C17F-53CE-E507009ED176}"/>
                </a:ext>
              </a:extLst>
            </p:cNvPr>
            <p:cNvSpPr/>
            <p:nvPr/>
          </p:nvSpPr>
          <p:spPr>
            <a:xfrm>
              <a:off x="771379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Prostokąt 67">
              <a:extLst>
                <a:ext uri="{FF2B5EF4-FFF2-40B4-BE49-F238E27FC236}">
                  <a16:creationId xmlns:a16="http://schemas.microsoft.com/office/drawing/2014/main" id="{0D73DE74-332A-E1AE-C9DD-B74E6F050577}"/>
                </a:ext>
              </a:extLst>
            </p:cNvPr>
            <p:cNvSpPr/>
            <p:nvPr/>
          </p:nvSpPr>
          <p:spPr>
            <a:xfrm>
              <a:off x="661182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Prostokąt 68">
              <a:extLst>
                <a:ext uri="{FF2B5EF4-FFF2-40B4-BE49-F238E27FC236}">
                  <a16:creationId xmlns:a16="http://schemas.microsoft.com/office/drawing/2014/main" id="{FD3E71DF-CBD1-747E-C625-511751BAAF90}"/>
                </a:ext>
              </a:extLst>
            </p:cNvPr>
            <p:cNvSpPr/>
            <p:nvPr/>
          </p:nvSpPr>
          <p:spPr>
            <a:xfrm>
              <a:off x="771379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Prostokąt 69">
              <a:extLst>
                <a:ext uri="{FF2B5EF4-FFF2-40B4-BE49-F238E27FC236}">
                  <a16:creationId xmlns:a16="http://schemas.microsoft.com/office/drawing/2014/main" id="{77174952-5B9A-0978-2BEA-11C5061C6A2C}"/>
                </a:ext>
              </a:extLst>
            </p:cNvPr>
            <p:cNvSpPr/>
            <p:nvPr/>
          </p:nvSpPr>
          <p:spPr>
            <a:xfrm>
              <a:off x="881576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Prostokąt 70">
              <a:extLst>
                <a:ext uri="{FF2B5EF4-FFF2-40B4-BE49-F238E27FC236}">
                  <a16:creationId xmlns:a16="http://schemas.microsoft.com/office/drawing/2014/main" id="{88983497-7E3F-0D93-0C2E-CAB86B3DB40B}"/>
                </a:ext>
              </a:extLst>
            </p:cNvPr>
            <p:cNvSpPr/>
            <p:nvPr/>
          </p:nvSpPr>
          <p:spPr>
            <a:xfrm>
              <a:off x="991773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Prostokąt 71">
              <a:extLst>
                <a:ext uri="{FF2B5EF4-FFF2-40B4-BE49-F238E27FC236}">
                  <a16:creationId xmlns:a16="http://schemas.microsoft.com/office/drawing/2014/main" id="{DE9F32D8-B1EF-3E41-E6E6-3FDE6E844058}"/>
                </a:ext>
              </a:extLst>
            </p:cNvPr>
            <p:cNvSpPr/>
            <p:nvPr/>
          </p:nvSpPr>
          <p:spPr>
            <a:xfrm>
              <a:off x="881576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Prostokąt 72">
              <a:extLst>
                <a:ext uri="{FF2B5EF4-FFF2-40B4-BE49-F238E27FC236}">
                  <a16:creationId xmlns:a16="http://schemas.microsoft.com/office/drawing/2014/main" id="{1FA26C4F-A8DA-06AA-7977-066F30A9A9DD}"/>
                </a:ext>
              </a:extLst>
            </p:cNvPr>
            <p:cNvSpPr/>
            <p:nvPr/>
          </p:nvSpPr>
          <p:spPr>
            <a:xfrm>
              <a:off x="991773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A6E22F33-EF2B-F5C2-B2A4-679418C22387}"/>
                </a:ext>
              </a:extLst>
            </p:cNvPr>
            <p:cNvSpPr/>
            <p:nvPr/>
          </p:nvSpPr>
          <p:spPr>
            <a:xfrm>
              <a:off x="1101970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Prostokąt 74">
              <a:extLst>
                <a:ext uri="{FF2B5EF4-FFF2-40B4-BE49-F238E27FC236}">
                  <a16:creationId xmlns:a16="http://schemas.microsoft.com/office/drawing/2014/main" id="{871294F2-FEAF-5474-FC8C-2E6294265A6C}"/>
                </a:ext>
              </a:extLst>
            </p:cNvPr>
            <p:cNvSpPr/>
            <p:nvPr/>
          </p:nvSpPr>
          <p:spPr>
            <a:xfrm>
              <a:off x="12121670" y="3048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A2418F0D-03D4-08A3-9AEB-AD691A87BE9B}"/>
                </a:ext>
              </a:extLst>
            </p:cNvPr>
            <p:cNvSpPr/>
            <p:nvPr/>
          </p:nvSpPr>
          <p:spPr>
            <a:xfrm>
              <a:off x="1101970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F2E19E89-CC00-A988-8D0A-9E3E6E763871}"/>
                </a:ext>
              </a:extLst>
            </p:cNvPr>
            <p:cNvSpPr/>
            <p:nvPr/>
          </p:nvSpPr>
          <p:spPr>
            <a:xfrm>
              <a:off x="12121670" y="4572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677E90A6-EAC3-5A94-55A1-8E6A6BE95755}"/>
                </a:ext>
              </a:extLst>
            </p:cNvPr>
            <p:cNvSpPr/>
            <p:nvPr/>
          </p:nvSpPr>
          <p:spPr>
            <a:xfrm>
              <a:off x="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D1A87049-56E0-078B-2AB6-47C864A6FEB4}"/>
                </a:ext>
              </a:extLst>
            </p:cNvPr>
            <p:cNvSpPr/>
            <p:nvPr/>
          </p:nvSpPr>
          <p:spPr>
            <a:xfrm>
              <a:off x="110197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B2C2FE7C-A631-1665-3A79-6C60B09075DC}"/>
                </a:ext>
              </a:extLst>
            </p:cNvPr>
            <p:cNvSpPr/>
            <p:nvPr/>
          </p:nvSpPr>
          <p:spPr>
            <a:xfrm>
              <a:off x="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Prostokąt 80">
              <a:extLst>
                <a:ext uri="{FF2B5EF4-FFF2-40B4-BE49-F238E27FC236}">
                  <a16:creationId xmlns:a16="http://schemas.microsoft.com/office/drawing/2014/main" id="{4C681899-E7A8-EB0D-1B8F-11878A7D05E9}"/>
                </a:ext>
              </a:extLst>
            </p:cNvPr>
            <p:cNvSpPr/>
            <p:nvPr/>
          </p:nvSpPr>
          <p:spPr>
            <a:xfrm>
              <a:off x="110197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Prostokąt 81">
              <a:extLst>
                <a:ext uri="{FF2B5EF4-FFF2-40B4-BE49-F238E27FC236}">
                  <a16:creationId xmlns:a16="http://schemas.microsoft.com/office/drawing/2014/main" id="{77D50D81-3AE2-C4B8-FEAF-5FD005F3DA25}"/>
                </a:ext>
              </a:extLst>
            </p:cNvPr>
            <p:cNvSpPr/>
            <p:nvPr/>
          </p:nvSpPr>
          <p:spPr>
            <a:xfrm>
              <a:off x="220394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Prostokąt 82">
              <a:extLst>
                <a:ext uri="{FF2B5EF4-FFF2-40B4-BE49-F238E27FC236}">
                  <a16:creationId xmlns:a16="http://schemas.microsoft.com/office/drawing/2014/main" id="{98A249C9-9188-005E-6629-C0F39E98E88B}"/>
                </a:ext>
              </a:extLst>
            </p:cNvPr>
            <p:cNvSpPr/>
            <p:nvPr/>
          </p:nvSpPr>
          <p:spPr>
            <a:xfrm>
              <a:off x="330591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Prostokąt 83">
              <a:extLst>
                <a:ext uri="{FF2B5EF4-FFF2-40B4-BE49-F238E27FC236}">
                  <a16:creationId xmlns:a16="http://schemas.microsoft.com/office/drawing/2014/main" id="{3ED92882-6984-F567-2E45-4B1902D5BF86}"/>
                </a:ext>
              </a:extLst>
            </p:cNvPr>
            <p:cNvSpPr/>
            <p:nvPr/>
          </p:nvSpPr>
          <p:spPr>
            <a:xfrm>
              <a:off x="220394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9AB0183E-7656-5800-4E20-07EF10F06804}"/>
                </a:ext>
              </a:extLst>
            </p:cNvPr>
            <p:cNvSpPr/>
            <p:nvPr/>
          </p:nvSpPr>
          <p:spPr>
            <a:xfrm>
              <a:off x="330591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Prostokąt 85">
              <a:extLst>
                <a:ext uri="{FF2B5EF4-FFF2-40B4-BE49-F238E27FC236}">
                  <a16:creationId xmlns:a16="http://schemas.microsoft.com/office/drawing/2014/main" id="{D74BE167-911A-9E71-7EB6-CB5A492A8451}"/>
                </a:ext>
              </a:extLst>
            </p:cNvPr>
            <p:cNvSpPr/>
            <p:nvPr/>
          </p:nvSpPr>
          <p:spPr>
            <a:xfrm>
              <a:off x="440788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9D03A56E-26E7-090F-B33A-DB1BBD1EDDE8}"/>
                </a:ext>
              </a:extLst>
            </p:cNvPr>
            <p:cNvSpPr/>
            <p:nvPr/>
          </p:nvSpPr>
          <p:spPr>
            <a:xfrm>
              <a:off x="550985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371B1ACC-B92A-AE56-D5AC-50E1FE916C4B}"/>
                </a:ext>
              </a:extLst>
            </p:cNvPr>
            <p:cNvSpPr/>
            <p:nvPr/>
          </p:nvSpPr>
          <p:spPr>
            <a:xfrm>
              <a:off x="440788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Prostokąt 88">
              <a:extLst>
                <a:ext uri="{FF2B5EF4-FFF2-40B4-BE49-F238E27FC236}">
                  <a16:creationId xmlns:a16="http://schemas.microsoft.com/office/drawing/2014/main" id="{7DF92BAE-5292-0758-24C9-F48FD52FD2B1}"/>
                </a:ext>
              </a:extLst>
            </p:cNvPr>
            <p:cNvSpPr/>
            <p:nvPr/>
          </p:nvSpPr>
          <p:spPr>
            <a:xfrm>
              <a:off x="550985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0" name="Prostokąt 89">
              <a:extLst>
                <a:ext uri="{FF2B5EF4-FFF2-40B4-BE49-F238E27FC236}">
                  <a16:creationId xmlns:a16="http://schemas.microsoft.com/office/drawing/2014/main" id="{0D636BBA-9CD4-86B5-4C73-81A0CC17F586}"/>
                </a:ext>
              </a:extLst>
            </p:cNvPr>
            <p:cNvSpPr/>
            <p:nvPr/>
          </p:nvSpPr>
          <p:spPr>
            <a:xfrm>
              <a:off x="661182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1" name="Prostokąt 90">
              <a:extLst>
                <a:ext uri="{FF2B5EF4-FFF2-40B4-BE49-F238E27FC236}">
                  <a16:creationId xmlns:a16="http://schemas.microsoft.com/office/drawing/2014/main" id="{595FB24F-74D5-7E7A-F0EA-7BF068557B33}"/>
                </a:ext>
              </a:extLst>
            </p:cNvPr>
            <p:cNvSpPr/>
            <p:nvPr/>
          </p:nvSpPr>
          <p:spPr>
            <a:xfrm>
              <a:off x="771379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2" name="Prostokąt 91">
              <a:extLst>
                <a:ext uri="{FF2B5EF4-FFF2-40B4-BE49-F238E27FC236}">
                  <a16:creationId xmlns:a16="http://schemas.microsoft.com/office/drawing/2014/main" id="{FBC9C171-94D5-1682-4B6E-F5B7062080A1}"/>
                </a:ext>
              </a:extLst>
            </p:cNvPr>
            <p:cNvSpPr/>
            <p:nvPr/>
          </p:nvSpPr>
          <p:spPr>
            <a:xfrm>
              <a:off x="661182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3" name="Prostokąt 92">
              <a:extLst>
                <a:ext uri="{FF2B5EF4-FFF2-40B4-BE49-F238E27FC236}">
                  <a16:creationId xmlns:a16="http://schemas.microsoft.com/office/drawing/2014/main" id="{86784169-4577-EEE8-B899-FA6FF240E3D7}"/>
                </a:ext>
              </a:extLst>
            </p:cNvPr>
            <p:cNvSpPr/>
            <p:nvPr/>
          </p:nvSpPr>
          <p:spPr>
            <a:xfrm>
              <a:off x="771379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4" name="Prostokąt 93">
              <a:extLst>
                <a:ext uri="{FF2B5EF4-FFF2-40B4-BE49-F238E27FC236}">
                  <a16:creationId xmlns:a16="http://schemas.microsoft.com/office/drawing/2014/main" id="{B21C771C-B0A6-844D-465B-C0E52570FDF4}"/>
                </a:ext>
              </a:extLst>
            </p:cNvPr>
            <p:cNvSpPr/>
            <p:nvPr/>
          </p:nvSpPr>
          <p:spPr>
            <a:xfrm>
              <a:off x="881576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5" name="Prostokąt 94">
              <a:extLst>
                <a:ext uri="{FF2B5EF4-FFF2-40B4-BE49-F238E27FC236}">
                  <a16:creationId xmlns:a16="http://schemas.microsoft.com/office/drawing/2014/main" id="{7E0F9326-B24E-03AE-F1CE-EE0AD8003568}"/>
                </a:ext>
              </a:extLst>
            </p:cNvPr>
            <p:cNvSpPr/>
            <p:nvPr/>
          </p:nvSpPr>
          <p:spPr>
            <a:xfrm>
              <a:off x="991773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6" name="Prostokąt 95">
              <a:extLst>
                <a:ext uri="{FF2B5EF4-FFF2-40B4-BE49-F238E27FC236}">
                  <a16:creationId xmlns:a16="http://schemas.microsoft.com/office/drawing/2014/main" id="{A723B22F-7F0B-8C84-B0D2-711703BEBCC5}"/>
                </a:ext>
              </a:extLst>
            </p:cNvPr>
            <p:cNvSpPr/>
            <p:nvPr/>
          </p:nvSpPr>
          <p:spPr>
            <a:xfrm>
              <a:off x="881576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7" name="Prostokąt 96">
              <a:extLst>
                <a:ext uri="{FF2B5EF4-FFF2-40B4-BE49-F238E27FC236}">
                  <a16:creationId xmlns:a16="http://schemas.microsoft.com/office/drawing/2014/main" id="{AF837405-D482-6B67-C1E4-777316C9C641}"/>
                </a:ext>
              </a:extLst>
            </p:cNvPr>
            <p:cNvSpPr/>
            <p:nvPr/>
          </p:nvSpPr>
          <p:spPr>
            <a:xfrm>
              <a:off x="991773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8" name="Prostokąt 97">
              <a:extLst>
                <a:ext uri="{FF2B5EF4-FFF2-40B4-BE49-F238E27FC236}">
                  <a16:creationId xmlns:a16="http://schemas.microsoft.com/office/drawing/2014/main" id="{F9D77453-5923-1459-961C-CB076911ED12}"/>
                </a:ext>
              </a:extLst>
            </p:cNvPr>
            <p:cNvSpPr/>
            <p:nvPr/>
          </p:nvSpPr>
          <p:spPr>
            <a:xfrm>
              <a:off x="1101970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9" name="Prostokąt 98">
              <a:extLst>
                <a:ext uri="{FF2B5EF4-FFF2-40B4-BE49-F238E27FC236}">
                  <a16:creationId xmlns:a16="http://schemas.microsoft.com/office/drawing/2014/main" id="{0B269752-CAC3-D3E9-6CE4-2C54A10BA9A2}"/>
                </a:ext>
              </a:extLst>
            </p:cNvPr>
            <p:cNvSpPr/>
            <p:nvPr/>
          </p:nvSpPr>
          <p:spPr>
            <a:xfrm>
              <a:off x="12121670" y="6096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0" name="Prostokąt 99">
              <a:extLst>
                <a:ext uri="{FF2B5EF4-FFF2-40B4-BE49-F238E27FC236}">
                  <a16:creationId xmlns:a16="http://schemas.microsoft.com/office/drawing/2014/main" id="{7F2166A3-AF57-F86E-4EAC-CD11D2CDD162}"/>
                </a:ext>
              </a:extLst>
            </p:cNvPr>
            <p:cNvSpPr/>
            <p:nvPr/>
          </p:nvSpPr>
          <p:spPr>
            <a:xfrm>
              <a:off x="1101970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1" name="Prostokąt 100">
              <a:extLst>
                <a:ext uri="{FF2B5EF4-FFF2-40B4-BE49-F238E27FC236}">
                  <a16:creationId xmlns:a16="http://schemas.microsoft.com/office/drawing/2014/main" id="{298CABCE-AD54-4B3D-1AA6-2BF9D8DD1DC1}"/>
                </a:ext>
              </a:extLst>
            </p:cNvPr>
            <p:cNvSpPr/>
            <p:nvPr/>
          </p:nvSpPr>
          <p:spPr>
            <a:xfrm>
              <a:off x="12121670" y="7620000"/>
              <a:ext cx="1101970" cy="1524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2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8846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ce 1">
            <a:extLst>
              <a:ext uri="{FF2B5EF4-FFF2-40B4-BE49-F238E27FC236}">
                <a16:creationId xmlns:a16="http://schemas.microsoft.com/office/drawing/2014/main" id="{3E596C92-8A8B-0C99-C8DA-63D4B2C1E4CC}"/>
              </a:ext>
            </a:extLst>
          </p:cNvPr>
          <p:cNvSpPr/>
          <p:nvPr/>
        </p:nvSpPr>
        <p:spPr>
          <a:xfrm rot="1644103">
            <a:off x="877888" y="1510362"/>
            <a:ext cx="901202" cy="901202"/>
          </a:xfrm>
          <a:prstGeom prst="hear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erce 13">
            <a:extLst>
              <a:ext uri="{FF2B5EF4-FFF2-40B4-BE49-F238E27FC236}">
                <a16:creationId xmlns:a16="http://schemas.microsoft.com/office/drawing/2014/main" id="{5683AAE7-82A5-E142-2D98-0AC800EDFEE4}"/>
              </a:ext>
            </a:extLst>
          </p:cNvPr>
          <p:cNvSpPr/>
          <p:nvPr/>
        </p:nvSpPr>
        <p:spPr>
          <a:xfrm rot="20144467">
            <a:off x="145343" y="61710"/>
            <a:ext cx="901202" cy="90120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erce 17">
            <a:extLst>
              <a:ext uri="{FF2B5EF4-FFF2-40B4-BE49-F238E27FC236}">
                <a16:creationId xmlns:a16="http://schemas.microsoft.com/office/drawing/2014/main" id="{D5756122-76D4-A6F4-CAF4-C190D916A507}"/>
              </a:ext>
            </a:extLst>
          </p:cNvPr>
          <p:cNvSpPr/>
          <p:nvPr/>
        </p:nvSpPr>
        <p:spPr>
          <a:xfrm rot="1644103">
            <a:off x="877889" y="4702830"/>
            <a:ext cx="901202" cy="901202"/>
          </a:xfrm>
          <a:prstGeom prst="hear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erce 18">
            <a:extLst>
              <a:ext uri="{FF2B5EF4-FFF2-40B4-BE49-F238E27FC236}">
                <a16:creationId xmlns:a16="http://schemas.microsoft.com/office/drawing/2014/main" id="{DACAD232-37D8-6D1F-6F45-644F5A478378}"/>
              </a:ext>
            </a:extLst>
          </p:cNvPr>
          <p:cNvSpPr/>
          <p:nvPr/>
        </p:nvSpPr>
        <p:spPr>
          <a:xfrm rot="20144467">
            <a:off x="145344" y="3254178"/>
            <a:ext cx="901202" cy="90120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erce 26">
            <a:extLst>
              <a:ext uri="{FF2B5EF4-FFF2-40B4-BE49-F238E27FC236}">
                <a16:creationId xmlns:a16="http://schemas.microsoft.com/office/drawing/2014/main" id="{733E11CD-F73C-11DD-C24F-19A7648771B6}"/>
              </a:ext>
            </a:extLst>
          </p:cNvPr>
          <p:cNvSpPr/>
          <p:nvPr/>
        </p:nvSpPr>
        <p:spPr>
          <a:xfrm rot="20144467">
            <a:off x="145344" y="6151482"/>
            <a:ext cx="901202" cy="90120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erce 27">
            <a:extLst>
              <a:ext uri="{FF2B5EF4-FFF2-40B4-BE49-F238E27FC236}">
                <a16:creationId xmlns:a16="http://schemas.microsoft.com/office/drawing/2014/main" id="{F075B713-F234-D128-1BF0-28E9BDCBC164}"/>
              </a:ext>
            </a:extLst>
          </p:cNvPr>
          <p:cNvSpPr/>
          <p:nvPr/>
        </p:nvSpPr>
        <p:spPr>
          <a:xfrm rot="1644103">
            <a:off x="11133976" y="-100178"/>
            <a:ext cx="901202" cy="90120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Serce 29">
            <a:extLst>
              <a:ext uri="{FF2B5EF4-FFF2-40B4-BE49-F238E27FC236}">
                <a16:creationId xmlns:a16="http://schemas.microsoft.com/office/drawing/2014/main" id="{A01D9D64-6566-8F0E-DDF2-B599DBA152C6}"/>
              </a:ext>
            </a:extLst>
          </p:cNvPr>
          <p:cNvSpPr/>
          <p:nvPr/>
        </p:nvSpPr>
        <p:spPr>
          <a:xfrm rot="1644103">
            <a:off x="11133977" y="3092290"/>
            <a:ext cx="901202" cy="90120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erce 30">
            <a:extLst>
              <a:ext uri="{FF2B5EF4-FFF2-40B4-BE49-F238E27FC236}">
                <a16:creationId xmlns:a16="http://schemas.microsoft.com/office/drawing/2014/main" id="{A0DEFBF9-15D2-661F-052A-C51054798175}"/>
              </a:ext>
            </a:extLst>
          </p:cNvPr>
          <p:cNvSpPr/>
          <p:nvPr/>
        </p:nvSpPr>
        <p:spPr>
          <a:xfrm rot="20144467">
            <a:off x="10401432" y="1643638"/>
            <a:ext cx="901202" cy="901202"/>
          </a:xfrm>
          <a:prstGeom prst="hear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erce 31">
            <a:extLst>
              <a:ext uri="{FF2B5EF4-FFF2-40B4-BE49-F238E27FC236}">
                <a16:creationId xmlns:a16="http://schemas.microsoft.com/office/drawing/2014/main" id="{6B4FA971-6127-99DC-F4EE-48331AD5DAAD}"/>
              </a:ext>
            </a:extLst>
          </p:cNvPr>
          <p:cNvSpPr/>
          <p:nvPr/>
        </p:nvSpPr>
        <p:spPr>
          <a:xfrm rot="1644103">
            <a:off x="11133977" y="5989594"/>
            <a:ext cx="901202" cy="90120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erce 32">
            <a:extLst>
              <a:ext uri="{FF2B5EF4-FFF2-40B4-BE49-F238E27FC236}">
                <a16:creationId xmlns:a16="http://schemas.microsoft.com/office/drawing/2014/main" id="{16320936-863A-FE3A-5682-C16A92BE0646}"/>
              </a:ext>
            </a:extLst>
          </p:cNvPr>
          <p:cNvSpPr/>
          <p:nvPr/>
        </p:nvSpPr>
        <p:spPr>
          <a:xfrm rot="20144467">
            <a:off x="10401432" y="4540942"/>
            <a:ext cx="901202" cy="901202"/>
          </a:xfrm>
          <a:prstGeom prst="hear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2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ce 1">
            <a:extLst>
              <a:ext uri="{FF2B5EF4-FFF2-40B4-BE49-F238E27FC236}">
                <a16:creationId xmlns:a16="http://schemas.microsoft.com/office/drawing/2014/main" id="{3E596C92-8A8B-0C99-C8DA-63D4B2C1E4CC}"/>
              </a:ext>
            </a:extLst>
          </p:cNvPr>
          <p:cNvSpPr/>
          <p:nvPr/>
        </p:nvSpPr>
        <p:spPr>
          <a:xfrm rot="1644103">
            <a:off x="877888" y="1510362"/>
            <a:ext cx="901202" cy="901202"/>
          </a:xfrm>
          <a:prstGeom prst="hear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erce 13">
            <a:extLst>
              <a:ext uri="{FF2B5EF4-FFF2-40B4-BE49-F238E27FC236}">
                <a16:creationId xmlns:a16="http://schemas.microsoft.com/office/drawing/2014/main" id="{5683AAE7-82A5-E142-2D98-0AC800EDFEE4}"/>
              </a:ext>
            </a:extLst>
          </p:cNvPr>
          <p:cNvSpPr/>
          <p:nvPr/>
        </p:nvSpPr>
        <p:spPr>
          <a:xfrm rot="20144467">
            <a:off x="145343" y="61710"/>
            <a:ext cx="901202" cy="901202"/>
          </a:xfrm>
          <a:prstGeom prst="heart">
            <a:avLst/>
          </a:prstGeom>
          <a:gradFill flip="none" rotWithShape="1">
            <a:gsLst>
              <a:gs pos="45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DC424FE0-A925-B26A-0332-DCBC30A8B21B}"/>
              </a:ext>
            </a:extLst>
          </p:cNvPr>
          <p:cNvGrpSpPr/>
          <p:nvPr/>
        </p:nvGrpSpPr>
        <p:grpSpPr>
          <a:xfrm>
            <a:off x="5026382" y="5263661"/>
            <a:ext cx="2116282" cy="1594339"/>
            <a:chOff x="5121336" y="2236252"/>
            <a:chExt cx="2116282" cy="1594339"/>
          </a:xfrm>
          <a:gradFill>
            <a:gsLst>
              <a:gs pos="31000">
                <a:srgbClr val="412577"/>
              </a:gs>
              <a:gs pos="100000">
                <a:schemeClr val="accent5">
                  <a:lumMod val="95000"/>
                  <a:lumOff val="5000"/>
                </a:schemeClr>
              </a:gs>
              <a:gs pos="0">
                <a:srgbClr val="002060"/>
              </a:gs>
            </a:gsLst>
            <a:path path="circle">
              <a:fillToRect l="50000" t="130000" r="50000" b="-30000"/>
            </a:path>
          </a:gradFill>
        </p:grpSpPr>
        <p:sp>
          <p:nvSpPr>
            <p:cNvPr id="16" name="Serce 15">
              <a:extLst>
                <a:ext uri="{FF2B5EF4-FFF2-40B4-BE49-F238E27FC236}">
                  <a16:creationId xmlns:a16="http://schemas.microsoft.com/office/drawing/2014/main" id="{EBBC92AA-73DB-D2E0-4E49-A16B7235DE9E}"/>
                </a:ext>
              </a:extLst>
            </p:cNvPr>
            <p:cNvSpPr/>
            <p:nvPr/>
          </p:nvSpPr>
          <p:spPr>
            <a:xfrm rot="1052578">
              <a:off x="5643280" y="2236253"/>
              <a:ext cx="1594338" cy="1594338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Serce 16">
              <a:extLst>
                <a:ext uri="{FF2B5EF4-FFF2-40B4-BE49-F238E27FC236}">
                  <a16:creationId xmlns:a16="http://schemas.microsoft.com/office/drawing/2014/main" id="{0C433D7E-CE4B-521A-82C6-28904B025DFA}"/>
                </a:ext>
              </a:extLst>
            </p:cNvPr>
            <p:cNvSpPr/>
            <p:nvPr/>
          </p:nvSpPr>
          <p:spPr>
            <a:xfrm rot="20427885">
              <a:off x="5121336" y="2236252"/>
              <a:ext cx="1594338" cy="1594338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8" name="Serce 17">
            <a:extLst>
              <a:ext uri="{FF2B5EF4-FFF2-40B4-BE49-F238E27FC236}">
                <a16:creationId xmlns:a16="http://schemas.microsoft.com/office/drawing/2014/main" id="{D5756122-76D4-A6F4-CAF4-C190D916A507}"/>
              </a:ext>
            </a:extLst>
          </p:cNvPr>
          <p:cNvSpPr/>
          <p:nvPr/>
        </p:nvSpPr>
        <p:spPr>
          <a:xfrm rot="1644103">
            <a:off x="877889" y="4702830"/>
            <a:ext cx="901202" cy="901202"/>
          </a:xfrm>
          <a:prstGeom prst="hear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erce 18">
            <a:extLst>
              <a:ext uri="{FF2B5EF4-FFF2-40B4-BE49-F238E27FC236}">
                <a16:creationId xmlns:a16="http://schemas.microsoft.com/office/drawing/2014/main" id="{DACAD232-37D8-6D1F-6F45-644F5A478378}"/>
              </a:ext>
            </a:extLst>
          </p:cNvPr>
          <p:cNvSpPr/>
          <p:nvPr/>
        </p:nvSpPr>
        <p:spPr>
          <a:xfrm rot="20144467">
            <a:off x="145344" y="3254178"/>
            <a:ext cx="901202" cy="901202"/>
          </a:xfrm>
          <a:prstGeom prst="heart">
            <a:avLst/>
          </a:prstGeom>
          <a:gradFill flip="none" rotWithShape="1">
            <a:gsLst>
              <a:gs pos="45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erce 26">
            <a:extLst>
              <a:ext uri="{FF2B5EF4-FFF2-40B4-BE49-F238E27FC236}">
                <a16:creationId xmlns:a16="http://schemas.microsoft.com/office/drawing/2014/main" id="{733E11CD-F73C-11DD-C24F-19A7648771B6}"/>
              </a:ext>
            </a:extLst>
          </p:cNvPr>
          <p:cNvSpPr/>
          <p:nvPr/>
        </p:nvSpPr>
        <p:spPr>
          <a:xfrm rot="20144467">
            <a:off x="145344" y="6151482"/>
            <a:ext cx="901202" cy="901202"/>
          </a:xfrm>
          <a:prstGeom prst="heart">
            <a:avLst/>
          </a:prstGeom>
          <a:gradFill flip="none" rotWithShape="1">
            <a:gsLst>
              <a:gs pos="60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erce 27">
            <a:extLst>
              <a:ext uri="{FF2B5EF4-FFF2-40B4-BE49-F238E27FC236}">
                <a16:creationId xmlns:a16="http://schemas.microsoft.com/office/drawing/2014/main" id="{F075B713-F234-D128-1BF0-28E9BDCBC164}"/>
              </a:ext>
            </a:extLst>
          </p:cNvPr>
          <p:cNvSpPr/>
          <p:nvPr/>
        </p:nvSpPr>
        <p:spPr>
          <a:xfrm rot="1644103">
            <a:off x="11133976" y="-100178"/>
            <a:ext cx="901202" cy="901202"/>
          </a:xfrm>
          <a:prstGeom prst="heart">
            <a:avLst/>
          </a:prstGeom>
          <a:gradFill flip="none" rotWithShape="1">
            <a:gsLst>
              <a:gs pos="52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Serce 29">
            <a:extLst>
              <a:ext uri="{FF2B5EF4-FFF2-40B4-BE49-F238E27FC236}">
                <a16:creationId xmlns:a16="http://schemas.microsoft.com/office/drawing/2014/main" id="{A01D9D64-6566-8F0E-DDF2-B599DBA152C6}"/>
              </a:ext>
            </a:extLst>
          </p:cNvPr>
          <p:cNvSpPr/>
          <p:nvPr/>
        </p:nvSpPr>
        <p:spPr>
          <a:xfrm rot="1644103">
            <a:off x="11133977" y="3092290"/>
            <a:ext cx="901202" cy="901202"/>
          </a:xfrm>
          <a:prstGeom prst="heart">
            <a:avLst/>
          </a:prstGeom>
          <a:gradFill flip="none" rotWithShape="1">
            <a:gsLst>
              <a:gs pos="94000">
                <a:srgbClr val="BCD2E7"/>
              </a:gs>
              <a:gs pos="59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erce 30">
            <a:extLst>
              <a:ext uri="{FF2B5EF4-FFF2-40B4-BE49-F238E27FC236}">
                <a16:creationId xmlns:a16="http://schemas.microsoft.com/office/drawing/2014/main" id="{A0DEFBF9-15D2-661F-052A-C51054798175}"/>
              </a:ext>
            </a:extLst>
          </p:cNvPr>
          <p:cNvSpPr/>
          <p:nvPr/>
        </p:nvSpPr>
        <p:spPr>
          <a:xfrm rot="20144467">
            <a:off x="10401432" y="1643638"/>
            <a:ext cx="901202" cy="901202"/>
          </a:xfrm>
          <a:prstGeom prst="hear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erce 31">
            <a:extLst>
              <a:ext uri="{FF2B5EF4-FFF2-40B4-BE49-F238E27FC236}">
                <a16:creationId xmlns:a16="http://schemas.microsoft.com/office/drawing/2014/main" id="{6B4FA971-6127-99DC-F4EE-48331AD5DAAD}"/>
              </a:ext>
            </a:extLst>
          </p:cNvPr>
          <p:cNvSpPr/>
          <p:nvPr/>
        </p:nvSpPr>
        <p:spPr>
          <a:xfrm rot="1644103">
            <a:off x="11133977" y="5989594"/>
            <a:ext cx="901202" cy="901202"/>
          </a:xfrm>
          <a:prstGeom prst="heart">
            <a:avLst/>
          </a:prstGeom>
          <a:gradFill flip="none" rotWithShape="1">
            <a:gsLst>
              <a:gs pos="45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erce 32">
            <a:extLst>
              <a:ext uri="{FF2B5EF4-FFF2-40B4-BE49-F238E27FC236}">
                <a16:creationId xmlns:a16="http://schemas.microsoft.com/office/drawing/2014/main" id="{16320936-863A-FE3A-5682-C16A92BE0646}"/>
              </a:ext>
            </a:extLst>
          </p:cNvPr>
          <p:cNvSpPr/>
          <p:nvPr/>
        </p:nvSpPr>
        <p:spPr>
          <a:xfrm rot="20144467">
            <a:off x="10401432" y="4540942"/>
            <a:ext cx="901202" cy="901202"/>
          </a:xfrm>
          <a:prstGeom prst="hear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7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94931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</Words>
  <Application>Microsoft Office PowerPoint</Application>
  <PresentationFormat>Panoramiczny</PresentationFormat>
  <Paragraphs>1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Anna 107938</dc:creator>
  <cp:lastModifiedBy>Anna 107938</cp:lastModifiedBy>
  <cp:revision>8</cp:revision>
  <dcterms:created xsi:type="dcterms:W3CDTF">2024-03-15T14:20:21Z</dcterms:created>
  <dcterms:modified xsi:type="dcterms:W3CDTF">2024-03-26T18:39:18Z</dcterms:modified>
</cp:coreProperties>
</file>