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embeddedFontLst>
    <p:embeddedFont>
      <p:font typeface="Wingdings 2" pitchFamily="18" charset="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onstantia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523836" y="714356"/>
            <a:ext cx="11001452" cy="52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Insurance Premium Prediction</a:t>
            </a:r>
            <a:endParaRPr sz="5400" b="1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Prediction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1.  Data Ingestion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Import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data frame file from db storage.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Replace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values with NAN if present in dataset.</a:t>
            </a:r>
          </a:p>
          <a:p>
            <a:r>
              <a:rPr lang="en-US" b="1" dirty="0" smtClean="0"/>
              <a:t> </a:t>
            </a:r>
            <a:endParaRPr lang="en-US" sz="1050" dirty="0" smtClean="0"/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0" y="2714620"/>
            <a:ext cx="107871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2.  Data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Validation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Null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values-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Drop the columns which have missing values more than specified threshold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Data-type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If required change data type of columns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No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of columns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-Validate the number of columns present in the files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Data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Drift-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Check whether new dataset is having major data drift or not. Save the report.yml in artifact folder.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Prediction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.  Data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Transformation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 saved transformation pipeline for data transformation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0" y="2714620"/>
            <a:ext cx="10787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4.  Prediction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Predict the target feature and saved it in directory in .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format.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&amp; A: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Google Shape;185;p10"/>
          <p:cNvSpPr txBox="1">
            <a:spLocks noGrp="1"/>
          </p:cNvSpPr>
          <p:nvPr>
            <p:ph idx="1"/>
          </p:nvPr>
        </p:nvSpPr>
        <p:spPr>
          <a:xfrm>
            <a:off x="684212" y="1000108"/>
            <a:ext cx="10520408" cy="510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) What’s the source of data?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The data  for training is provided by the client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csv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file.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2) What was the type of data?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	The data was the combination of numerical and Categorical values.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3) What’s the complete flow you followed in this Project?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	Refer slide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4</a:t>
            </a:r>
            <a:r>
              <a:rPr lang="en-US" sz="2000" baseline="30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for better Understanding 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4) After the File validation what you do with incompatible file or files which didn’t pass the validation?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         Files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like these are moved to the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artifact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older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and a list of these files has been   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         shared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with the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client.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&amp; A: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Google Shape;190;p11"/>
          <p:cNvSpPr txBox="1">
            <a:spLocks noGrp="1"/>
          </p:cNvSpPr>
          <p:nvPr>
            <p:ph idx="1"/>
          </p:nvPr>
        </p:nvSpPr>
        <p:spPr>
          <a:xfrm>
            <a:off x="684211" y="1071546"/>
            <a:ext cx="11074199" cy="55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5) How logs are managed?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	We are using different logs as per the steps that we follow in   validation and  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  modeling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like File validation log , Data Insertion ,Model Training log , prediction log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etc.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6) What techniques were you using for data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pre-processing?</a:t>
            </a:r>
            <a:endParaRPr lang="en-US" dirty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 1.Removing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unwanted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attributes</a:t>
            </a:r>
            <a:endParaRPr lang="en-US" dirty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 2.Visualizing 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relation of independent variables with each other and output variables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3.Checking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and changing Distribution of continuous values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4.Removing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outliers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5.Cleaning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data and imputing if null values are present. 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6.Converting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categorical data into numeric values.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7.Scaling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the data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2000"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&amp; A: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Google Shape;190;p11"/>
          <p:cNvSpPr txBox="1">
            <a:spLocks noGrp="1"/>
          </p:cNvSpPr>
          <p:nvPr>
            <p:ph idx="1"/>
          </p:nvPr>
        </p:nvSpPr>
        <p:spPr>
          <a:xfrm>
            <a:off x="684211" y="1071546"/>
            <a:ext cx="11074199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7) How training was done or what models were used?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Before model training data pre processing done and then model train on various ML algorithms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like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LR, SVM, Random Forest,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Xg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Boost, Gradient Boost, Decision Tree etc. Best best selected on the basis of accuracy score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8) How Prediction was done?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9) What are the different stages of deployment?</a:t>
            </a: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200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66712" y="1285860"/>
            <a:ext cx="10912514" cy="15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400" dirty="0" smtClean="0"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400" dirty="0" smtClean="0"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600" dirty="0" smtClean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Development </a:t>
            </a:r>
            <a:r>
              <a:rPr lang="en-US" sz="26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of a predictive model for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insurance premium prediction. </a:t>
            </a:r>
            <a:r>
              <a:rPr lang="en-US" sz="26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The model will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determine insurance premium based on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different features like gender, </a:t>
            </a:r>
            <a:r>
              <a:rPr lang="en-US" sz="2600" dirty="0" err="1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bmi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etc</a:t>
            </a:r>
            <a:endParaRPr sz="2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95274" y="571480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Objective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66712" y="1142984"/>
            <a:ext cx="10912514" cy="250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spcBef>
                <a:spcPts val="1000"/>
              </a:spcBef>
              <a:buSzPts val="1600"/>
              <a:buNone/>
            </a:pPr>
            <a:endParaRPr sz="240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400"/>
          </a:p>
        </p:txBody>
      </p:sp>
      <p:sp>
        <p:nvSpPr>
          <p:cNvPr id="3" name="TextBox 2"/>
          <p:cNvSpPr txBox="1"/>
          <p:nvPr/>
        </p:nvSpPr>
        <p:spPr>
          <a:xfrm>
            <a:off x="666712" y="571480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Data Sharing Agreement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1158" y="1500174"/>
            <a:ext cx="3786214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Bef>
                <a:spcPts val="96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Number of Columns</a:t>
            </a: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indent="-457200">
              <a:spcBef>
                <a:spcPts val="96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Column names </a:t>
            </a: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indent="-457200">
              <a:spcBef>
                <a:spcPts val="96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Column data type</a:t>
            </a: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50004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Architecture</a:t>
            </a:r>
            <a:endParaRPr lang="en-US" sz="2800" b="1" dirty="0" smtClean="0">
              <a:solidFill>
                <a:schemeClr val="tx1"/>
              </a:solidFill>
              <a:latin typeface="Aparajit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34" y="1071546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50004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142984"/>
            <a:ext cx="10787138" cy="395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Ingestion</a:t>
            </a:r>
          </a:p>
          <a:p>
            <a:pPr lvl="2"/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Import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collection data as pandas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frame.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Replace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values with NAN if present in dataset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Save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updated dataset to ‘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feature_store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’ folder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Split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dataset into train and test data and save it into ‘dataset’ folder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Save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these folders in ‘artifact’ folder.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836" y="50004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12" y="1142984"/>
            <a:ext cx="107871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2.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validation</a:t>
            </a:r>
          </a:p>
          <a:p>
            <a:pPr lvl="2"/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Null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values- Drop the columns which have missing values more than specified threshold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Data-type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If required change data type of columns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No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of columns -Validate the number of columns present in the files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Data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Drift-Check whether new dataset is having major data drift or not. Save the report.yml in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artifact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folder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428604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12" y="1142984"/>
            <a:ext cx="107871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Transformation</a:t>
            </a:r>
          </a:p>
          <a:p>
            <a:pPr lvl="2"/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Pipeline used for data pre processing. Create two pipelines for transforming input and target features.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One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hot encoding –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Encode categorical columns using one hot encoder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Handling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missing values-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Use imputation techniques to impute missing values in columns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Simple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imputer, KNN imputer etc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Feature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Scaling-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Try Standard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scaler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min max scalar or robust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scaler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 scaling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Outlier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handling-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 inter-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quantile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range method to handle outlier/robust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scaler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Imbalanced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data-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Use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SMOTETomek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technique to handle imbalanced data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Save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input feature transformation as transformer.pkl, target feature as transformer_target.pkl, train data as train.npz and test data as test.npz in artifact folder.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4.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 Training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There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are two approaches for model training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Using single algorithm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Multimodal system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adapted multimodal approach where model is being trained on multiple algorithms and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selected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one which gives high accuracy after hyper parameter tuning.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Hyper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parameter tuning: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Hyper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parameter tuning was done by using Grid search algorithm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Test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model for under fitting or over fitting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Save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best trained model in pickle format artifact folder as model.pkl.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5.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Evaluation</a:t>
            </a:r>
          </a:p>
          <a:p>
            <a:pPr lvl="2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While re-training check whether current model performance with previous model</a:t>
            </a:r>
            <a:r>
              <a:rPr lang="en-US" dirty="0" smtClean="0"/>
              <a:t>.</a:t>
            </a:r>
            <a:endParaRPr lang="en-US" sz="1100" dirty="0" smtClean="0"/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0" y="3052891"/>
            <a:ext cx="107871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Pusher</a:t>
            </a:r>
          </a:p>
          <a:p>
            <a:pPr lvl="2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Save trained model and transformed feature files in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saved_models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directory which will used during model evaluation.</a:t>
            </a:r>
          </a:p>
          <a:p>
            <a:r>
              <a:rPr lang="en-US" dirty="0" smtClean="0"/>
              <a:t>.</a:t>
            </a:r>
            <a:endParaRPr lang="en-US" sz="1100" dirty="0" smtClean="0"/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676</Words>
  <PresentationFormat>Custom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Times New Roman</vt:lpstr>
      <vt:lpstr>Wingdings 2</vt:lpstr>
      <vt:lpstr>Calibri</vt:lpstr>
      <vt:lpstr>Constantia</vt:lpstr>
      <vt:lpstr>Noto Sans Symbols</vt:lpstr>
      <vt:lpstr>Aparajita</vt:lpstr>
      <vt:lpstr>Wingdings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10</dc:creator>
  <cp:lastModifiedBy>aniket dumbre</cp:lastModifiedBy>
  <cp:revision>10</cp:revision>
  <dcterms:created xsi:type="dcterms:W3CDTF">2021-06-19T13:01:53Z</dcterms:created>
  <dcterms:modified xsi:type="dcterms:W3CDTF">2023-01-02T07:15:22Z</dcterms:modified>
</cp:coreProperties>
</file>