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24384000" cy="13716000"/>
  <p:notesSz cx="6858000" cy="9144000"/>
  <p:embeddedFontLst>
    <p:embeddedFont>
      <p:font typeface="Helvetica Neue"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GThCEmsa1cq8apo0pUgHQHUYv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747907-3051-457F-82E1-A5954F364D38}">
  <a:tblStyle styleId="{CD747907-3051-457F-82E1-A5954F364D38}" styleName="Table_0">
    <a:wholeTbl>
      <a:tcTxStyle b="off" i="off">
        <a:font>
          <a:latin typeface="Graphik"/>
          <a:ea typeface="Graphik"/>
          <a:cs typeface="Graphik"/>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FFF">
              <a:alpha val="0"/>
            </a:srgbClr>
          </a:solidFill>
        </a:fill>
      </a:tcStyle>
    </a:wholeTbl>
    <a:band1H>
      <a:tcTxStyle/>
      <a:tcStyle>
        <a:tcBdr/>
      </a:tcStyle>
    </a:band1H>
    <a:band2H>
      <a:tcTxStyle b="off" i="off"/>
      <a:tcStyle>
        <a:tcBdr/>
        <a:fill>
          <a:solidFill>
            <a:srgbClr val="747676"/>
          </a:solidFill>
        </a:fill>
      </a:tcStyle>
    </a:band2H>
    <a:band1V>
      <a:tcTxStyle/>
      <a:tcStyle>
        <a:tcBdr/>
      </a:tcStyle>
    </a:band1V>
    <a:band2V>
      <a:tcTxStyle/>
      <a:tcStyle>
        <a:tcBdr/>
      </a:tcStyle>
    </a:band2V>
    <a:lastCol>
      <a:tcTxStyle/>
      <a:tcStyle>
        <a:tcBdr/>
      </a:tcStyle>
    </a:lastCol>
    <a:firstCol>
      <a:tcTxStyle b="off" i="off">
        <a:font>
          <a:latin typeface="Graphik Medium"/>
          <a:ea typeface="Graphik Medium"/>
          <a:cs typeface="Graphik Medium"/>
        </a:font>
        <a:srgbClr val="FFFFFF"/>
      </a:tcTxStyle>
      <a:tcStyle>
        <a:tcBdr>
          <a:left>
            <a:ln w="12700" cap="flat" cmpd="sng">
              <a:solidFill>
                <a:srgbClr val="A9A9A9"/>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13B100"/>
          </a:solidFill>
        </a:fill>
      </a:tcStyle>
    </a:firstCol>
    <a:lastRow>
      <a:tcTxStyle b="off" i="off">
        <a:font>
          <a:latin typeface="Graphik"/>
          <a:ea typeface="Graphik"/>
          <a:cs typeface="Graphik"/>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38100" cap="flat" cmpd="sng">
              <a:solidFill>
                <a:srgbClr val="61D836"/>
              </a:solidFill>
              <a:prstDash val="solid"/>
              <a:round/>
              <a:headEnd type="none" w="sm" len="sm"/>
              <a:tailEnd type="none" w="sm" len="sm"/>
            </a:ln>
          </a:top>
          <a:bottom>
            <a:ln w="12700" cap="flat" cmpd="sng">
              <a:solidFill>
                <a:srgbClr val="A9A9A9"/>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ff" i="off">
        <a:font>
          <a:latin typeface="Graphik Medium"/>
          <a:ea typeface="Graphik Medium"/>
          <a:cs typeface="Graphik Medium"/>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A9A9A9"/>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007100"/>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0" d="100"/>
          <a:sy n="30" d="100"/>
        </p:scale>
        <p:origin x="88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63d4f9b3c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63d4f9b3c_5_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63d4f9b3c_1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63d4f9b3c_18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63d4f9b3c_18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63d4f9b3c_18_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Nick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63d4f9b3c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63d4f9b3c_0_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Looking at previous groups we chose to go with a similar timeline, in Sprint one we chose our topic and researched the potential impact our project can have on waste management. We also created team infrastructure, with team roles and meet up times. Lastly we created a home for our project with a Github repository. Moving on to sprint two we will start getting into more specialized research, looking into existing models, researching different kinds of waste and their appropriate collection services, looking for more training examples. Pretty much most of our preprocessing of data will be done in sprint 2</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63d4f9b3c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63d4f9b3c_0_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Moving on to sprint three we will begin drafting our technical paper and start working on the more technical aspects of our project. We will be training and evaluating the model with the data we collected in sprint 2. And we will also be incorporating the model into our application. Lastly in our final sprint we will be looking to wrap up the technical aspects of the project, the technical paper, and finalizing our MVP, minimum viable product to show to the class.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63d4f9b3c_4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63d4f9b3c_4_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63d4f9b3c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63d4f9b3c_0_5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63d4f9b3c_0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163d4f9b3c_0_8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63d4f9b3c_12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63d4f9b3c_12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63d4f9b3c_1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63d4f9b3c_13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63d4f9b3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63d4f9b3c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63d4f9b3c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63d4f9b3c_0_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Nick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63d4f9b3c_18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63d4f9b3c_18_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1270000" y="3289300"/>
            <a:ext cx="21844000" cy="3879454"/>
          </a:xfrm>
          <a:prstGeom prst="rect">
            <a:avLst/>
          </a:prstGeom>
          <a:noFill/>
          <a:ln>
            <a:noFill/>
          </a:ln>
        </p:spPr>
        <p:txBody>
          <a:bodyPr spcFirstLastPara="1" wrap="square" lIns="50800" tIns="50800" rIns="50800" bIns="50800" anchor="b" anchorCtr="0">
            <a:normAutofit/>
          </a:bodyPr>
          <a:lstStyle>
            <a:lvl1pPr lvl="0" algn="ctr">
              <a:lnSpc>
                <a:spcPct val="90000"/>
              </a:lnSpc>
              <a:spcBef>
                <a:spcPts val="0"/>
              </a:spcBef>
              <a:spcAft>
                <a:spcPts val="0"/>
              </a:spcAft>
              <a:buClr>
                <a:srgbClr val="00E8FF"/>
              </a:buClr>
              <a:buSzPts val="11600"/>
              <a:buFont typeface="Arial"/>
              <a:buNone/>
              <a:defRPr sz="11600">
                <a:solidFill>
                  <a:srgbClr val="00E8FF"/>
                </a:solidFill>
              </a:defRPr>
            </a:lvl1pPr>
            <a:lvl2pPr lvl="1" algn="ctr">
              <a:lnSpc>
                <a:spcPct val="80000"/>
              </a:lnSpc>
              <a:spcBef>
                <a:spcPts val="0"/>
              </a:spcBef>
              <a:spcAft>
                <a:spcPts val="0"/>
              </a:spcAft>
              <a:buClr>
                <a:srgbClr val="FFFFFF"/>
              </a:buClr>
              <a:buSzPts val="1800"/>
              <a:buNone/>
              <a:defRPr/>
            </a:lvl2pPr>
            <a:lvl3pPr lvl="2" algn="ctr">
              <a:lnSpc>
                <a:spcPct val="80000"/>
              </a:lnSpc>
              <a:spcBef>
                <a:spcPts val="0"/>
              </a:spcBef>
              <a:spcAft>
                <a:spcPts val="0"/>
              </a:spcAft>
              <a:buClr>
                <a:srgbClr val="FFFFFF"/>
              </a:buClr>
              <a:buSzPts val="1800"/>
              <a:buNone/>
              <a:defRPr/>
            </a:lvl3pPr>
            <a:lvl4pPr lvl="3" algn="ctr">
              <a:lnSpc>
                <a:spcPct val="80000"/>
              </a:lnSpc>
              <a:spcBef>
                <a:spcPts val="0"/>
              </a:spcBef>
              <a:spcAft>
                <a:spcPts val="0"/>
              </a:spcAft>
              <a:buClr>
                <a:srgbClr val="FFFFFF"/>
              </a:buClr>
              <a:buSzPts val="1800"/>
              <a:buNone/>
              <a:defRPr/>
            </a:lvl4pPr>
            <a:lvl5pPr lvl="4" algn="ctr">
              <a:lnSpc>
                <a:spcPct val="80000"/>
              </a:lnSpc>
              <a:spcBef>
                <a:spcPts val="0"/>
              </a:spcBef>
              <a:spcAft>
                <a:spcPts val="0"/>
              </a:spcAft>
              <a:buClr>
                <a:srgbClr val="FFFFFF"/>
              </a:buClr>
              <a:buSzPts val="1800"/>
              <a:buNone/>
              <a:defRPr/>
            </a:lvl5pPr>
            <a:lvl6pPr lvl="5" algn="ctr">
              <a:lnSpc>
                <a:spcPct val="80000"/>
              </a:lnSpc>
              <a:spcBef>
                <a:spcPts val="0"/>
              </a:spcBef>
              <a:spcAft>
                <a:spcPts val="0"/>
              </a:spcAft>
              <a:buClr>
                <a:srgbClr val="FFFFFF"/>
              </a:buClr>
              <a:buSzPts val="1800"/>
              <a:buNone/>
              <a:defRPr/>
            </a:lvl6pPr>
            <a:lvl7pPr lvl="6" algn="ctr">
              <a:lnSpc>
                <a:spcPct val="80000"/>
              </a:lnSpc>
              <a:spcBef>
                <a:spcPts val="0"/>
              </a:spcBef>
              <a:spcAft>
                <a:spcPts val="0"/>
              </a:spcAft>
              <a:buClr>
                <a:srgbClr val="FFFFFF"/>
              </a:buClr>
              <a:buSzPts val="1800"/>
              <a:buNone/>
              <a:defRPr/>
            </a:lvl7pPr>
            <a:lvl8pPr lvl="7" algn="ctr">
              <a:lnSpc>
                <a:spcPct val="80000"/>
              </a:lnSpc>
              <a:spcBef>
                <a:spcPts val="0"/>
              </a:spcBef>
              <a:spcAft>
                <a:spcPts val="0"/>
              </a:spcAft>
              <a:buClr>
                <a:srgbClr val="FFFFFF"/>
              </a:buClr>
              <a:buSzPts val="1800"/>
              <a:buNone/>
              <a:defRPr/>
            </a:lvl8pPr>
            <a:lvl9pPr lvl="8" algn="ctr">
              <a:lnSpc>
                <a:spcPct val="80000"/>
              </a:lnSpc>
              <a:spcBef>
                <a:spcPts val="0"/>
              </a:spcBef>
              <a:spcAft>
                <a:spcPts val="0"/>
              </a:spcAft>
              <a:buClr>
                <a:srgbClr val="FFFFFF"/>
              </a:buClr>
              <a:buSzPts val="1800"/>
              <a:buNone/>
              <a:defRPr/>
            </a:lvl9pPr>
          </a:lstStyle>
          <a:p>
            <a:endParaRPr/>
          </a:p>
        </p:txBody>
      </p:sp>
      <p:sp>
        <p:nvSpPr>
          <p:cNvPr id="11" name="Google Shape;11;p8"/>
          <p:cNvSpPr txBox="1">
            <a:spLocks noGrp="1"/>
          </p:cNvSpPr>
          <p:nvPr>
            <p:ph type="body" idx="1"/>
          </p:nvPr>
        </p:nvSpPr>
        <p:spPr>
          <a:xfrm>
            <a:off x="1270000" y="12160429"/>
            <a:ext cx="21844000" cy="694056"/>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D5D5D5"/>
              </a:buClr>
              <a:buSzPts val="3500"/>
              <a:buFont typeface="Arial"/>
              <a:buNone/>
              <a:defRPr sz="3500">
                <a:solidFill>
                  <a:srgbClr val="D5D5D5"/>
                </a:solidFill>
                <a:latin typeface="Arial"/>
                <a:ea typeface="Arial"/>
                <a:cs typeface="Arial"/>
                <a:sym typeface="Arial"/>
              </a:defRPr>
            </a:lvl1pPr>
            <a:lvl2pPr marL="914400" lvl="1" indent="-342900" algn="l">
              <a:lnSpc>
                <a:spcPct val="100000"/>
              </a:lnSpc>
              <a:spcBef>
                <a:spcPts val="2400"/>
              </a:spcBef>
              <a:spcAft>
                <a:spcPts val="0"/>
              </a:spcAft>
              <a:buSzPts val="1800"/>
              <a:buChar char="•"/>
              <a:defRPr/>
            </a:lvl2pPr>
            <a:lvl3pPr marL="1371600" lvl="2" indent="-342900" algn="l">
              <a:lnSpc>
                <a:spcPct val="100000"/>
              </a:lnSpc>
              <a:spcBef>
                <a:spcPts val="2400"/>
              </a:spcBef>
              <a:spcAft>
                <a:spcPts val="0"/>
              </a:spcAft>
              <a:buSzPts val="1800"/>
              <a:buChar char="•"/>
              <a:defRPr/>
            </a:lvl3pPr>
            <a:lvl4pPr marL="1828800" lvl="3" indent="-342900" algn="l">
              <a:lnSpc>
                <a:spcPct val="100000"/>
              </a:lnSpc>
              <a:spcBef>
                <a:spcPts val="2400"/>
              </a:spcBef>
              <a:spcAft>
                <a:spcPts val="0"/>
              </a:spcAft>
              <a:buSzPts val="1800"/>
              <a:buChar char="•"/>
              <a:defRPr/>
            </a:lvl4pPr>
            <a:lvl5pPr marL="2286000" lvl="4" indent="-342900" algn="l">
              <a:lnSpc>
                <a:spcPct val="100000"/>
              </a:lnSpc>
              <a:spcBef>
                <a:spcPts val="2400"/>
              </a:spcBef>
              <a:spcAft>
                <a:spcPts val="0"/>
              </a:spcAft>
              <a:buSzPts val="1800"/>
              <a:buChar char="•"/>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12" name="Google Shape;12;p8"/>
          <p:cNvSpPr txBox="1">
            <a:spLocks noGrp="1"/>
          </p:cNvSpPr>
          <p:nvPr>
            <p:ph type="body" idx="2"/>
          </p:nvPr>
        </p:nvSpPr>
        <p:spPr>
          <a:xfrm>
            <a:off x="1270000" y="6985000"/>
            <a:ext cx="21844000" cy="2512352"/>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D5D5D5"/>
              </a:buClr>
              <a:buSzPts val="6400"/>
              <a:buFont typeface="Arial"/>
              <a:buNone/>
              <a:defRPr sz="6400">
                <a:solidFill>
                  <a:srgbClr val="D5D5D5"/>
                </a:solidFill>
                <a:latin typeface="Arial"/>
                <a:ea typeface="Arial"/>
                <a:cs typeface="Arial"/>
                <a:sym typeface="Arial"/>
              </a:defRPr>
            </a:lvl1pPr>
            <a:lvl2pPr marL="914400" lvl="1" indent="-228600" algn="ctr">
              <a:lnSpc>
                <a:spcPct val="100000"/>
              </a:lnSpc>
              <a:spcBef>
                <a:spcPts val="0"/>
              </a:spcBef>
              <a:spcAft>
                <a:spcPts val="0"/>
              </a:spcAft>
              <a:buClr>
                <a:srgbClr val="D5D5D5"/>
              </a:buClr>
              <a:buSzPts val="6400"/>
              <a:buFont typeface="Arial"/>
              <a:buNone/>
              <a:defRPr sz="6400">
                <a:solidFill>
                  <a:srgbClr val="D5D5D5"/>
                </a:solidFill>
                <a:latin typeface="Arial"/>
                <a:ea typeface="Arial"/>
                <a:cs typeface="Arial"/>
                <a:sym typeface="Arial"/>
              </a:defRPr>
            </a:lvl2pPr>
            <a:lvl3pPr marL="1371600" lvl="2" indent="-228600" algn="ctr">
              <a:lnSpc>
                <a:spcPct val="100000"/>
              </a:lnSpc>
              <a:spcBef>
                <a:spcPts val="0"/>
              </a:spcBef>
              <a:spcAft>
                <a:spcPts val="0"/>
              </a:spcAft>
              <a:buClr>
                <a:srgbClr val="D5D5D5"/>
              </a:buClr>
              <a:buSzPts val="6400"/>
              <a:buFont typeface="Arial"/>
              <a:buNone/>
              <a:defRPr sz="6400">
                <a:solidFill>
                  <a:srgbClr val="D5D5D5"/>
                </a:solidFill>
                <a:latin typeface="Arial"/>
                <a:ea typeface="Arial"/>
                <a:cs typeface="Arial"/>
                <a:sym typeface="Arial"/>
              </a:defRPr>
            </a:lvl3pPr>
            <a:lvl4pPr marL="1828800" lvl="3" indent="-228600" algn="ctr">
              <a:lnSpc>
                <a:spcPct val="100000"/>
              </a:lnSpc>
              <a:spcBef>
                <a:spcPts val="0"/>
              </a:spcBef>
              <a:spcAft>
                <a:spcPts val="0"/>
              </a:spcAft>
              <a:buClr>
                <a:srgbClr val="D5D5D5"/>
              </a:buClr>
              <a:buSzPts val="6400"/>
              <a:buFont typeface="Arial"/>
              <a:buNone/>
              <a:defRPr sz="6400">
                <a:solidFill>
                  <a:srgbClr val="D5D5D5"/>
                </a:solidFill>
                <a:latin typeface="Arial"/>
                <a:ea typeface="Arial"/>
                <a:cs typeface="Arial"/>
                <a:sym typeface="Arial"/>
              </a:defRPr>
            </a:lvl4pPr>
            <a:lvl5pPr marL="2286000" lvl="4" indent="-228600" algn="ctr">
              <a:lnSpc>
                <a:spcPct val="100000"/>
              </a:lnSpc>
              <a:spcBef>
                <a:spcPts val="0"/>
              </a:spcBef>
              <a:spcAft>
                <a:spcPts val="0"/>
              </a:spcAft>
              <a:buClr>
                <a:srgbClr val="D5D5D5"/>
              </a:buClr>
              <a:buSzPts val="6400"/>
              <a:buFont typeface="Arial"/>
              <a:buNone/>
              <a:defRPr sz="6400">
                <a:solidFill>
                  <a:srgbClr val="D5D5D5"/>
                </a:solidFill>
                <a:latin typeface="Arial"/>
                <a:ea typeface="Arial"/>
                <a:cs typeface="Arial"/>
                <a:sym typeface="Arial"/>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13" name="Google Shape;13;p8"/>
          <p:cNvSpPr txBox="1">
            <a:spLocks noGrp="1"/>
          </p:cNvSpPr>
          <p:nvPr>
            <p:ph type="sldNum" idx="12"/>
          </p:nvPr>
        </p:nvSpPr>
        <p:spPr>
          <a:xfrm>
            <a:off x="11977623" y="13081000"/>
            <a:ext cx="416053" cy="467107"/>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200"/>
              <a:buFont typeface="Arial"/>
              <a:buNone/>
              <a:defRPr sz="2200">
                <a:solidFill>
                  <a:srgbClr val="FFFFFF"/>
                </a:solidFill>
              </a:defRPr>
            </a:lvl1pPr>
            <a:lvl2pPr marL="0" lvl="1" indent="0" algn="ctr">
              <a:lnSpc>
                <a:spcPct val="100000"/>
              </a:lnSpc>
              <a:spcBef>
                <a:spcPts val="0"/>
              </a:spcBef>
              <a:spcAft>
                <a:spcPts val="0"/>
              </a:spcAft>
              <a:buClr>
                <a:srgbClr val="FFFFFF"/>
              </a:buClr>
              <a:buSzPts val="2200"/>
              <a:buFont typeface="Arial"/>
              <a:buNone/>
              <a:defRPr sz="2200">
                <a:solidFill>
                  <a:srgbClr val="FFFFFF"/>
                </a:solidFill>
              </a:defRPr>
            </a:lvl2pPr>
            <a:lvl3pPr marL="0" lvl="2" indent="0" algn="ctr">
              <a:lnSpc>
                <a:spcPct val="100000"/>
              </a:lnSpc>
              <a:spcBef>
                <a:spcPts val="0"/>
              </a:spcBef>
              <a:spcAft>
                <a:spcPts val="0"/>
              </a:spcAft>
              <a:buClr>
                <a:srgbClr val="FFFFFF"/>
              </a:buClr>
              <a:buSzPts val="2200"/>
              <a:buFont typeface="Arial"/>
              <a:buNone/>
              <a:defRPr sz="2200">
                <a:solidFill>
                  <a:srgbClr val="FFFFFF"/>
                </a:solidFill>
              </a:defRPr>
            </a:lvl3pPr>
            <a:lvl4pPr marL="0" lvl="3" indent="0" algn="ctr">
              <a:lnSpc>
                <a:spcPct val="100000"/>
              </a:lnSpc>
              <a:spcBef>
                <a:spcPts val="0"/>
              </a:spcBef>
              <a:spcAft>
                <a:spcPts val="0"/>
              </a:spcAft>
              <a:buClr>
                <a:srgbClr val="FFFFFF"/>
              </a:buClr>
              <a:buSzPts val="2200"/>
              <a:buFont typeface="Arial"/>
              <a:buNone/>
              <a:defRPr sz="2200">
                <a:solidFill>
                  <a:srgbClr val="FFFFFF"/>
                </a:solidFill>
              </a:defRPr>
            </a:lvl4pPr>
            <a:lvl5pPr marL="0" lvl="4" indent="0" algn="ctr">
              <a:lnSpc>
                <a:spcPct val="100000"/>
              </a:lnSpc>
              <a:spcBef>
                <a:spcPts val="0"/>
              </a:spcBef>
              <a:spcAft>
                <a:spcPts val="0"/>
              </a:spcAft>
              <a:buClr>
                <a:srgbClr val="FFFFFF"/>
              </a:buClr>
              <a:buSzPts val="2200"/>
              <a:buFont typeface="Arial"/>
              <a:buNone/>
              <a:defRPr sz="2200">
                <a:solidFill>
                  <a:srgbClr val="FFFFFF"/>
                </a:solidFill>
              </a:defRPr>
            </a:lvl5pPr>
            <a:lvl6pPr marL="0" lvl="5" indent="0" algn="ctr">
              <a:lnSpc>
                <a:spcPct val="100000"/>
              </a:lnSpc>
              <a:spcBef>
                <a:spcPts val="0"/>
              </a:spcBef>
              <a:spcAft>
                <a:spcPts val="0"/>
              </a:spcAft>
              <a:buClr>
                <a:srgbClr val="FFFFFF"/>
              </a:buClr>
              <a:buSzPts val="2200"/>
              <a:buFont typeface="Arial"/>
              <a:buNone/>
              <a:defRPr sz="2200">
                <a:solidFill>
                  <a:srgbClr val="FFFFFF"/>
                </a:solidFill>
              </a:defRPr>
            </a:lvl6pPr>
            <a:lvl7pPr marL="0" lvl="6" indent="0" algn="ctr">
              <a:lnSpc>
                <a:spcPct val="100000"/>
              </a:lnSpc>
              <a:spcBef>
                <a:spcPts val="0"/>
              </a:spcBef>
              <a:spcAft>
                <a:spcPts val="0"/>
              </a:spcAft>
              <a:buClr>
                <a:srgbClr val="FFFFFF"/>
              </a:buClr>
              <a:buSzPts val="2200"/>
              <a:buFont typeface="Arial"/>
              <a:buNone/>
              <a:defRPr sz="2200">
                <a:solidFill>
                  <a:srgbClr val="FFFFFF"/>
                </a:solidFill>
              </a:defRPr>
            </a:lvl7pPr>
            <a:lvl8pPr marL="0" lvl="7" indent="0" algn="ctr">
              <a:lnSpc>
                <a:spcPct val="100000"/>
              </a:lnSpc>
              <a:spcBef>
                <a:spcPts val="0"/>
              </a:spcBef>
              <a:spcAft>
                <a:spcPts val="0"/>
              </a:spcAft>
              <a:buClr>
                <a:srgbClr val="FFFFFF"/>
              </a:buClr>
              <a:buSzPts val="2200"/>
              <a:buFont typeface="Arial"/>
              <a:buNone/>
              <a:defRPr sz="2200">
                <a:solidFill>
                  <a:srgbClr val="FFFFFF"/>
                </a:solidFill>
              </a:defRPr>
            </a:lvl8pPr>
            <a:lvl9pPr marL="0" lvl="8" indent="0" algn="ctr">
              <a:lnSpc>
                <a:spcPct val="100000"/>
              </a:lnSpc>
              <a:spcBef>
                <a:spcPts val="0"/>
              </a:spcBef>
              <a:spcAft>
                <a:spcPts val="0"/>
              </a:spcAft>
              <a:buClr>
                <a:srgbClr val="FFFFFF"/>
              </a:buClr>
              <a:buSzPts val="2200"/>
              <a:buFont typeface="Arial"/>
              <a:buNone/>
              <a:defRPr sz="22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1270000" y="812800"/>
            <a:ext cx="21844000" cy="1557437"/>
          </a:xfrm>
          <a:prstGeom prst="rect">
            <a:avLst/>
          </a:prstGeom>
          <a:noFill/>
          <a:ln>
            <a:noFill/>
          </a:ln>
        </p:spPr>
        <p:txBody>
          <a:bodyPr spcFirstLastPara="1" wrap="square" lIns="50800" tIns="50800" rIns="50800" bIns="50800" anchor="b" anchorCtr="0">
            <a:normAutofit/>
          </a:bodyPr>
          <a:lstStyle>
            <a:lvl1pPr lvl="0" algn="ctr">
              <a:lnSpc>
                <a:spcPct val="80000"/>
              </a:lnSpc>
              <a:spcBef>
                <a:spcPts val="0"/>
              </a:spcBef>
              <a:spcAft>
                <a:spcPts val="0"/>
              </a:spcAft>
              <a:buClr>
                <a:srgbClr val="FFFFFF"/>
              </a:buClr>
              <a:buSzPts val="1800"/>
              <a:buNone/>
              <a:defRPr/>
            </a:lvl1pPr>
            <a:lvl2pPr lvl="1" algn="ctr">
              <a:lnSpc>
                <a:spcPct val="80000"/>
              </a:lnSpc>
              <a:spcBef>
                <a:spcPts val="0"/>
              </a:spcBef>
              <a:spcAft>
                <a:spcPts val="0"/>
              </a:spcAft>
              <a:buClr>
                <a:srgbClr val="FFFFFF"/>
              </a:buClr>
              <a:buSzPts val="1800"/>
              <a:buNone/>
              <a:defRPr/>
            </a:lvl2pPr>
            <a:lvl3pPr lvl="2" algn="ctr">
              <a:lnSpc>
                <a:spcPct val="80000"/>
              </a:lnSpc>
              <a:spcBef>
                <a:spcPts val="0"/>
              </a:spcBef>
              <a:spcAft>
                <a:spcPts val="0"/>
              </a:spcAft>
              <a:buClr>
                <a:srgbClr val="FFFFFF"/>
              </a:buClr>
              <a:buSzPts val="1800"/>
              <a:buNone/>
              <a:defRPr/>
            </a:lvl3pPr>
            <a:lvl4pPr lvl="3" algn="ctr">
              <a:lnSpc>
                <a:spcPct val="80000"/>
              </a:lnSpc>
              <a:spcBef>
                <a:spcPts val="0"/>
              </a:spcBef>
              <a:spcAft>
                <a:spcPts val="0"/>
              </a:spcAft>
              <a:buClr>
                <a:srgbClr val="FFFFFF"/>
              </a:buClr>
              <a:buSzPts val="1800"/>
              <a:buNone/>
              <a:defRPr/>
            </a:lvl4pPr>
            <a:lvl5pPr lvl="4" algn="ctr">
              <a:lnSpc>
                <a:spcPct val="80000"/>
              </a:lnSpc>
              <a:spcBef>
                <a:spcPts val="0"/>
              </a:spcBef>
              <a:spcAft>
                <a:spcPts val="0"/>
              </a:spcAft>
              <a:buClr>
                <a:srgbClr val="FFFFFF"/>
              </a:buClr>
              <a:buSzPts val="1800"/>
              <a:buNone/>
              <a:defRPr/>
            </a:lvl5pPr>
            <a:lvl6pPr lvl="5" algn="ctr">
              <a:lnSpc>
                <a:spcPct val="80000"/>
              </a:lnSpc>
              <a:spcBef>
                <a:spcPts val="0"/>
              </a:spcBef>
              <a:spcAft>
                <a:spcPts val="0"/>
              </a:spcAft>
              <a:buClr>
                <a:srgbClr val="FFFFFF"/>
              </a:buClr>
              <a:buSzPts val="1800"/>
              <a:buNone/>
              <a:defRPr/>
            </a:lvl6pPr>
            <a:lvl7pPr lvl="6" algn="ctr">
              <a:lnSpc>
                <a:spcPct val="80000"/>
              </a:lnSpc>
              <a:spcBef>
                <a:spcPts val="0"/>
              </a:spcBef>
              <a:spcAft>
                <a:spcPts val="0"/>
              </a:spcAft>
              <a:buClr>
                <a:srgbClr val="FFFFFF"/>
              </a:buClr>
              <a:buSzPts val="1800"/>
              <a:buNone/>
              <a:defRPr/>
            </a:lvl7pPr>
            <a:lvl8pPr lvl="7" algn="ctr">
              <a:lnSpc>
                <a:spcPct val="80000"/>
              </a:lnSpc>
              <a:spcBef>
                <a:spcPts val="0"/>
              </a:spcBef>
              <a:spcAft>
                <a:spcPts val="0"/>
              </a:spcAft>
              <a:buClr>
                <a:srgbClr val="FFFFFF"/>
              </a:buClr>
              <a:buSzPts val="1800"/>
              <a:buNone/>
              <a:defRPr/>
            </a:lvl8pPr>
            <a:lvl9pPr lvl="8" algn="ctr">
              <a:lnSpc>
                <a:spcPct val="80000"/>
              </a:lnSpc>
              <a:spcBef>
                <a:spcPts val="0"/>
              </a:spcBef>
              <a:spcAft>
                <a:spcPts val="0"/>
              </a:spcAft>
              <a:buClr>
                <a:srgbClr val="FFFFFF"/>
              </a:buClr>
              <a:buSzPts val="1800"/>
              <a:buNone/>
              <a:defRPr/>
            </a:lvl9pPr>
          </a:lstStyle>
          <a:p>
            <a:endParaRPr/>
          </a:p>
        </p:txBody>
      </p:sp>
      <p:sp>
        <p:nvSpPr>
          <p:cNvPr id="51" name="Google Shape;51;p17"/>
          <p:cNvSpPr txBox="1">
            <a:spLocks noGrp="1"/>
          </p:cNvSpPr>
          <p:nvPr>
            <p:ph type="body" idx="1"/>
          </p:nvPr>
        </p:nvSpPr>
        <p:spPr>
          <a:xfrm>
            <a:off x="1270000" y="2133600"/>
            <a:ext cx="21844000" cy="10160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D5D5D5"/>
              </a:buClr>
              <a:buSzPts val="5400"/>
              <a:buFont typeface="Arial"/>
              <a:buNone/>
              <a:defRPr sz="5400">
                <a:solidFill>
                  <a:srgbClr val="D5D5D5"/>
                </a:solidFill>
                <a:latin typeface="Arial"/>
                <a:ea typeface="Arial"/>
                <a:cs typeface="Arial"/>
                <a:sym typeface="Arial"/>
              </a:defRPr>
            </a:lvl1pPr>
            <a:lvl2pPr marL="914400" lvl="1" indent="-342900" algn="l">
              <a:lnSpc>
                <a:spcPct val="100000"/>
              </a:lnSpc>
              <a:spcBef>
                <a:spcPts val="2400"/>
              </a:spcBef>
              <a:spcAft>
                <a:spcPts val="0"/>
              </a:spcAft>
              <a:buSzPts val="1800"/>
              <a:buChar char="•"/>
              <a:defRPr/>
            </a:lvl2pPr>
            <a:lvl3pPr marL="1371600" lvl="2" indent="-342900" algn="l">
              <a:lnSpc>
                <a:spcPct val="100000"/>
              </a:lnSpc>
              <a:spcBef>
                <a:spcPts val="2400"/>
              </a:spcBef>
              <a:spcAft>
                <a:spcPts val="0"/>
              </a:spcAft>
              <a:buSzPts val="1800"/>
              <a:buChar char="•"/>
              <a:defRPr/>
            </a:lvl3pPr>
            <a:lvl4pPr marL="1828800" lvl="3" indent="-342900" algn="l">
              <a:lnSpc>
                <a:spcPct val="100000"/>
              </a:lnSpc>
              <a:spcBef>
                <a:spcPts val="2400"/>
              </a:spcBef>
              <a:spcAft>
                <a:spcPts val="0"/>
              </a:spcAft>
              <a:buSzPts val="1800"/>
              <a:buChar char="•"/>
              <a:defRPr/>
            </a:lvl4pPr>
            <a:lvl5pPr marL="2286000" lvl="4" indent="-342900" algn="l">
              <a:lnSpc>
                <a:spcPct val="100000"/>
              </a:lnSpc>
              <a:spcBef>
                <a:spcPts val="2400"/>
              </a:spcBef>
              <a:spcAft>
                <a:spcPts val="0"/>
              </a:spcAft>
              <a:buSzPts val="1800"/>
              <a:buChar char="•"/>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52" name="Google Shape;52;p17"/>
          <p:cNvSpPr txBox="1">
            <a:spLocks noGrp="1"/>
          </p:cNvSpPr>
          <p:nvPr>
            <p:ph type="sldNum" idx="12"/>
          </p:nvPr>
        </p:nvSpPr>
        <p:spPr>
          <a:xfrm>
            <a:off x="11977623" y="13081000"/>
            <a:ext cx="416053" cy="467107"/>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200"/>
              <a:buFont typeface="Arial"/>
              <a:buNone/>
              <a:defRPr sz="2200">
                <a:solidFill>
                  <a:srgbClr val="FFFFFF"/>
                </a:solidFill>
              </a:defRPr>
            </a:lvl1pPr>
            <a:lvl2pPr marL="0" lvl="1" indent="0" algn="ctr">
              <a:lnSpc>
                <a:spcPct val="100000"/>
              </a:lnSpc>
              <a:spcBef>
                <a:spcPts val="0"/>
              </a:spcBef>
              <a:spcAft>
                <a:spcPts val="0"/>
              </a:spcAft>
              <a:buClr>
                <a:srgbClr val="FFFFFF"/>
              </a:buClr>
              <a:buSzPts val="2200"/>
              <a:buFont typeface="Arial"/>
              <a:buNone/>
              <a:defRPr sz="2200">
                <a:solidFill>
                  <a:srgbClr val="FFFFFF"/>
                </a:solidFill>
              </a:defRPr>
            </a:lvl2pPr>
            <a:lvl3pPr marL="0" lvl="2" indent="0" algn="ctr">
              <a:lnSpc>
                <a:spcPct val="100000"/>
              </a:lnSpc>
              <a:spcBef>
                <a:spcPts val="0"/>
              </a:spcBef>
              <a:spcAft>
                <a:spcPts val="0"/>
              </a:spcAft>
              <a:buClr>
                <a:srgbClr val="FFFFFF"/>
              </a:buClr>
              <a:buSzPts val="2200"/>
              <a:buFont typeface="Arial"/>
              <a:buNone/>
              <a:defRPr sz="2200">
                <a:solidFill>
                  <a:srgbClr val="FFFFFF"/>
                </a:solidFill>
              </a:defRPr>
            </a:lvl3pPr>
            <a:lvl4pPr marL="0" lvl="3" indent="0" algn="ctr">
              <a:lnSpc>
                <a:spcPct val="100000"/>
              </a:lnSpc>
              <a:spcBef>
                <a:spcPts val="0"/>
              </a:spcBef>
              <a:spcAft>
                <a:spcPts val="0"/>
              </a:spcAft>
              <a:buClr>
                <a:srgbClr val="FFFFFF"/>
              </a:buClr>
              <a:buSzPts val="2200"/>
              <a:buFont typeface="Arial"/>
              <a:buNone/>
              <a:defRPr sz="2200">
                <a:solidFill>
                  <a:srgbClr val="FFFFFF"/>
                </a:solidFill>
              </a:defRPr>
            </a:lvl4pPr>
            <a:lvl5pPr marL="0" lvl="4" indent="0" algn="ctr">
              <a:lnSpc>
                <a:spcPct val="100000"/>
              </a:lnSpc>
              <a:spcBef>
                <a:spcPts val="0"/>
              </a:spcBef>
              <a:spcAft>
                <a:spcPts val="0"/>
              </a:spcAft>
              <a:buClr>
                <a:srgbClr val="FFFFFF"/>
              </a:buClr>
              <a:buSzPts val="2200"/>
              <a:buFont typeface="Arial"/>
              <a:buNone/>
              <a:defRPr sz="2200">
                <a:solidFill>
                  <a:srgbClr val="FFFFFF"/>
                </a:solidFill>
              </a:defRPr>
            </a:lvl5pPr>
            <a:lvl6pPr marL="0" lvl="5" indent="0" algn="ctr">
              <a:lnSpc>
                <a:spcPct val="100000"/>
              </a:lnSpc>
              <a:spcBef>
                <a:spcPts val="0"/>
              </a:spcBef>
              <a:spcAft>
                <a:spcPts val="0"/>
              </a:spcAft>
              <a:buClr>
                <a:srgbClr val="FFFFFF"/>
              </a:buClr>
              <a:buSzPts val="2200"/>
              <a:buFont typeface="Arial"/>
              <a:buNone/>
              <a:defRPr sz="2200">
                <a:solidFill>
                  <a:srgbClr val="FFFFFF"/>
                </a:solidFill>
              </a:defRPr>
            </a:lvl6pPr>
            <a:lvl7pPr marL="0" lvl="6" indent="0" algn="ctr">
              <a:lnSpc>
                <a:spcPct val="100000"/>
              </a:lnSpc>
              <a:spcBef>
                <a:spcPts val="0"/>
              </a:spcBef>
              <a:spcAft>
                <a:spcPts val="0"/>
              </a:spcAft>
              <a:buClr>
                <a:srgbClr val="FFFFFF"/>
              </a:buClr>
              <a:buSzPts val="2200"/>
              <a:buFont typeface="Arial"/>
              <a:buNone/>
              <a:defRPr sz="2200">
                <a:solidFill>
                  <a:srgbClr val="FFFFFF"/>
                </a:solidFill>
              </a:defRPr>
            </a:lvl7pPr>
            <a:lvl8pPr marL="0" lvl="7" indent="0" algn="ctr">
              <a:lnSpc>
                <a:spcPct val="100000"/>
              </a:lnSpc>
              <a:spcBef>
                <a:spcPts val="0"/>
              </a:spcBef>
              <a:spcAft>
                <a:spcPts val="0"/>
              </a:spcAft>
              <a:buClr>
                <a:srgbClr val="FFFFFF"/>
              </a:buClr>
              <a:buSzPts val="2200"/>
              <a:buFont typeface="Arial"/>
              <a:buNone/>
              <a:defRPr sz="2200">
                <a:solidFill>
                  <a:srgbClr val="FFFFFF"/>
                </a:solidFill>
              </a:defRPr>
            </a:lvl8pPr>
            <a:lvl9pPr marL="0" lvl="8" indent="0" algn="ctr">
              <a:lnSpc>
                <a:spcPct val="100000"/>
              </a:lnSpc>
              <a:spcBef>
                <a:spcPts val="0"/>
              </a:spcBef>
              <a:spcAft>
                <a:spcPts val="0"/>
              </a:spcAft>
              <a:buClr>
                <a:srgbClr val="FFFFFF"/>
              </a:buClr>
              <a:buSzPts val="2200"/>
              <a:buFont typeface="Arial"/>
              <a:buNone/>
              <a:defRPr sz="22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tatement">
  <p:cSld name="Statement">
    <p:spTree>
      <p:nvGrpSpPr>
        <p:cNvPr id="1" name="Shape 53"/>
        <p:cNvGrpSpPr/>
        <p:nvPr/>
      </p:nvGrpSpPr>
      <p:grpSpPr>
        <a:xfrm>
          <a:off x="0" y="0"/>
          <a:ext cx="0" cy="0"/>
          <a:chOff x="0" y="0"/>
          <a:chExt cx="0" cy="0"/>
        </a:xfrm>
      </p:grpSpPr>
      <p:sp>
        <p:nvSpPr>
          <p:cNvPr id="54" name="Google Shape;54;p18"/>
          <p:cNvSpPr txBox="1">
            <a:spLocks noGrp="1"/>
          </p:cNvSpPr>
          <p:nvPr>
            <p:ph type="body" idx="1"/>
          </p:nvPr>
        </p:nvSpPr>
        <p:spPr>
          <a:xfrm>
            <a:off x="1270000" y="4546600"/>
            <a:ext cx="21844000" cy="4678065"/>
          </a:xfrm>
          <a:prstGeom prst="rect">
            <a:avLst/>
          </a:prstGeom>
          <a:noFill/>
          <a:ln>
            <a:noFill/>
          </a:ln>
        </p:spPr>
        <p:txBody>
          <a:bodyPr spcFirstLastPara="1" wrap="square" lIns="50800" tIns="50800" rIns="50800" bIns="50800" anchor="ctr" anchorCtr="0">
            <a:normAutofit/>
          </a:bodyPr>
          <a:lstStyle>
            <a:lvl1pPr marL="457200" lvl="0" indent="-228600" algn="ctr">
              <a:lnSpc>
                <a:spcPct val="100000"/>
              </a:lnSpc>
              <a:spcBef>
                <a:spcPts val="0"/>
              </a:spcBef>
              <a:spcAft>
                <a:spcPts val="0"/>
              </a:spcAft>
              <a:buClr>
                <a:srgbClr val="FFFFFF"/>
              </a:buClr>
              <a:buSzPts val="8400"/>
              <a:buFont typeface="Arial"/>
              <a:buNone/>
              <a:defRPr sz="8400">
                <a:solidFill>
                  <a:srgbClr val="FFFFFF"/>
                </a:solidFill>
                <a:latin typeface="Arial"/>
                <a:ea typeface="Arial"/>
                <a:cs typeface="Arial"/>
                <a:sym typeface="Arial"/>
              </a:defRPr>
            </a:lvl1pPr>
            <a:lvl2pPr marL="914400" lvl="1" indent="-228600" algn="ctr">
              <a:lnSpc>
                <a:spcPct val="100000"/>
              </a:lnSpc>
              <a:spcBef>
                <a:spcPts val="0"/>
              </a:spcBef>
              <a:spcAft>
                <a:spcPts val="0"/>
              </a:spcAft>
              <a:buClr>
                <a:srgbClr val="FFFFFF"/>
              </a:buClr>
              <a:buSzPts val="8400"/>
              <a:buFont typeface="Arial"/>
              <a:buNone/>
              <a:defRPr sz="8400">
                <a:solidFill>
                  <a:srgbClr val="FFFFFF"/>
                </a:solidFill>
                <a:latin typeface="Arial"/>
                <a:ea typeface="Arial"/>
                <a:cs typeface="Arial"/>
                <a:sym typeface="Arial"/>
              </a:defRPr>
            </a:lvl2pPr>
            <a:lvl3pPr marL="1371600" lvl="2" indent="-228600" algn="ctr">
              <a:lnSpc>
                <a:spcPct val="100000"/>
              </a:lnSpc>
              <a:spcBef>
                <a:spcPts val="0"/>
              </a:spcBef>
              <a:spcAft>
                <a:spcPts val="0"/>
              </a:spcAft>
              <a:buClr>
                <a:srgbClr val="FFFFFF"/>
              </a:buClr>
              <a:buSzPts val="8400"/>
              <a:buFont typeface="Arial"/>
              <a:buNone/>
              <a:defRPr sz="8400">
                <a:solidFill>
                  <a:srgbClr val="FFFFFF"/>
                </a:solidFill>
                <a:latin typeface="Arial"/>
                <a:ea typeface="Arial"/>
                <a:cs typeface="Arial"/>
                <a:sym typeface="Arial"/>
              </a:defRPr>
            </a:lvl3pPr>
            <a:lvl4pPr marL="1828800" lvl="3" indent="-228600" algn="ctr">
              <a:lnSpc>
                <a:spcPct val="100000"/>
              </a:lnSpc>
              <a:spcBef>
                <a:spcPts val="0"/>
              </a:spcBef>
              <a:spcAft>
                <a:spcPts val="0"/>
              </a:spcAft>
              <a:buClr>
                <a:srgbClr val="FFFFFF"/>
              </a:buClr>
              <a:buSzPts val="8400"/>
              <a:buFont typeface="Arial"/>
              <a:buNone/>
              <a:defRPr sz="8400">
                <a:solidFill>
                  <a:srgbClr val="FFFFFF"/>
                </a:solidFill>
                <a:latin typeface="Arial"/>
                <a:ea typeface="Arial"/>
                <a:cs typeface="Arial"/>
                <a:sym typeface="Arial"/>
              </a:defRPr>
            </a:lvl4pPr>
            <a:lvl5pPr marL="2286000" lvl="4" indent="-228600" algn="ctr">
              <a:lnSpc>
                <a:spcPct val="100000"/>
              </a:lnSpc>
              <a:spcBef>
                <a:spcPts val="0"/>
              </a:spcBef>
              <a:spcAft>
                <a:spcPts val="0"/>
              </a:spcAft>
              <a:buClr>
                <a:srgbClr val="FFFFFF"/>
              </a:buClr>
              <a:buSzPts val="8400"/>
              <a:buFont typeface="Arial"/>
              <a:buNone/>
              <a:defRPr sz="8400">
                <a:solidFill>
                  <a:srgbClr val="FFFFFF"/>
                </a:solidFill>
                <a:latin typeface="Arial"/>
                <a:ea typeface="Arial"/>
                <a:cs typeface="Arial"/>
                <a:sym typeface="Arial"/>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55" name="Google Shape;55;p18"/>
          <p:cNvSpPr txBox="1">
            <a:spLocks noGrp="1"/>
          </p:cNvSpPr>
          <p:nvPr>
            <p:ph type="sldNum" idx="12"/>
          </p:nvPr>
        </p:nvSpPr>
        <p:spPr>
          <a:xfrm>
            <a:off x="11977623" y="13081000"/>
            <a:ext cx="416053" cy="467107"/>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200"/>
              <a:buFont typeface="Arial"/>
              <a:buNone/>
              <a:defRPr sz="2200">
                <a:solidFill>
                  <a:srgbClr val="FFFFFF"/>
                </a:solidFill>
              </a:defRPr>
            </a:lvl1pPr>
            <a:lvl2pPr marL="0" lvl="1" indent="0" algn="ctr">
              <a:lnSpc>
                <a:spcPct val="100000"/>
              </a:lnSpc>
              <a:spcBef>
                <a:spcPts val="0"/>
              </a:spcBef>
              <a:spcAft>
                <a:spcPts val="0"/>
              </a:spcAft>
              <a:buClr>
                <a:srgbClr val="FFFFFF"/>
              </a:buClr>
              <a:buSzPts val="2200"/>
              <a:buFont typeface="Arial"/>
              <a:buNone/>
              <a:defRPr sz="2200">
                <a:solidFill>
                  <a:srgbClr val="FFFFFF"/>
                </a:solidFill>
              </a:defRPr>
            </a:lvl2pPr>
            <a:lvl3pPr marL="0" lvl="2" indent="0" algn="ctr">
              <a:lnSpc>
                <a:spcPct val="100000"/>
              </a:lnSpc>
              <a:spcBef>
                <a:spcPts val="0"/>
              </a:spcBef>
              <a:spcAft>
                <a:spcPts val="0"/>
              </a:spcAft>
              <a:buClr>
                <a:srgbClr val="FFFFFF"/>
              </a:buClr>
              <a:buSzPts val="2200"/>
              <a:buFont typeface="Arial"/>
              <a:buNone/>
              <a:defRPr sz="2200">
                <a:solidFill>
                  <a:srgbClr val="FFFFFF"/>
                </a:solidFill>
              </a:defRPr>
            </a:lvl3pPr>
            <a:lvl4pPr marL="0" lvl="3" indent="0" algn="ctr">
              <a:lnSpc>
                <a:spcPct val="100000"/>
              </a:lnSpc>
              <a:spcBef>
                <a:spcPts val="0"/>
              </a:spcBef>
              <a:spcAft>
                <a:spcPts val="0"/>
              </a:spcAft>
              <a:buClr>
                <a:srgbClr val="FFFFFF"/>
              </a:buClr>
              <a:buSzPts val="2200"/>
              <a:buFont typeface="Arial"/>
              <a:buNone/>
              <a:defRPr sz="2200">
                <a:solidFill>
                  <a:srgbClr val="FFFFFF"/>
                </a:solidFill>
              </a:defRPr>
            </a:lvl4pPr>
            <a:lvl5pPr marL="0" lvl="4" indent="0" algn="ctr">
              <a:lnSpc>
                <a:spcPct val="100000"/>
              </a:lnSpc>
              <a:spcBef>
                <a:spcPts val="0"/>
              </a:spcBef>
              <a:spcAft>
                <a:spcPts val="0"/>
              </a:spcAft>
              <a:buClr>
                <a:srgbClr val="FFFFFF"/>
              </a:buClr>
              <a:buSzPts val="2200"/>
              <a:buFont typeface="Arial"/>
              <a:buNone/>
              <a:defRPr sz="2200">
                <a:solidFill>
                  <a:srgbClr val="FFFFFF"/>
                </a:solidFill>
              </a:defRPr>
            </a:lvl5pPr>
            <a:lvl6pPr marL="0" lvl="5" indent="0" algn="ctr">
              <a:lnSpc>
                <a:spcPct val="100000"/>
              </a:lnSpc>
              <a:spcBef>
                <a:spcPts val="0"/>
              </a:spcBef>
              <a:spcAft>
                <a:spcPts val="0"/>
              </a:spcAft>
              <a:buClr>
                <a:srgbClr val="FFFFFF"/>
              </a:buClr>
              <a:buSzPts val="2200"/>
              <a:buFont typeface="Arial"/>
              <a:buNone/>
              <a:defRPr sz="2200">
                <a:solidFill>
                  <a:srgbClr val="FFFFFF"/>
                </a:solidFill>
              </a:defRPr>
            </a:lvl6pPr>
            <a:lvl7pPr marL="0" lvl="6" indent="0" algn="ctr">
              <a:lnSpc>
                <a:spcPct val="100000"/>
              </a:lnSpc>
              <a:spcBef>
                <a:spcPts val="0"/>
              </a:spcBef>
              <a:spcAft>
                <a:spcPts val="0"/>
              </a:spcAft>
              <a:buClr>
                <a:srgbClr val="FFFFFF"/>
              </a:buClr>
              <a:buSzPts val="2200"/>
              <a:buFont typeface="Arial"/>
              <a:buNone/>
              <a:defRPr sz="2200">
                <a:solidFill>
                  <a:srgbClr val="FFFFFF"/>
                </a:solidFill>
              </a:defRPr>
            </a:lvl7pPr>
            <a:lvl8pPr marL="0" lvl="7" indent="0" algn="ctr">
              <a:lnSpc>
                <a:spcPct val="100000"/>
              </a:lnSpc>
              <a:spcBef>
                <a:spcPts val="0"/>
              </a:spcBef>
              <a:spcAft>
                <a:spcPts val="0"/>
              </a:spcAft>
              <a:buClr>
                <a:srgbClr val="FFFFFF"/>
              </a:buClr>
              <a:buSzPts val="2200"/>
              <a:buFont typeface="Arial"/>
              <a:buNone/>
              <a:defRPr sz="2200">
                <a:solidFill>
                  <a:srgbClr val="FFFFFF"/>
                </a:solidFill>
              </a:defRPr>
            </a:lvl8pPr>
            <a:lvl9pPr marL="0" lvl="8" indent="0" algn="ctr">
              <a:lnSpc>
                <a:spcPct val="100000"/>
              </a:lnSpc>
              <a:spcBef>
                <a:spcPts val="0"/>
              </a:spcBef>
              <a:spcAft>
                <a:spcPts val="0"/>
              </a:spcAft>
              <a:buClr>
                <a:srgbClr val="FFFFFF"/>
              </a:buClr>
              <a:buSzPts val="2200"/>
              <a:buFont typeface="Arial"/>
              <a:buNone/>
              <a:defRPr sz="22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Fact">
  <p:cSld name="Big Fact">
    <p:spTree>
      <p:nvGrpSpPr>
        <p:cNvPr id="1" name="Shape 56"/>
        <p:cNvGrpSpPr/>
        <p:nvPr/>
      </p:nvGrpSpPr>
      <p:grpSpPr>
        <a:xfrm>
          <a:off x="0" y="0"/>
          <a:ext cx="0" cy="0"/>
          <a:chOff x="0" y="0"/>
          <a:chExt cx="0" cy="0"/>
        </a:xfrm>
      </p:grpSpPr>
      <p:sp>
        <p:nvSpPr>
          <p:cNvPr id="57" name="Google Shape;57;p19"/>
          <p:cNvSpPr txBox="1">
            <a:spLocks noGrp="1"/>
          </p:cNvSpPr>
          <p:nvPr>
            <p:ph type="body" idx="1"/>
          </p:nvPr>
        </p:nvSpPr>
        <p:spPr>
          <a:xfrm>
            <a:off x="1270000" y="3906096"/>
            <a:ext cx="21844000" cy="4488604"/>
          </a:xfrm>
          <a:prstGeom prst="rect">
            <a:avLst/>
          </a:prstGeom>
          <a:noFill/>
          <a:ln>
            <a:noFill/>
          </a:ln>
        </p:spPr>
        <p:txBody>
          <a:bodyPr spcFirstLastPara="1" wrap="square" lIns="50800" tIns="50800" rIns="50800" bIns="50800" anchor="b" anchorCtr="0">
            <a:normAutofit/>
          </a:bodyPr>
          <a:lstStyle>
            <a:lvl1pPr marL="457200" lvl="0" indent="-228600" algn="ctr">
              <a:lnSpc>
                <a:spcPct val="80000"/>
              </a:lnSpc>
              <a:spcBef>
                <a:spcPts val="0"/>
              </a:spcBef>
              <a:spcAft>
                <a:spcPts val="0"/>
              </a:spcAft>
              <a:buClr>
                <a:srgbClr val="00E8FF"/>
              </a:buClr>
              <a:buSzPts val="22400"/>
              <a:buFont typeface="Arial"/>
              <a:buNone/>
              <a:defRPr sz="22400">
                <a:solidFill>
                  <a:srgbClr val="00E8FF"/>
                </a:solidFill>
                <a:latin typeface="Arial"/>
                <a:ea typeface="Arial"/>
                <a:cs typeface="Arial"/>
                <a:sym typeface="Arial"/>
              </a:defRPr>
            </a:lvl1pPr>
            <a:lvl2pPr marL="914400" lvl="1" indent="-228600" algn="ctr">
              <a:lnSpc>
                <a:spcPct val="80000"/>
              </a:lnSpc>
              <a:spcBef>
                <a:spcPts val="0"/>
              </a:spcBef>
              <a:spcAft>
                <a:spcPts val="0"/>
              </a:spcAft>
              <a:buClr>
                <a:srgbClr val="00E8FF"/>
              </a:buClr>
              <a:buSzPts val="22400"/>
              <a:buFont typeface="Arial"/>
              <a:buNone/>
              <a:defRPr sz="22400">
                <a:solidFill>
                  <a:srgbClr val="00E8FF"/>
                </a:solidFill>
                <a:latin typeface="Arial"/>
                <a:ea typeface="Arial"/>
                <a:cs typeface="Arial"/>
                <a:sym typeface="Arial"/>
              </a:defRPr>
            </a:lvl2pPr>
            <a:lvl3pPr marL="1371600" lvl="2" indent="-228600" algn="ctr">
              <a:lnSpc>
                <a:spcPct val="80000"/>
              </a:lnSpc>
              <a:spcBef>
                <a:spcPts val="0"/>
              </a:spcBef>
              <a:spcAft>
                <a:spcPts val="0"/>
              </a:spcAft>
              <a:buClr>
                <a:srgbClr val="00E8FF"/>
              </a:buClr>
              <a:buSzPts val="22400"/>
              <a:buFont typeface="Arial"/>
              <a:buNone/>
              <a:defRPr sz="22400">
                <a:solidFill>
                  <a:srgbClr val="00E8FF"/>
                </a:solidFill>
                <a:latin typeface="Arial"/>
                <a:ea typeface="Arial"/>
                <a:cs typeface="Arial"/>
                <a:sym typeface="Arial"/>
              </a:defRPr>
            </a:lvl3pPr>
            <a:lvl4pPr marL="1828800" lvl="3" indent="-228600" algn="ctr">
              <a:lnSpc>
                <a:spcPct val="80000"/>
              </a:lnSpc>
              <a:spcBef>
                <a:spcPts val="0"/>
              </a:spcBef>
              <a:spcAft>
                <a:spcPts val="0"/>
              </a:spcAft>
              <a:buClr>
                <a:srgbClr val="00E8FF"/>
              </a:buClr>
              <a:buSzPts val="22400"/>
              <a:buFont typeface="Arial"/>
              <a:buNone/>
              <a:defRPr sz="22400">
                <a:solidFill>
                  <a:srgbClr val="00E8FF"/>
                </a:solidFill>
                <a:latin typeface="Arial"/>
                <a:ea typeface="Arial"/>
                <a:cs typeface="Arial"/>
                <a:sym typeface="Arial"/>
              </a:defRPr>
            </a:lvl4pPr>
            <a:lvl5pPr marL="2286000" lvl="4" indent="-228600" algn="ctr">
              <a:lnSpc>
                <a:spcPct val="80000"/>
              </a:lnSpc>
              <a:spcBef>
                <a:spcPts val="0"/>
              </a:spcBef>
              <a:spcAft>
                <a:spcPts val="0"/>
              </a:spcAft>
              <a:buClr>
                <a:srgbClr val="00E8FF"/>
              </a:buClr>
              <a:buSzPts val="22400"/>
              <a:buFont typeface="Arial"/>
              <a:buNone/>
              <a:defRPr sz="22400">
                <a:solidFill>
                  <a:srgbClr val="00E8FF"/>
                </a:solidFill>
                <a:latin typeface="Arial"/>
                <a:ea typeface="Arial"/>
                <a:cs typeface="Arial"/>
                <a:sym typeface="Arial"/>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58" name="Google Shape;58;p19"/>
          <p:cNvSpPr txBox="1">
            <a:spLocks noGrp="1"/>
          </p:cNvSpPr>
          <p:nvPr>
            <p:ph type="body" idx="2"/>
          </p:nvPr>
        </p:nvSpPr>
        <p:spPr>
          <a:xfrm>
            <a:off x="1270000" y="8521700"/>
            <a:ext cx="21844000" cy="10160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D5D5D5"/>
              </a:buClr>
              <a:buSzPts val="4400"/>
              <a:buFont typeface="Arial"/>
              <a:buNone/>
              <a:defRPr sz="4400">
                <a:solidFill>
                  <a:srgbClr val="D5D5D5"/>
                </a:solidFill>
                <a:latin typeface="Arial"/>
                <a:ea typeface="Arial"/>
                <a:cs typeface="Arial"/>
                <a:sym typeface="Arial"/>
              </a:defRPr>
            </a:lvl1pPr>
            <a:lvl2pPr marL="914400" lvl="1" indent="-342900" algn="l">
              <a:lnSpc>
                <a:spcPct val="100000"/>
              </a:lnSpc>
              <a:spcBef>
                <a:spcPts val="2400"/>
              </a:spcBef>
              <a:spcAft>
                <a:spcPts val="0"/>
              </a:spcAft>
              <a:buSzPts val="1800"/>
              <a:buChar char="•"/>
              <a:defRPr/>
            </a:lvl2pPr>
            <a:lvl3pPr marL="1371600" lvl="2" indent="-342900" algn="l">
              <a:lnSpc>
                <a:spcPct val="100000"/>
              </a:lnSpc>
              <a:spcBef>
                <a:spcPts val="2400"/>
              </a:spcBef>
              <a:spcAft>
                <a:spcPts val="0"/>
              </a:spcAft>
              <a:buSzPts val="1800"/>
              <a:buChar char="•"/>
              <a:defRPr/>
            </a:lvl3pPr>
            <a:lvl4pPr marL="1828800" lvl="3" indent="-342900" algn="l">
              <a:lnSpc>
                <a:spcPct val="100000"/>
              </a:lnSpc>
              <a:spcBef>
                <a:spcPts val="2400"/>
              </a:spcBef>
              <a:spcAft>
                <a:spcPts val="0"/>
              </a:spcAft>
              <a:buSzPts val="1800"/>
              <a:buChar char="•"/>
              <a:defRPr/>
            </a:lvl4pPr>
            <a:lvl5pPr marL="2286000" lvl="4" indent="-342900" algn="l">
              <a:lnSpc>
                <a:spcPct val="100000"/>
              </a:lnSpc>
              <a:spcBef>
                <a:spcPts val="2400"/>
              </a:spcBef>
              <a:spcAft>
                <a:spcPts val="0"/>
              </a:spcAft>
              <a:buSzPts val="1800"/>
              <a:buChar char="•"/>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59" name="Google Shape;59;p19"/>
          <p:cNvSpPr txBox="1">
            <a:spLocks noGrp="1"/>
          </p:cNvSpPr>
          <p:nvPr>
            <p:ph type="sldNum" idx="12"/>
          </p:nvPr>
        </p:nvSpPr>
        <p:spPr>
          <a:xfrm>
            <a:off x="11977623" y="13081000"/>
            <a:ext cx="416053" cy="467107"/>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200"/>
              <a:buFont typeface="Arial"/>
              <a:buNone/>
              <a:defRPr sz="2200">
                <a:solidFill>
                  <a:srgbClr val="FFFFFF"/>
                </a:solidFill>
              </a:defRPr>
            </a:lvl1pPr>
            <a:lvl2pPr marL="0" lvl="1" indent="0" algn="ctr">
              <a:lnSpc>
                <a:spcPct val="100000"/>
              </a:lnSpc>
              <a:spcBef>
                <a:spcPts val="0"/>
              </a:spcBef>
              <a:spcAft>
                <a:spcPts val="0"/>
              </a:spcAft>
              <a:buClr>
                <a:srgbClr val="FFFFFF"/>
              </a:buClr>
              <a:buSzPts val="2200"/>
              <a:buFont typeface="Arial"/>
              <a:buNone/>
              <a:defRPr sz="2200">
                <a:solidFill>
                  <a:srgbClr val="FFFFFF"/>
                </a:solidFill>
              </a:defRPr>
            </a:lvl2pPr>
            <a:lvl3pPr marL="0" lvl="2" indent="0" algn="ctr">
              <a:lnSpc>
                <a:spcPct val="100000"/>
              </a:lnSpc>
              <a:spcBef>
                <a:spcPts val="0"/>
              </a:spcBef>
              <a:spcAft>
                <a:spcPts val="0"/>
              </a:spcAft>
              <a:buClr>
                <a:srgbClr val="FFFFFF"/>
              </a:buClr>
              <a:buSzPts val="2200"/>
              <a:buFont typeface="Arial"/>
              <a:buNone/>
              <a:defRPr sz="2200">
                <a:solidFill>
                  <a:srgbClr val="FFFFFF"/>
                </a:solidFill>
              </a:defRPr>
            </a:lvl3pPr>
            <a:lvl4pPr marL="0" lvl="3" indent="0" algn="ctr">
              <a:lnSpc>
                <a:spcPct val="100000"/>
              </a:lnSpc>
              <a:spcBef>
                <a:spcPts val="0"/>
              </a:spcBef>
              <a:spcAft>
                <a:spcPts val="0"/>
              </a:spcAft>
              <a:buClr>
                <a:srgbClr val="FFFFFF"/>
              </a:buClr>
              <a:buSzPts val="2200"/>
              <a:buFont typeface="Arial"/>
              <a:buNone/>
              <a:defRPr sz="2200">
                <a:solidFill>
                  <a:srgbClr val="FFFFFF"/>
                </a:solidFill>
              </a:defRPr>
            </a:lvl4pPr>
            <a:lvl5pPr marL="0" lvl="4" indent="0" algn="ctr">
              <a:lnSpc>
                <a:spcPct val="100000"/>
              </a:lnSpc>
              <a:spcBef>
                <a:spcPts val="0"/>
              </a:spcBef>
              <a:spcAft>
                <a:spcPts val="0"/>
              </a:spcAft>
              <a:buClr>
                <a:srgbClr val="FFFFFF"/>
              </a:buClr>
              <a:buSzPts val="2200"/>
              <a:buFont typeface="Arial"/>
              <a:buNone/>
              <a:defRPr sz="2200">
                <a:solidFill>
                  <a:srgbClr val="FFFFFF"/>
                </a:solidFill>
              </a:defRPr>
            </a:lvl5pPr>
            <a:lvl6pPr marL="0" lvl="5" indent="0" algn="ctr">
              <a:lnSpc>
                <a:spcPct val="100000"/>
              </a:lnSpc>
              <a:spcBef>
                <a:spcPts val="0"/>
              </a:spcBef>
              <a:spcAft>
                <a:spcPts val="0"/>
              </a:spcAft>
              <a:buClr>
                <a:srgbClr val="FFFFFF"/>
              </a:buClr>
              <a:buSzPts val="2200"/>
              <a:buFont typeface="Arial"/>
              <a:buNone/>
              <a:defRPr sz="2200">
                <a:solidFill>
                  <a:srgbClr val="FFFFFF"/>
                </a:solidFill>
              </a:defRPr>
            </a:lvl6pPr>
            <a:lvl7pPr marL="0" lvl="6" indent="0" algn="ctr">
              <a:lnSpc>
                <a:spcPct val="100000"/>
              </a:lnSpc>
              <a:spcBef>
                <a:spcPts val="0"/>
              </a:spcBef>
              <a:spcAft>
                <a:spcPts val="0"/>
              </a:spcAft>
              <a:buClr>
                <a:srgbClr val="FFFFFF"/>
              </a:buClr>
              <a:buSzPts val="2200"/>
              <a:buFont typeface="Arial"/>
              <a:buNone/>
              <a:defRPr sz="2200">
                <a:solidFill>
                  <a:srgbClr val="FFFFFF"/>
                </a:solidFill>
              </a:defRPr>
            </a:lvl7pPr>
            <a:lvl8pPr marL="0" lvl="7" indent="0" algn="ctr">
              <a:lnSpc>
                <a:spcPct val="100000"/>
              </a:lnSpc>
              <a:spcBef>
                <a:spcPts val="0"/>
              </a:spcBef>
              <a:spcAft>
                <a:spcPts val="0"/>
              </a:spcAft>
              <a:buClr>
                <a:srgbClr val="FFFFFF"/>
              </a:buClr>
              <a:buSzPts val="2200"/>
              <a:buFont typeface="Arial"/>
              <a:buNone/>
              <a:defRPr sz="2200">
                <a:solidFill>
                  <a:srgbClr val="FFFFFF"/>
                </a:solidFill>
              </a:defRPr>
            </a:lvl8pPr>
            <a:lvl9pPr marL="0" lvl="8" indent="0" algn="ctr">
              <a:lnSpc>
                <a:spcPct val="100000"/>
              </a:lnSpc>
              <a:spcBef>
                <a:spcPts val="0"/>
              </a:spcBef>
              <a:spcAft>
                <a:spcPts val="0"/>
              </a:spcAft>
              <a:buClr>
                <a:srgbClr val="FFFFFF"/>
              </a:buClr>
              <a:buSzPts val="2200"/>
              <a:buFont typeface="Arial"/>
              <a:buNone/>
              <a:defRPr sz="22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0"/>
        <p:cNvGrpSpPr/>
        <p:nvPr/>
      </p:nvGrpSpPr>
      <p:grpSpPr>
        <a:xfrm>
          <a:off x="0" y="0"/>
          <a:ext cx="0" cy="0"/>
          <a:chOff x="0" y="0"/>
          <a:chExt cx="0" cy="0"/>
        </a:xfrm>
      </p:grpSpPr>
      <p:sp>
        <p:nvSpPr>
          <p:cNvPr id="61" name="Google Shape;61;p20"/>
          <p:cNvSpPr txBox="1">
            <a:spLocks noGrp="1"/>
          </p:cNvSpPr>
          <p:nvPr>
            <p:ph type="body" idx="1"/>
          </p:nvPr>
        </p:nvSpPr>
        <p:spPr>
          <a:xfrm>
            <a:off x="1270000" y="11155086"/>
            <a:ext cx="21844000" cy="832613"/>
          </a:xfrm>
          <a:prstGeom prst="rect">
            <a:avLst/>
          </a:prstGeom>
          <a:noFill/>
          <a:ln>
            <a:noFill/>
          </a:ln>
        </p:spPr>
        <p:txBody>
          <a:bodyPr spcFirstLastPara="1" wrap="square" lIns="50800" tIns="50800" rIns="50800" bIns="50800" anchor="ctr" anchorCtr="0">
            <a:normAutofit/>
          </a:bodyPr>
          <a:lstStyle>
            <a:lvl1pPr marL="457200" lvl="0" indent="-228600" algn="ctr">
              <a:lnSpc>
                <a:spcPct val="100000"/>
              </a:lnSpc>
              <a:spcBef>
                <a:spcPts val="0"/>
              </a:spcBef>
              <a:spcAft>
                <a:spcPts val="0"/>
              </a:spcAft>
              <a:buClr>
                <a:srgbClr val="D5D5D5"/>
              </a:buClr>
              <a:buSzPts val="4400"/>
              <a:buFont typeface="Arial"/>
              <a:buNone/>
              <a:defRPr sz="4400">
                <a:solidFill>
                  <a:srgbClr val="D5D5D5"/>
                </a:solidFill>
                <a:latin typeface="Arial"/>
                <a:ea typeface="Arial"/>
                <a:cs typeface="Arial"/>
                <a:sym typeface="Arial"/>
              </a:defRPr>
            </a:lvl1pPr>
            <a:lvl2pPr marL="914400" lvl="1" indent="-342900" algn="l">
              <a:lnSpc>
                <a:spcPct val="100000"/>
              </a:lnSpc>
              <a:spcBef>
                <a:spcPts val="2400"/>
              </a:spcBef>
              <a:spcAft>
                <a:spcPts val="0"/>
              </a:spcAft>
              <a:buSzPts val="1800"/>
              <a:buChar char="•"/>
              <a:defRPr/>
            </a:lvl2pPr>
            <a:lvl3pPr marL="1371600" lvl="2" indent="-342900" algn="l">
              <a:lnSpc>
                <a:spcPct val="100000"/>
              </a:lnSpc>
              <a:spcBef>
                <a:spcPts val="2400"/>
              </a:spcBef>
              <a:spcAft>
                <a:spcPts val="0"/>
              </a:spcAft>
              <a:buSzPts val="1800"/>
              <a:buChar char="•"/>
              <a:defRPr/>
            </a:lvl3pPr>
            <a:lvl4pPr marL="1828800" lvl="3" indent="-342900" algn="l">
              <a:lnSpc>
                <a:spcPct val="100000"/>
              </a:lnSpc>
              <a:spcBef>
                <a:spcPts val="2400"/>
              </a:spcBef>
              <a:spcAft>
                <a:spcPts val="0"/>
              </a:spcAft>
              <a:buSzPts val="1800"/>
              <a:buChar char="•"/>
              <a:defRPr/>
            </a:lvl4pPr>
            <a:lvl5pPr marL="2286000" lvl="4" indent="-342900" algn="l">
              <a:lnSpc>
                <a:spcPct val="100000"/>
              </a:lnSpc>
              <a:spcBef>
                <a:spcPts val="2400"/>
              </a:spcBef>
              <a:spcAft>
                <a:spcPts val="0"/>
              </a:spcAft>
              <a:buSzPts val="1800"/>
              <a:buChar char="•"/>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62" name="Google Shape;62;p20"/>
          <p:cNvSpPr txBox="1">
            <a:spLocks noGrp="1"/>
          </p:cNvSpPr>
          <p:nvPr>
            <p:ph type="body" idx="2"/>
          </p:nvPr>
        </p:nvSpPr>
        <p:spPr>
          <a:xfrm>
            <a:off x="1270000" y="4659369"/>
            <a:ext cx="21844000" cy="4394201"/>
          </a:xfrm>
          <a:prstGeom prst="rect">
            <a:avLst/>
          </a:prstGeom>
          <a:noFill/>
          <a:ln>
            <a:noFill/>
          </a:ln>
        </p:spPr>
        <p:txBody>
          <a:bodyPr spcFirstLastPara="1" wrap="square" lIns="50800" tIns="50800" rIns="50800" bIns="50800" anchor="ctr" anchorCtr="0">
            <a:normAutofit/>
          </a:bodyPr>
          <a:lstStyle>
            <a:lvl1pPr marL="457200" lvl="0" indent="-228600" algn="ctr">
              <a:lnSpc>
                <a:spcPct val="80000"/>
              </a:lnSpc>
              <a:spcBef>
                <a:spcPts val="0"/>
              </a:spcBef>
              <a:spcAft>
                <a:spcPts val="0"/>
              </a:spcAft>
              <a:buClr>
                <a:srgbClr val="FF00D8"/>
              </a:buClr>
              <a:buSzPts val="8400"/>
              <a:buFont typeface="Arial"/>
              <a:buNone/>
              <a:defRPr sz="8400">
                <a:solidFill>
                  <a:srgbClr val="FF00D8"/>
                </a:solidFill>
                <a:latin typeface="Arial"/>
                <a:ea typeface="Arial"/>
                <a:cs typeface="Arial"/>
                <a:sym typeface="Arial"/>
              </a:defRPr>
            </a:lvl1pPr>
            <a:lvl2pPr marL="914400" lvl="1" indent="-228600" algn="ctr">
              <a:lnSpc>
                <a:spcPct val="80000"/>
              </a:lnSpc>
              <a:spcBef>
                <a:spcPts val="0"/>
              </a:spcBef>
              <a:spcAft>
                <a:spcPts val="0"/>
              </a:spcAft>
              <a:buClr>
                <a:srgbClr val="FF00D8"/>
              </a:buClr>
              <a:buSzPts val="8400"/>
              <a:buFont typeface="Arial"/>
              <a:buNone/>
              <a:defRPr sz="8400">
                <a:solidFill>
                  <a:srgbClr val="FF00D8"/>
                </a:solidFill>
                <a:latin typeface="Arial"/>
                <a:ea typeface="Arial"/>
                <a:cs typeface="Arial"/>
                <a:sym typeface="Arial"/>
              </a:defRPr>
            </a:lvl2pPr>
            <a:lvl3pPr marL="1371600" lvl="2" indent="-228600" algn="ctr">
              <a:lnSpc>
                <a:spcPct val="80000"/>
              </a:lnSpc>
              <a:spcBef>
                <a:spcPts val="0"/>
              </a:spcBef>
              <a:spcAft>
                <a:spcPts val="0"/>
              </a:spcAft>
              <a:buClr>
                <a:srgbClr val="FF00D8"/>
              </a:buClr>
              <a:buSzPts val="8400"/>
              <a:buFont typeface="Arial"/>
              <a:buNone/>
              <a:defRPr sz="8400">
                <a:solidFill>
                  <a:srgbClr val="FF00D8"/>
                </a:solidFill>
                <a:latin typeface="Arial"/>
                <a:ea typeface="Arial"/>
                <a:cs typeface="Arial"/>
                <a:sym typeface="Arial"/>
              </a:defRPr>
            </a:lvl3pPr>
            <a:lvl4pPr marL="1828800" lvl="3" indent="-228600" algn="ctr">
              <a:lnSpc>
                <a:spcPct val="80000"/>
              </a:lnSpc>
              <a:spcBef>
                <a:spcPts val="0"/>
              </a:spcBef>
              <a:spcAft>
                <a:spcPts val="0"/>
              </a:spcAft>
              <a:buClr>
                <a:srgbClr val="FF00D8"/>
              </a:buClr>
              <a:buSzPts val="8400"/>
              <a:buFont typeface="Arial"/>
              <a:buNone/>
              <a:defRPr sz="8400">
                <a:solidFill>
                  <a:srgbClr val="FF00D8"/>
                </a:solidFill>
                <a:latin typeface="Arial"/>
                <a:ea typeface="Arial"/>
                <a:cs typeface="Arial"/>
                <a:sym typeface="Arial"/>
              </a:defRPr>
            </a:lvl4pPr>
            <a:lvl5pPr marL="2286000" lvl="4" indent="-228600" algn="ctr">
              <a:lnSpc>
                <a:spcPct val="80000"/>
              </a:lnSpc>
              <a:spcBef>
                <a:spcPts val="0"/>
              </a:spcBef>
              <a:spcAft>
                <a:spcPts val="0"/>
              </a:spcAft>
              <a:buClr>
                <a:srgbClr val="FF00D8"/>
              </a:buClr>
              <a:buSzPts val="8400"/>
              <a:buFont typeface="Arial"/>
              <a:buNone/>
              <a:defRPr sz="8400">
                <a:solidFill>
                  <a:srgbClr val="FF00D8"/>
                </a:solidFill>
                <a:latin typeface="Arial"/>
                <a:ea typeface="Arial"/>
                <a:cs typeface="Arial"/>
                <a:sym typeface="Arial"/>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63" name="Google Shape;63;p20"/>
          <p:cNvSpPr txBox="1">
            <a:spLocks noGrp="1"/>
          </p:cNvSpPr>
          <p:nvPr>
            <p:ph type="sldNum" idx="12"/>
          </p:nvPr>
        </p:nvSpPr>
        <p:spPr>
          <a:xfrm>
            <a:off x="11977623" y="13081000"/>
            <a:ext cx="416053" cy="467107"/>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200"/>
              <a:buFont typeface="Arial"/>
              <a:buNone/>
              <a:defRPr sz="2200">
                <a:solidFill>
                  <a:srgbClr val="FFFFFF"/>
                </a:solidFill>
              </a:defRPr>
            </a:lvl1pPr>
            <a:lvl2pPr marL="0" lvl="1" indent="0" algn="ctr">
              <a:lnSpc>
                <a:spcPct val="100000"/>
              </a:lnSpc>
              <a:spcBef>
                <a:spcPts val="0"/>
              </a:spcBef>
              <a:spcAft>
                <a:spcPts val="0"/>
              </a:spcAft>
              <a:buClr>
                <a:srgbClr val="FFFFFF"/>
              </a:buClr>
              <a:buSzPts val="2200"/>
              <a:buFont typeface="Arial"/>
              <a:buNone/>
              <a:defRPr sz="2200">
                <a:solidFill>
                  <a:srgbClr val="FFFFFF"/>
                </a:solidFill>
              </a:defRPr>
            </a:lvl2pPr>
            <a:lvl3pPr marL="0" lvl="2" indent="0" algn="ctr">
              <a:lnSpc>
                <a:spcPct val="100000"/>
              </a:lnSpc>
              <a:spcBef>
                <a:spcPts val="0"/>
              </a:spcBef>
              <a:spcAft>
                <a:spcPts val="0"/>
              </a:spcAft>
              <a:buClr>
                <a:srgbClr val="FFFFFF"/>
              </a:buClr>
              <a:buSzPts val="2200"/>
              <a:buFont typeface="Arial"/>
              <a:buNone/>
              <a:defRPr sz="2200">
                <a:solidFill>
                  <a:srgbClr val="FFFFFF"/>
                </a:solidFill>
              </a:defRPr>
            </a:lvl3pPr>
            <a:lvl4pPr marL="0" lvl="3" indent="0" algn="ctr">
              <a:lnSpc>
                <a:spcPct val="100000"/>
              </a:lnSpc>
              <a:spcBef>
                <a:spcPts val="0"/>
              </a:spcBef>
              <a:spcAft>
                <a:spcPts val="0"/>
              </a:spcAft>
              <a:buClr>
                <a:srgbClr val="FFFFFF"/>
              </a:buClr>
              <a:buSzPts val="2200"/>
              <a:buFont typeface="Arial"/>
              <a:buNone/>
              <a:defRPr sz="2200">
                <a:solidFill>
                  <a:srgbClr val="FFFFFF"/>
                </a:solidFill>
              </a:defRPr>
            </a:lvl4pPr>
            <a:lvl5pPr marL="0" lvl="4" indent="0" algn="ctr">
              <a:lnSpc>
                <a:spcPct val="100000"/>
              </a:lnSpc>
              <a:spcBef>
                <a:spcPts val="0"/>
              </a:spcBef>
              <a:spcAft>
                <a:spcPts val="0"/>
              </a:spcAft>
              <a:buClr>
                <a:srgbClr val="FFFFFF"/>
              </a:buClr>
              <a:buSzPts val="2200"/>
              <a:buFont typeface="Arial"/>
              <a:buNone/>
              <a:defRPr sz="2200">
                <a:solidFill>
                  <a:srgbClr val="FFFFFF"/>
                </a:solidFill>
              </a:defRPr>
            </a:lvl5pPr>
            <a:lvl6pPr marL="0" lvl="5" indent="0" algn="ctr">
              <a:lnSpc>
                <a:spcPct val="100000"/>
              </a:lnSpc>
              <a:spcBef>
                <a:spcPts val="0"/>
              </a:spcBef>
              <a:spcAft>
                <a:spcPts val="0"/>
              </a:spcAft>
              <a:buClr>
                <a:srgbClr val="FFFFFF"/>
              </a:buClr>
              <a:buSzPts val="2200"/>
              <a:buFont typeface="Arial"/>
              <a:buNone/>
              <a:defRPr sz="2200">
                <a:solidFill>
                  <a:srgbClr val="FFFFFF"/>
                </a:solidFill>
              </a:defRPr>
            </a:lvl6pPr>
            <a:lvl7pPr marL="0" lvl="6" indent="0" algn="ctr">
              <a:lnSpc>
                <a:spcPct val="100000"/>
              </a:lnSpc>
              <a:spcBef>
                <a:spcPts val="0"/>
              </a:spcBef>
              <a:spcAft>
                <a:spcPts val="0"/>
              </a:spcAft>
              <a:buClr>
                <a:srgbClr val="FFFFFF"/>
              </a:buClr>
              <a:buSzPts val="2200"/>
              <a:buFont typeface="Arial"/>
              <a:buNone/>
              <a:defRPr sz="2200">
                <a:solidFill>
                  <a:srgbClr val="FFFFFF"/>
                </a:solidFill>
              </a:defRPr>
            </a:lvl7pPr>
            <a:lvl8pPr marL="0" lvl="7" indent="0" algn="ctr">
              <a:lnSpc>
                <a:spcPct val="100000"/>
              </a:lnSpc>
              <a:spcBef>
                <a:spcPts val="0"/>
              </a:spcBef>
              <a:spcAft>
                <a:spcPts val="0"/>
              </a:spcAft>
              <a:buClr>
                <a:srgbClr val="FFFFFF"/>
              </a:buClr>
              <a:buSzPts val="2200"/>
              <a:buFont typeface="Arial"/>
              <a:buNone/>
              <a:defRPr sz="2200">
                <a:solidFill>
                  <a:srgbClr val="FFFFFF"/>
                </a:solidFill>
              </a:defRPr>
            </a:lvl8pPr>
            <a:lvl9pPr marL="0" lvl="8" indent="0" algn="ctr">
              <a:lnSpc>
                <a:spcPct val="100000"/>
              </a:lnSpc>
              <a:spcBef>
                <a:spcPts val="0"/>
              </a:spcBef>
              <a:spcAft>
                <a:spcPts val="0"/>
              </a:spcAft>
              <a:buClr>
                <a:srgbClr val="FFFFFF"/>
              </a:buClr>
              <a:buSzPts val="2200"/>
              <a:buFont typeface="Arial"/>
              <a:buNone/>
              <a:defRPr sz="22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64"/>
        <p:cNvGrpSpPr/>
        <p:nvPr/>
      </p:nvGrpSpPr>
      <p:grpSpPr>
        <a:xfrm>
          <a:off x="0" y="0"/>
          <a:ext cx="0" cy="0"/>
          <a:chOff x="0" y="0"/>
          <a:chExt cx="0" cy="0"/>
        </a:xfrm>
      </p:grpSpPr>
      <p:sp>
        <p:nvSpPr>
          <p:cNvPr id="65" name="Google Shape;65;p21"/>
          <p:cNvSpPr>
            <a:spLocks noGrp="1"/>
          </p:cNvSpPr>
          <p:nvPr>
            <p:ph type="pic" idx="2"/>
          </p:nvPr>
        </p:nvSpPr>
        <p:spPr>
          <a:xfrm>
            <a:off x="12192000" y="6229350"/>
            <a:ext cx="12192000" cy="8128000"/>
          </a:xfrm>
          <a:prstGeom prst="rect">
            <a:avLst/>
          </a:prstGeom>
          <a:noFill/>
          <a:ln>
            <a:noFill/>
          </a:ln>
        </p:spPr>
      </p:sp>
      <p:sp>
        <p:nvSpPr>
          <p:cNvPr id="66" name="Google Shape;66;p21"/>
          <p:cNvSpPr>
            <a:spLocks noGrp="1"/>
          </p:cNvSpPr>
          <p:nvPr>
            <p:ph type="pic" idx="3"/>
          </p:nvPr>
        </p:nvSpPr>
        <p:spPr>
          <a:xfrm>
            <a:off x="12192000" y="-641351"/>
            <a:ext cx="12192000" cy="8128001"/>
          </a:xfrm>
          <a:prstGeom prst="rect">
            <a:avLst/>
          </a:prstGeom>
          <a:noFill/>
          <a:ln>
            <a:noFill/>
          </a:ln>
        </p:spPr>
      </p:sp>
      <p:sp>
        <p:nvSpPr>
          <p:cNvPr id="67" name="Google Shape;67;p21"/>
          <p:cNvSpPr>
            <a:spLocks noGrp="1"/>
          </p:cNvSpPr>
          <p:nvPr>
            <p:ph type="pic" idx="4"/>
          </p:nvPr>
        </p:nvSpPr>
        <p:spPr>
          <a:xfrm>
            <a:off x="-1" y="-2258501"/>
            <a:ext cx="12166601" cy="18233003"/>
          </a:xfrm>
          <a:prstGeom prst="rect">
            <a:avLst/>
          </a:prstGeom>
          <a:noFill/>
          <a:ln>
            <a:noFill/>
          </a:ln>
        </p:spPr>
      </p:sp>
      <p:sp>
        <p:nvSpPr>
          <p:cNvPr id="68" name="Google Shape;68;p21"/>
          <p:cNvSpPr txBox="1">
            <a:spLocks noGrp="1"/>
          </p:cNvSpPr>
          <p:nvPr>
            <p:ph type="sldNum" idx="12"/>
          </p:nvPr>
        </p:nvSpPr>
        <p:spPr>
          <a:xfrm>
            <a:off x="11977623" y="13081000"/>
            <a:ext cx="416053" cy="467107"/>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200"/>
              <a:buFont typeface="Arial"/>
              <a:buNone/>
              <a:defRPr sz="2200">
                <a:solidFill>
                  <a:srgbClr val="FFFFFF"/>
                </a:solidFill>
              </a:defRPr>
            </a:lvl1pPr>
            <a:lvl2pPr marL="0" lvl="1" indent="0" algn="ctr">
              <a:lnSpc>
                <a:spcPct val="100000"/>
              </a:lnSpc>
              <a:spcBef>
                <a:spcPts val="0"/>
              </a:spcBef>
              <a:spcAft>
                <a:spcPts val="0"/>
              </a:spcAft>
              <a:buClr>
                <a:srgbClr val="FFFFFF"/>
              </a:buClr>
              <a:buSzPts val="2200"/>
              <a:buFont typeface="Arial"/>
              <a:buNone/>
              <a:defRPr sz="2200">
                <a:solidFill>
                  <a:srgbClr val="FFFFFF"/>
                </a:solidFill>
              </a:defRPr>
            </a:lvl2pPr>
            <a:lvl3pPr marL="0" lvl="2" indent="0" algn="ctr">
              <a:lnSpc>
                <a:spcPct val="100000"/>
              </a:lnSpc>
              <a:spcBef>
                <a:spcPts val="0"/>
              </a:spcBef>
              <a:spcAft>
                <a:spcPts val="0"/>
              </a:spcAft>
              <a:buClr>
                <a:srgbClr val="FFFFFF"/>
              </a:buClr>
              <a:buSzPts val="2200"/>
              <a:buFont typeface="Arial"/>
              <a:buNone/>
              <a:defRPr sz="2200">
                <a:solidFill>
                  <a:srgbClr val="FFFFFF"/>
                </a:solidFill>
              </a:defRPr>
            </a:lvl3pPr>
            <a:lvl4pPr marL="0" lvl="3" indent="0" algn="ctr">
              <a:lnSpc>
                <a:spcPct val="100000"/>
              </a:lnSpc>
              <a:spcBef>
                <a:spcPts val="0"/>
              </a:spcBef>
              <a:spcAft>
                <a:spcPts val="0"/>
              </a:spcAft>
              <a:buClr>
                <a:srgbClr val="FFFFFF"/>
              </a:buClr>
              <a:buSzPts val="2200"/>
              <a:buFont typeface="Arial"/>
              <a:buNone/>
              <a:defRPr sz="2200">
                <a:solidFill>
                  <a:srgbClr val="FFFFFF"/>
                </a:solidFill>
              </a:defRPr>
            </a:lvl4pPr>
            <a:lvl5pPr marL="0" lvl="4" indent="0" algn="ctr">
              <a:lnSpc>
                <a:spcPct val="100000"/>
              </a:lnSpc>
              <a:spcBef>
                <a:spcPts val="0"/>
              </a:spcBef>
              <a:spcAft>
                <a:spcPts val="0"/>
              </a:spcAft>
              <a:buClr>
                <a:srgbClr val="FFFFFF"/>
              </a:buClr>
              <a:buSzPts val="2200"/>
              <a:buFont typeface="Arial"/>
              <a:buNone/>
              <a:defRPr sz="2200">
                <a:solidFill>
                  <a:srgbClr val="FFFFFF"/>
                </a:solidFill>
              </a:defRPr>
            </a:lvl5pPr>
            <a:lvl6pPr marL="0" lvl="5" indent="0" algn="ctr">
              <a:lnSpc>
                <a:spcPct val="100000"/>
              </a:lnSpc>
              <a:spcBef>
                <a:spcPts val="0"/>
              </a:spcBef>
              <a:spcAft>
                <a:spcPts val="0"/>
              </a:spcAft>
              <a:buClr>
                <a:srgbClr val="FFFFFF"/>
              </a:buClr>
              <a:buSzPts val="2200"/>
              <a:buFont typeface="Arial"/>
              <a:buNone/>
              <a:defRPr sz="2200">
                <a:solidFill>
                  <a:srgbClr val="FFFFFF"/>
                </a:solidFill>
              </a:defRPr>
            </a:lvl6pPr>
            <a:lvl7pPr marL="0" lvl="6" indent="0" algn="ctr">
              <a:lnSpc>
                <a:spcPct val="100000"/>
              </a:lnSpc>
              <a:spcBef>
                <a:spcPts val="0"/>
              </a:spcBef>
              <a:spcAft>
                <a:spcPts val="0"/>
              </a:spcAft>
              <a:buClr>
                <a:srgbClr val="FFFFFF"/>
              </a:buClr>
              <a:buSzPts val="2200"/>
              <a:buFont typeface="Arial"/>
              <a:buNone/>
              <a:defRPr sz="2200">
                <a:solidFill>
                  <a:srgbClr val="FFFFFF"/>
                </a:solidFill>
              </a:defRPr>
            </a:lvl7pPr>
            <a:lvl8pPr marL="0" lvl="7" indent="0" algn="ctr">
              <a:lnSpc>
                <a:spcPct val="100000"/>
              </a:lnSpc>
              <a:spcBef>
                <a:spcPts val="0"/>
              </a:spcBef>
              <a:spcAft>
                <a:spcPts val="0"/>
              </a:spcAft>
              <a:buClr>
                <a:srgbClr val="FFFFFF"/>
              </a:buClr>
              <a:buSzPts val="2200"/>
              <a:buFont typeface="Arial"/>
              <a:buNone/>
              <a:defRPr sz="2200">
                <a:solidFill>
                  <a:srgbClr val="FFFFFF"/>
                </a:solidFill>
              </a:defRPr>
            </a:lvl8pPr>
            <a:lvl9pPr marL="0" lvl="8" indent="0" algn="ctr">
              <a:lnSpc>
                <a:spcPct val="100000"/>
              </a:lnSpc>
              <a:spcBef>
                <a:spcPts val="0"/>
              </a:spcBef>
              <a:spcAft>
                <a:spcPts val="0"/>
              </a:spcAft>
              <a:buClr>
                <a:srgbClr val="FFFFFF"/>
              </a:buClr>
              <a:buSzPts val="2200"/>
              <a:buFont typeface="Arial"/>
              <a:buNone/>
              <a:defRPr sz="22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69"/>
        <p:cNvGrpSpPr/>
        <p:nvPr/>
      </p:nvGrpSpPr>
      <p:grpSpPr>
        <a:xfrm>
          <a:off x="0" y="0"/>
          <a:ext cx="0" cy="0"/>
          <a:chOff x="0" y="0"/>
          <a:chExt cx="0" cy="0"/>
        </a:xfrm>
      </p:grpSpPr>
      <p:sp>
        <p:nvSpPr>
          <p:cNvPr id="70" name="Google Shape;70;p22"/>
          <p:cNvSpPr>
            <a:spLocks noGrp="1"/>
          </p:cNvSpPr>
          <p:nvPr>
            <p:ph type="pic" idx="2"/>
          </p:nvPr>
        </p:nvSpPr>
        <p:spPr>
          <a:xfrm>
            <a:off x="0" y="-1270000"/>
            <a:ext cx="24384000" cy="16256000"/>
          </a:xfrm>
          <a:prstGeom prst="rect">
            <a:avLst/>
          </a:prstGeom>
          <a:noFill/>
          <a:ln>
            <a:noFill/>
          </a:ln>
        </p:spPr>
      </p:sp>
      <p:sp>
        <p:nvSpPr>
          <p:cNvPr id="71" name="Google Shape;71;p22"/>
          <p:cNvSpPr txBox="1">
            <a:spLocks noGrp="1"/>
          </p:cNvSpPr>
          <p:nvPr>
            <p:ph type="sldNum" idx="12"/>
          </p:nvPr>
        </p:nvSpPr>
        <p:spPr>
          <a:xfrm>
            <a:off x="11977623" y="13081000"/>
            <a:ext cx="416053" cy="467107"/>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200"/>
              <a:buFont typeface="Arial"/>
              <a:buNone/>
              <a:defRPr sz="2200">
                <a:solidFill>
                  <a:srgbClr val="FFFFFF"/>
                </a:solidFill>
              </a:defRPr>
            </a:lvl1pPr>
            <a:lvl2pPr marL="0" lvl="1" indent="0" algn="ctr">
              <a:lnSpc>
                <a:spcPct val="100000"/>
              </a:lnSpc>
              <a:spcBef>
                <a:spcPts val="0"/>
              </a:spcBef>
              <a:spcAft>
                <a:spcPts val="0"/>
              </a:spcAft>
              <a:buClr>
                <a:srgbClr val="FFFFFF"/>
              </a:buClr>
              <a:buSzPts val="2200"/>
              <a:buFont typeface="Arial"/>
              <a:buNone/>
              <a:defRPr sz="2200">
                <a:solidFill>
                  <a:srgbClr val="FFFFFF"/>
                </a:solidFill>
              </a:defRPr>
            </a:lvl2pPr>
            <a:lvl3pPr marL="0" lvl="2" indent="0" algn="ctr">
              <a:lnSpc>
                <a:spcPct val="100000"/>
              </a:lnSpc>
              <a:spcBef>
                <a:spcPts val="0"/>
              </a:spcBef>
              <a:spcAft>
                <a:spcPts val="0"/>
              </a:spcAft>
              <a:buClr>
                <a:srgbClr val="FFFFFF"/>
              </a:buClr>
              <a:buSzPts val="2200"/>
              <a:buFont typeface="Arial"/>
              <a:buNone/>
              <a:defRPr sz="2200">
                <a:solidFill>
                  <a:srgbClr val="FFFFFF"/>
                </a:solidFill>
              </a:defRPr>
            </a:lvl3pPr>
            <a:lvl4pPr marL="0" lvl="3" indent="0" algn="ctr">
              <a:lnSpc>
                <a:spcPct val="100000"/>
              </a:lnSpc>
              <a:spcBef>
                <a:spcPts val="0"/>
              </a:spcBef>
              <a:spcAft>
                <a:spcPts val="0"/>
              </a:spcAft>
              <a:buClr>
                <a:srgbClr val="FFFFFF"/>
              </a:buClr>
              <a:buSzPts val="2200"/>
              <a:buFont typeface="Arial"/>
              <a:buNone/>
              <a:defRPr sz="2200">
                <a:solidFill>
                  <a:srgbClr val="FFFFFF"/>
                </a:solidFill>
              </a:defRPr>
            </a:lvl4pPr>
            <a:lvl5pPr marL="0" lvl="4" indent="0" algn="ctr">
              <a:lnSpc>
                <a:spcPct val="100000"/>
              </a:lnSpc>
              <a:spcBef>
                <a:spcPts val="0"/>
              </a:spcBef>
              <a:spcAft>
                <a:spcPts val="0"/>
              </a:spcAft>
              <a:buClr>
                <a:srgbClr val="FFFFFF"/>
              </a:buClr>
              <a:buSzPts val="2200"/>
              <a:buFont typeface="Arial"/>
              <a:buNone/>
              <a:defRPr sz="2200">
                <a:solidFill>
                  <a:srgbClr val="FFFFFF"/>
                </a:solidFill>
              </a:defRPr>
            </a:lvl5pPr>
            <a:lvl6pPr marL="0" lvl="5" indent="0" algn="ctr">
              <a:lnSpc>
                <a:spcPct val="100000"/>
              </a:lnSpc>
              <a:spcBef>
                <a:spcPts val="0"/>
              </a:spcBef>
              <a:spcAft>
                <a:spcPts val="0"/>
              </a:spcAft>
              <a:buClr>
                <a:srgbClr val="FFFFFF"/>
              </a:buClr>
              <a:buSzPts val="2200"/>
              <a:buFont typeface="Arial"/>
              <a:buNone/>
              <a:defRPr sz="2200">
                <a:solidFill>
                  <a:srgbClr val="FFFFFF"/>
                </a:solidFill>
              </a:defRPr>
            </a:lvl6pPr>
            <a:lvl7pPr marL="0" lvl="6" indent="0" algn="ctr">
              <a:lnSpc>
                <a:spcPct val="100000"/>
              </a:lnSpc>
              <a:spcBef>
                <a:spcPts val="0"/>
              </a:spcBef>
              <a:spcAft>
                <a:spcPts val="0"/>
              </a:spcAft>
              <a:buClr>
                <a:srgbClr val="FFFFFF"/>
              </a:buClr>
              <a:buSzPts val="2200"/>
              <a:buFont typeface="Arial"/>
              <a:buNone/>
              <a:defRPr sz="2200">
                <a:solidFill>
                  <a:srgbClr val="FFFFFF"/>
                </a:solidFill>
              </a:defRPr>
            </a:lvl7pPr>
            <a:lvl8pPr marL="0" lvl="7" indent="0" algn="ctr">
              <a:lnSpc>
                <a:spcPct val="100000"/>
              </a:lnSpc>
              <a:spcBef>
                <a:spcPts val="0"/>
              </a:spcBef>
              <a:spcAft>
                <a:spcPts val="0"/>
              </a:spcAft>
              <a:buClr>
                <a:srgbClr val="FFFFFF"/>
              </a:buClr>
              <a:buSzPts val="2200"/>
              <a:buFont typeface="Arial"/>
              <a:buNone/>
              <a:defRPr sz="2200">
                <a:solidFill>
                  <a:srgbClr val="FFFFFF"/>
                </a:solidFill>
              </a:defRPr>
            </a:lvl8pPr>
            <a:lvl9pPr marL="0" lvl="8" indent="0" algn="ctr">
              <a:lnSpc>
                <a:spcPct val="100000"/>
              </a:lnSpc>
              <a:spcBef>
                <a:spcPts val="0"/>
              </a:spcBef>
              <a:spcAft>
                <a:spcPts val="0"/>
              </a:spcAft>
              <a:buClr>
                <a:srgbClr val="FFFFFF"/>
              </a:buClr>
              <a:buSzPts val="2200"/>
              <a:buFont typeface="Arial"/>
              <a:buNone/>
              <a:defRPr sz="22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type="tx">
  <p:cSld name="TITLE_AND_BODY">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1270000" y="812800"/>
            <a:ext cx="21844000" cy="1562100"/>
          </a:xfrm>
          <a:prstGeom prst="rect">
            <a:avLst/>
          </a:prstGeom>
          <a:noFill/>
          <a:ln>
            <a:noFill/>
          </a:ln>
        </p:spPr>
        <p:txBody>
          <a:bodyPr spcFirstLastPara="1" wrap="square" lIns="50800" tIns="50800" rIns="50800" bIns="50800" anchor="b" anchorCtr="0">
            <a:normAutofit/>
          </a:bodyPr>
          <a:lstStyle>
            <a:lvl1pPr lvl="0" algn="ctr">
              <a:lnSpc>
                <a:spcPct val="80000"/>
              </a:lnSpc>
              <a:spcBef>
                <a:spcPts val="0"/>
              </a:spcBef>
              <a:spcAft>
                <a:spcPts val="0"/>
              </a:spcAft>
              <a:buClr>
                <a:srgbClr val="FFFFFF"/>
              </a:buClr>
              <a:buSzPts val="1800"/>
              <a:buNone/>
              <a:defRPr/>
            </a:lvl1pPr>
            <a:lvl2pPr lvl="1" algn="ctr">
              <a:lnSpc>
                <a:spcPct val="80000"/>
              </a:lnSpc>
              <a:spcBef>
                <a:spcPts val="0"/>
              </a:spcBef>
              <a:spcAft>
                <a:spcPts val="0"/>
              </a:spcAft>
              <a:buClr>
                <a:srgbClr val="FFFFFF"/>
              </a:buClr>
              <a:buSzPts val="1800"/>
              <a:buNone/>
              <a:defRPr/>
            </a:lvl2pPr>
            <a:lvl3pPr lvl="2" algn="ctr">
              <a:lnSpc>
                <a:spcPct val="80000"/>
              </a:lnSpc>
              <a:spcBef>
                <a:spcPts val="0"/>
              </a:spcBef>
              <a:spcAft>
                <a:spcPts val="0"/>
              </a:spcAft>
              <a:buClr>
                <a:srgbClr val="FFFFFF"/>
              </a:buClr>
              <a:buSzPts val="1800"/>
              <a:buNone/>
              <a:defRPr/>
            </a:lvl3pPr>
            <a:lvl4pPr lvl="3" algn="ctr">
              <a:lnSpc>
                <a:spcPct val="80000"/>
              </a:lnSpc>
              <a:spcBef>
                <a:spcPts val="0"/>
              </a:spcBef>
              <a:spcAft>
                <a:spcPts val="0"/>
              </a:spcAft>
              <a:buClr>
                <a:srgbClr val="FFFFFF"/>
              </a:buClr>
              <a:buSzPts val="1800"/>
              <a:buNone/>
              <a:defRPr/>
            </a:lvl4pPr>
            <a:lvl5pPr lvl="4" algn="ctr">
              <a:lnSpc>
                <a:spcPct val="80000"/>
              </a:lnSpc>
              <a:spcBef>
                <a:spcPts val="0"/>
              </a:spcBef>
              <a:spcAft>
                <a:spcPts val="0"/>
              </a:spcAft>
              <a:buClr>
                <a:srgbClr val="FFFFFF"/>
              </a:buClr>
              <a:buSzPts val="1800"/>
              <a:buNone/>
              <a:defRPr/>
            </a:lvl5pPr>
            <a:lvl6pPr lvl="5" algn="ctr">
              <a:lnSpc>
                <a:spcPct val="80000"/>
              </a:lnSpc>
              <a:spcBef>
                <a:spcPts val="0"/>
              </a:spcBef>
              <a:spcAft>
                <a:spcPts val="0"/>
              </a:spcAft>
              <a:buClr>
                <a:srgbClr val="FFFFFF"/>
              </a:buClr>
              <a:buSzPts val="1800"/>
              <a:buNone/>
              <a:defRPr/>
            </a:lvl6pPr>
            <a:lvl7pPr lvl="6" algn="ctr">
              <a:lnSpc>
                <a:spcPct val="80000"/>
              </a:lnSpc>
              <a:spcBef>
                <a:spcPts val="0"/>
              </a:spcBef>
              <a:spcAft>
                <a:spcPts val="0"/>
              </a:spcAft>
              <a:buClr>
                <a:srgbClr val="FFFFFF"/>
              </a:buClr>
              <a:buSzPts val="1800"/>
              <a:buNone/>
              <a:defRPr/>
            </a:lvl7pPr>
            <a:lvl8pPr lvl="7" algn="ctr">
              <a:lnSpc>
                <a:spcPct val="80000"/>
              </a:lnSpc>
              <a:spcBef>
                <a:spcPts val="0"/>
              </a:spcBef>
              <a:spcAft>
                <a:spcPts val="0"/>
              </a:spcAft>
              <a:buClr>
                <a:srgbClr val="FFFFFF"/>
              </a:buClr>
              <a:buSzPts val="1800"/>
              <a:buNone/>
              <a:defRPr/>
            </a:lvl8pPr>
            <a:lvl9pPr lvl="8" algn="ctr">
              <a:lnSpc>
                <a:spcPct val="80000"/>
              </a:lnSpc>
              <a:spcBef>
                <a:spcPts val="0"/>
              </a:spcBef>
              <a:spcAft>
                <a:spcPts val="0"/>
              </a:spcAft>
              <a:buClr>
                <a:srgbClr val="FFFFFF"/>
              </a:buClr>
              <a:buSzPts val="1800"/>
              <a:buNone/>
              <a:defRPr/>
            </a:lvl9pPr>
          </a:lstStyle>
          <a:p>
            <a:endParaRPr/>
          </a:p>
        </p:txBody>
      </p:sp>
      <p:sp>
        <p:nvSpPr>
          <p:cNvPr id="16" name="Google Shape;16;p9"/>
          <p:cNvSpPr txBox="1">
            <a:spLocks noGrp="1"/>
          </p:cNvSpPr>
          <p:nvPr>
            <p:ph type="body" idx="1"/>
          </p:nvPr>
        </p:nvSpPr>
        <p:spPr>
          <a:xfrm>
            <a:off x="1270000" y="2133600"/>
            <a:ext cx="21844000" cy="10160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D5D5D5"/>
              </a:buClr>
              <a:buSzPts val="5400"/>
              <a:buFont typeface="Arial"/>
              <a:buNone/>
              <a:defRPr sz="5400">
                <a:solidFill>
                  <a:srgbClr val="D5D5D5"/>
                </a:solidFill>
                <a:latin typeface="Arial"/>
                <a:ea typeface="Arial"/>
                <a:cs typeface="Arial"/>
                <a:sym typeface="Arial"/>
              </a:defRPr>
            </a:lvl1pPr>
            <a:lvl2pPr marL="914400" lvl="1" indent="-342900" algn="l">
              <a:lnSpc>
                <a:spcPct val="100000"/>
              </a:lnSpc>
              <a:spcBef>
                <a:spcPts val="2400"/>
              </a:spcBef>
              <a:spcAft>
                <a:spcPts val="0"/>
              </a:spcAft>
              <a:buSzPts val="1800"/>
              <a:buChar char="•"/>
              <a:defRPr/>
            </a:lvl2pPr>
            <a:lvl3pPr marL="1371600" lvl="2" indent="-342900" algn="l">
              <a:lnSpc>
                <a:spcPct val="100000"/>
              </a:lnSpc>
              <a:spcBef>
                <a:spcPts val="2400"/>
              </a:spcBef>
              <a:spcAft>
                <a:spcPts val="0"/>
              </a:spcAft>
              <a:buSzPts val="1800"/>
              <a:buChar char="•"/>
              <a:defRPr/>
            </a:lvl3pPr>
            <a:lvl4pPr marL="1828800" lvl="3" indent="-342900" algn="l">
              <a:lnSpc>
                <a:spcPct val="100000"/>
              </a:lnSpc>
              <a:spcBef>
                <a:spcPts val="2400"/>
              </a:spcBef>
              <a:spcAft>
                <a:spcPts val="0"/>
              </a:spcAft>
              <a:buSzPts val="1800"/>
              <a:buChar char="•"/>
              <a:defRPr/>
            </a:lvl4pPr>
            <a:lvl5pPr marL="2286000" lvl="4" indent="-342900" algn="l">
              <a:lnSpc>
                <a:spcPct val="100000"/>
              </a:lnSpc>
              <a:spcBef>
                <a:spcPts val="2400"/>
              </a:spcBef>
              <a:spcAft>
                <a:spcPts val="0"/>
              </a:spcAft>
              <a:buSzPts val="1800"/>
              <a:buChar char="•"/>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17" name="Google Shape;17;p9"/>
          <p:cNvSpPr txBox="1">
            <a:spLocks noGrp="1"/>
          </p:cNvSpPr>
          <p:nvPr>
            <p:ph type="body" idx="2"/>
          </p:nvPr>
        </p:nvSpPr>
        <p:spPr>
          <a:xfrm>
            <a:off x="1270000" y="4267200"/>
            <a:ext cx="21844000" cy="8432800"/>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2400"/>
              </a:spcBef>
              <a:spcAft>
                <a:spcPts val="0"/>
              </a:spcAft>
              <a:buClr>
                <a:srgbClr val="FFFFFF"/>
              </a:buClr>
              <a:buSzPts val="5500"/>
              <a:buFont typeface="Arial"/>
              <a:buNone/>
              <a:defRPr sz="5500"/>
            </a:lvl1pPr>
            <a:lvl2pPr marL="914400" lvl="1" indent="-228600" algn="l">
              <a:lnSpc>
                <a:spcPct val="100000"/>
              </a:lnSpc>
              <a:spcBef>
                <a:spcPts val="2400"/>
              </a:spcBef>
              <a:spcAft>
                <a:spcPts val="0"/>
              </a:spcAft>
              <a:buClr>
                <a:srgbClr val="FFFFFF"/>
              </a:buClr>
              <a:buSzPts val="5500"/>
              <a:buFont typeface="Arial"/>
              <a:buNone/>
              <a:defRPr sz="5500"/>
            </a:lvl2pPr>
            <a:lvl3pPr marL="1371600" lvl="2" indent="-228600" algn="l">
              <a:lnSpc>
                <a:spcPct val="100000"/>
              </a:lnSpc>
              <a:spcBef>
                <a:spcPts val="2400"/>
              </a:spcBef>
              <a:spcAft>
                <a:spcPts val="0"/>
              </a:spcAft>
              <a:buClr>
                <a:srgbClr val="FFFFFF"/>
              </a:buClr>
              <a:buSzPts val="5500"/>
              <a:buFont typeface="Arial"/>
              <a:buNone/>
              <a:defRPr sz="5500"/>
            </a:lvl3pPr>
            <a:lvl4pPr marL="1828800" lvl="3" indent="-228600" algn="l">
              <a:lnSpc>
                <a:spcPct val="100000"/>
              </a:lnSpc>
              <a:spcBef>
                <a:spcPts val="2400"/>
              </a:spcBef>
              <a:spcAft>
                <a:spcPts val="0"/>
              </a:spcAft>
              <a:buClr>
                <a:srgbClr val="FFFFFF"/>
              </a:buClr>
              <a:buSzPts val="5500"/>
              <a:buFont typeface="Arial"/>
              <a:buNone/>
              <a:defRPr sz="5500"/>
            </a:lvl4pPr>
            <a:lvl5pPr marL="2286000" lvl="4" indent="-228600" algn="l">
              <a:lnSpc>
                <a:spcPct val="100000"/>
              </a:lnSpc>
              <a:spcBef>
                <a:spcPts val="2400"/>
              </a:spcBef>
              <a:spcAft>
                <a:spcPts val="0"/>
              </a:spcAft>
              <a:buClr>
                <a:srgbClr val="FFFFFF"/>
              </a:buClr>
              <a:buSzPts val="5500"/>
              <a:buFont typeface="Arial"/>
              <a:buNone/>
              <a:defRPr sz="5500"/>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18" name="Google Shape;18;p9"/>
          <p:cNvSpPr txBox="1">
            <a:spLocks noGrp="1"/>
          </p:cNvSpPr>
          <p:nvPr>
            <p:ph type="sldNum" idx="12"/>
          </p:nvPr>
        </p:nvSpPr>
        <p:spPr>
          <a:xfrm>
            <a:off x="11977623" y="13081000"/>
            <a:ext cx="416053" cy="467107"/>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200"/>
              <a:buFont typeface="Arial"/>
              <a:buNone/>
              <a:defRPr sz="2200">
                <a:solidFill>
                  <a:srgbClr val="FFFFFF"/>
                </a:solidFill>
              </a:defRPr>
            </a:lvl1pPr>
            <a:lvl2pPr marL="0" lvl="1" indent="0" algn="ctr">
              <a:lnSpc>
                <a:spcPct val="100000"/>
              </a:lnSpc>
              <a:spcBef>
                <a:spcPts val="0"/>
              </a:spcBef>
              <a:spcAft>
                <a:spcPts val="0"/>
              </a:spcAft>
              <a:buClr>
                <a:srgbClr val="FFFFFF"/>
              </a:buClr>
              <a:buSzPts val="2200"/>
              <a:buFont typeface="Arial"/>
              <a:buNone/>
              <a:defRPr sz="2200">
                <a:solidFill>
                  <a:srgbClr val="FFFFFF"/>
                </a:solidFill>
              </a:defRPr>
            </a:lvl2pPr>
            <a:lvl3pPr marL="0" lvl="2" indent="0" algn="ctr">
              <a:lnSpc>
                <a:spcPct val="100000"/>
              </a:lnSpc>
              <a:spcBef>
                <a:spcPts val="0"/>
              </a:spcBef>
              <a:spcAft>
                <a:spcPts val="0"/>
              </a:spcAft>
              <a:buClr>
                <a:srgbClr val="FFFFFF"/>
              </a:buClr>
              <a:buSzPts val="2200"/>
              <a:buFont typeface="Arial"/>
              <a:buNone/>
              <a:defRPr sz="2200">
                <a:solidFill>
                  <a:srgbClr val="FFFFFF"/>
                </a:solidFill>
              </a:defRPr>
            </a:lvl3pPr>
            <a:lvl4pPr marL="0" lvl="3" indent="0" algn="ctr">
              <a:lnSpc>
                <a:spcPct val="100000"/>
              </a:lnSpc>
              <a:spcBef>
                <a:spcPts val="0"/>
              </a:spcBef>
              <a:spcAft>
                <a:spcPts val="0"/>
              </a:spcAft>
              <a:buClr>
                <a:srgbClr val="FFFFFF"/>
              </a:buClr>
              <a:buSzPts val="2200"/>
              <a:buFont typeface="Arial"/>
              <a:buNone/>
              <a:defRPr sz="2200">
                <a:solidFill>
                  <a:srgbClr val="FFFFFF"/>
                </a:solidFill>
              </a:defRPr>
            </a:lvl4pPr>
            <a:lvl5pPr marL="0" lvl="4" indent="0" algn="ctr">
              <a:lnSpc>
                <a:spcPct val="100000"/>
              </a:lnSpc>
              <a:spcBef>
                <a:spcPts val="0"/>
              </a:spcBef>
              <a:spcAft>
                <a:spcPts val="0"/>
              </a:spcAft>
              <a:buClr>
                <a:srgbClr val="FFFFFF"/>
              </a:buClr>
              <a:buSzPts val="2200"/>
              <a:buFont typeface="Arial"/>
              <a:buNone/>
              <a:defRPr sz="2200">
                <a:solidFill>
                  <a:srgbClr val="FFFFFF"/>
                </a:solidFill>
              </a:defRPr>
            </a:lvl5pPr>
            <a:lvl6pPr marL="0" lvl="5" indent="0" algn="ctr">
              <a:lnSpc>
                <a:spcPct val="100000"/>
              </a:lnSpc>
              <a:spcBef>
                <a:spcPts val="0"/>
              </a:spcBef>
              <a:spcAft>
                <a:spcPts val="0"/>
              </a:spcAft>
              <a:buClr>
                <a:srgbClr val="FFFFFF"/>
              </a:buClr>
              <a:buSzPts val="2200"/>
              <a:buFont typeface="Arial"/>
              <a:buNone/>
              <a:defRPr sz="2200">
                <a:solidFill>
                  <a:srgbClr val="FFFFFF"/>
                </a:solidFill>
              </a:defRPr>
            </a:lvl6pPr>
            <a:lvl7pPr marL="0" lvl="6" indent="0" algn="ctr">
              <a:lnSpc>
                <a:spcPct val="100000"/>
              </a:lnSpc>
              <a:spcBef>
                <a:spcPts val="0"/>
              </a:spcBef>
              <a:spcAft>
                <a:spcPts val="0"/>
              </a:spcAft>
              <a:buClr>
                <a:srgbClr val="FFFFFF"/>
              </a:buClr>
              <a:buSzPts val="2200"/>
              <a:buFont typeface="Arial"/>
              <a:buNone/>
              <a:defRPr sz="2200">
                <a:solidFill>
                  <a:srgbClr val="FFFFFF"/>
                </a:solidFill>
              </a:defRPr>
            </a:lvl7pPr>
            <a:lvl8pPr marL="0" lvl="7" indent="0" algn="ctr">
              <a:lnSpc>
                <a:spcPct val="100000"/>
              </a:lnSpc>
              <a:spcBef>
                <a:spcPts val="0"/>
              </a:spcBef>
              <a:spcAft>
                <a:spcPts val="0"/>
              </a:spcAft>
              <a:buClr>
                <a:srgbClr val="FFFFFF"/>
              </a:buClr>
              <a:buSzPts val="2200"/>
              <a:buFont typeface="Arial"/>
              <a:buNone/>
              <a:defRPr sz="2200">
                <a:solidFill>
                  <a:srgbClr val="FFFFFF"/>
                </a:solidFill>
              </a:defRPr>
            </a:lvl8pPr>
            <a:lvl9pPr marL="0" lvl="8" indent="0" algn="ctr">
              <a:lnSpc>
                <a:spcPct val="100000"/>
              </a:lnSpc>
              <a:spcBef>
                <a:spcPts val="0"/>
              </a:spcBef>
              <a:spcAft>
                <a:spcPts val="0"/>
              </a:spcAft>
              <a:buClr>
                <a:srgbClr val="FFFFFF"/>
              </a:buClr>
              <a:buSzPts val="2200"/>
              <a:buFont typeface="Arial"/>
              <a:buNone/>
              <a:defRPr sz="22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Photo Alt">
  <p:cSld name="Title &amp; Photo Alt">
    <p:spTree>
      <p:nvGrpSpPr>
        <p:cNvPr id="1" name="Shape 19"/>
        <p:cNvGrpSpPr/>
        <p:nvPr/>
      </p:nvGrpSpPr>
      <p:grpSpPr>
        <a:xfrm>
          <a:off x="0" y="0"/>
          <a:ext cx="0" cy="0"/>
          <a:chOff x="0" y="0"/>
          <a:chExt cx="0" cy="0"/>
        </a:xfrm>
      </p:grpSpPr>
      <p:sp>
        <p:nvSpPr>
          <p:cNvPr id="20" name="Google Shape;20;p10"/>
          <p:cNvSpPr>
            <a:spLocks noGrp="1"/>
          </p:cNvSpPr>
          <p:nvPr>
            <p:ph type="pic" idx="2"/>
          </p:nvPr>
        </p:nvSpPr>
        <p:spPr>
          <a:xfrm>
            <a:off x="7962900" y="-25400"/>
            <a:ext cx="20650200" cy="13766800"/>
          </a:xfrm>
          <a:prstGeom prst="rect">
            <a:avLst/>
          </a:prstGeom>
          <a:noFill/>
          <a:ln>
            <a:noFill/>
          </a:ln>
        </p:spPr>
      </p:sp>
      <p:sp>
        <p:nvSpPr>
          <p:cNvPr id="21" name="Google Shape;21;p10"/>
          <p:cNvSpPr txBox="1">
            <a:spLocks noGrp="1"/>
          </p:cNvSpPr>
          <p:nvPr>
            <p:ph type="title"/>
          </p:nvPr>
        </p:nvSpPr>
        <p:spPr>
          <a:xfrm>
            <a:off x="1270000" y="3886200"/>
            <a:ext cx="9652000" cy="3200202"/>
          </a:xfrm>
          <a:prstGeom prst="rect">
            <a:avLst/>
          </a:prstGeom>
          <a:noFill/>
          <a:ln>
            <a:noFill/>
          </a:ln>
        </p:spPr>
        <p:txBody>
          <a:bodyPr spcFirstLastPara="1" wrap="square" lIns="50800" tIns="50800" rIns="50800" bIns="50800" anchor="b" anchorCtr="0">
            <a:normAutofit/>
          </a:bodyPr>
          <a:lstStyle>
            <a:lvl1pPr lvl="0" algn="ctr">
              <a:lnSpc>
                <a:spcPct val="80000"/>
              </a:lnSpc>
              <a:spcBef>
                <a:spcPts val="0"/>
              </a:spcBef>
              <a:spcAft>
                <a:spcPts val="0"/>
              </a:spcAft>
              <a:buClr>
                <a:srgbClr val="FFFFFF"/>
              </a:buClr>
              <a:buSzPts val="1800"/>
              <a:buNone/>
              <a:defRPr/>
            </a:lvl1pPr>
            <a:lvl2pPr lvl="1" algn="ctr">
              <a:lnSpc>
                <a:spcPct val="80000"/>
              </a:lnSpc>
              <a:spcBef>
                <a:spcPts val="0"/>
              </a:spcBef>
              <a:spcAft>
                <a:spcPts val="0"/>
              </a:spcAft>
              <a:buClr>
                <a:srgbClr val="FFFFFF"/>
              </a:buClr>
              <a:buSzPts val="1800"/>
              <a:buNone/>
              <a:defRPr/>
            </a:lvl2pPr>
            <a:lvl3pPr lvl="2" algn="ctr">
              <a:lnSpc>
                <a:spcPct val="80000"/>
              </a:lnSpc>
              <a:spcBef>
                <a:spcPts val="0"/>
              </a:spcBef>
              <a:spcAft>
                <a:spcPts val="0"/>
              </a:spcAft>
              <a:buClr>
                <a:srgbClr val="FFFFFF"/>
              </a:buClr>
              <a:buSzPts val="1800"/>
              <a:buNone/>
              <a:defRPr/>
            </a:lvl3pPr>
            <a:lvl4pPr lvl="3" algn="ctr">
              <a:lnSpc>
                <a:spcPct val="80000"/>
              </a:lnSpc>
              <a:spcBef>
                <a:spcPts val="0"/>
              </a:spcBef>
              <a:spcAft>
                <a:spcPts val="0"/>
              </a:spcAft>
              <a:buClr>
                <a:srgbClr val="FFFFFF"/>
              </a:buClr>
              <a:buSzPts val="1800"/>
              <a:buNone/>
              <a:defRPr/>
            </a:lvl4pPr>
            <a:lvl5pPr lvl="4" algn="ctr">
              <a:lnSpc>
                <a:spcPct val="80000"/>
              </a:lnSpc>
              <a:spcBef>
                <a:spcPts val="0"/>
              </a:spcBef>
              <a:spcAft>
                <a:spcPts val="0"/>
              </a:spcAft>
              <a:buClr>
                <a:srgbClr val="FFFFFF"/>
              </a:buClr>
              <a:buSzPts val="1800"/>
              <a:buNone/>
              <a:defRPr/>
            </a:lvl5pPr>
            <a:lvl6pPr lvl="5" algn="ctr">
              <a:lnSpc>
                <a:spcPct val="80000"/>
              </a:lnSpc>
              <a:spcBef>
                <a:spcPts val="0"/>
              </a:spcBef>
              <a:spcAft>
                <a:spcPts val="0"/>
              </a:spcAft>
              <a:buClr>
                <a:srgbClr val="FFFFFF"/>
              </a:buClr>
              <a:buSzPts val="1800"/>
              <a:buNone/>
              <a:defRPr/>
            </a:lvl6pPr>
            <a:lvl7pPr lvl="6" algn="ctr">
              <a:lnSpc>
                <a:spcPct val="80000"/>
              </a:lnSpc>
              <a:spcBef>
                <a:spcPts val="0"/>
              </a:spcBef>
              <a:spcAft>
                <a:spcPts val="0"/>
              </a:spcAft>
              <a:buClr>
                <a:srgbClr val="FFFFFF"/>
              </a:buClr>
              <a:buSzPts val="1800"/>
              <a:buNone/>
              <a:defRPr/>
            </a:lvl7pPr>
            <a:lvl8pPr lvl="7" algn="ctr">
              <a:lnSpc>
                <a:spcPct val="80000"/>
              </a:lnSpc>
              <a:spcBef>
                <a:spcPts val="0"/>
              </a:spcBef>
              <a:spcAft>
                <a:spcPts val="0"/>
              </a:spcAft>
              <a:buClr>
                <a:srgbClr val="FFFFFF"/>
              </a:buClr>
              <a:buSzPts val="1800"/>
              <a:buNone/>
              <a:defRPr/>
            </a:lvl8pPr>
            <a:lvl9pPr lvl="8" algn="ctr">
              <a:lnSpc>
                <a:spcPct val="80000"/>
              </a:lnSpc>
              <a:spcBef>
                <a:spcPts val="0"/>
              </a:spcBef>
              <a:spcAft>
                <a:spcPts val="0"/>
              </a:spcAft>
              <a:buClr>
                <a:srgbClr val="FFFFFF"/>
              </a:buClr>
              <a:buSzPts val="1800"/>
              <a:buNone/>
              <a:defRPr/>
            </a:lvl9pPr>
          </a:lstStyle>
          <a:p>
            <a:endParaRPr/>
          </a:p>
        </p:txBody>
      </p:sp>
      <p:sp>
        <p:nvSpPr>
          <p:cNvPr id="22" name="Google Shape;22;p10"/>
          <p:cNvSpPr txBox="1">
            <a:spLocks noGrp="1"/>
          </p:cNvSpPr>
          <p:nvPr>
            <p:ph type="body" idx="1"/>
          </p:nvPr>
        </p:nvSpPr>
        <p:spPr>
          <a:xfrm>
            <a:off x="1270000" y="6845300"/>
            <a:ext cx="9652000" cy="56642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D5D5D5"/>
              </a:buClr>
              <a:buSzPts val="5400"/>
              <a:buFont typeface="Arial"/>
              <a:buNone/>
              <a:defRPr sz="5400">
                <a:solidFill>
                  <a:srgbClr val="D5D5D5"/>
                </a:solidFill>
                <a:latin typeface="Arial"/>
                <a:ea typeface="Arial"/>
                <a:cs typeface="Arial"/>
                <a:sym typeface="Arial"/>
              </a:defRPr>
            </a:lvl1pPr>
            <a:lvl2pPr marL="914400" lvl="1" indent="-228600" algn="ctr">
              <a:lnSpc>
                <a:spcPct val="100000"/>
              </a:lnSpc>
              <a:spcBef>
                <a:spcPts val="0"/>
              </a:spcBef>
              <a:spcAft>
                <a:spcPts val="0"/>
              </a:spcAft>
              <a:buClr>
                <a:srgbClr val="D5D5D5"/>
              </a:buClr>
              <a:buSzPts val="5400"/>
              <a:buFont typeface="Arial"/>
              <a:buNone/>
              <a:defRPr sz="5400">
                <a:solidFill>
                  <a:srgbClr val="D5D5D5"/>
                </a:solidFill>
                <a:latin typeface="Arial"/>
                <a:ea typeface="Arial"/>
                <a:cs typeface="Arial"/>
                <a:sym typeface="Arial"/>
              </a:defRPr>
            </a:lvl2pPr>
            <a:lvl3pPr marL="1371600" lvl="2" indent="-228600" algn="ctr">
              <a:lnSpc>
                <a:spcPct val="100000"/>
              </a:lnSpc>
              <a:spcBef>
                <a:spcPts val="0"/>
              </a:spcBef>
              <a:spcAft>
                <a:spcPts val="0"/>
              </a:spcAft>
              <a:buClr>
                <a:srgbClr val="D5D5D5"/>
              </a:buClr>
              <a:buSzPts val="5400"/>
              <a:buFont typeface="Arial"/>
              <a:buNone/>
              <a:defRPr sz="5400">
                <a:solidFill>
                  <a:srgbClr val="D5D5D5"/>
                </a:solidFill>
                <a:latin typeface="Arial"/>
                <a:ea typeface="Arial"/>
                <a:cs typeface="Arial"/>
                <a:sym typeface="Arial"/>
              </a:defRPr>
            </a:lvl3pPr>
            <a:lvl4pPr marL="1828800" lvl="3" indent="-228600" algn="ctr">
              <a:lnSpc>
                <a:spcPct val="100000"/>
              </a:lnSpc>
              <a:spcBef>
                <a:spcPts val="0"/>
              </a:spcBef>
              <a:spcAft>
                <a:spcPts val="0"/>
              </a:spcAft>
              <a:buClr>
                <a:srgbClr val="D5D5D5"/>
              </a:buClr>
              <a:buSzPts val="5400"/>
              <a:buFont typeface="Arial"/>
              <a:buNone/>
              <a:defRPr sz="5400">
                <a:solidFill>
                  <a:srgbClr val="D5D5D5"/>
                </a:solidFill>
                <a:latin typeface="Arial"/>
                <a:ea typeface="Arial"/>
                <a:cs typeface="Arial"/>
                <a:sym typeface="Arial"/>
              </a:defRPr>
            </a:lvl4pPr>
            <a:lvl5pPr marL="2286000" lvl="4" indent="-228600" algn="ctr">
              <a:lnSpc>
                <a:spcPct val="100000"/>
              </a:lnSpc>
              <a:spcBef>
                <a:spcPts val="0"/>
              </a:spcBef>
              <a:spcAft>
                <a:spcPts val="0"/>
              </a:spcAft>
              <a:buClr>
                <a:srgbClr val="D5D5D5"/>
              </a:buClr>
              <a:buSzPts val="5400"/>
              <a:buFont typeface="Arial"/>
              <a:buNone/>
              <a:defRPr sz="5400">
                <a:solidFill>
                  <a:srgbClr val="D5D5D5"/>
                </a:solidFill>
                <a:latin typeface="Arial"/>
                <a:ea typeface="Arial"/>
                <a:cs typeface="Arial"/>
                <a:sym typeface="Arial"/>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23" name="Google Shape;23;p10"/>
          <p:cNvSpPr txBox="1">
            <a:spLocks noGrp="1"/>
          </p:cNvSpPr>
          <p:nvPr>
            <p:ph type="sldNum" idx="12"/>
          </p:nvPr>
        </p:nvSpPr>
        <p:spPr>
          <a:xfrm>
            <a:off x="11977623" y="13081000"/>
            <a:ext cx="416053" cy="467107"/>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200"/>
              <a:buFont typeface="Arial"/>
              <a:buNone/>
              <a:defRPr sz="2200">
                <a:solidFill>
                  <a:srgbClr val="FFFFFF"/>
                </a:solidFill>
              </a:defRPr>
            </a:lvl1pPr>
            <a:lvl2pPr marL="0" lvl="1" indent="0" algn="ctr">
              <a:lnSpc>
                <a:spcPct val="100000"/>
              </a:lnSpc>
              <a:spcBef>
                <a:spcPts val="0"/>
              </a:spcBef>
              <a:spcAft>
                <a:spcPts val="0"/>
              </a:spcAft>
              <a:buClr>
                <a:srgbClr val="FFFFFF"/>
              </a:buClr>
              <a:buSzPts val="2200"/>
              <a:buFont typeface="Arial"/>
              <a:buNone/>
              <a:defRPr sz="2200">
                <a:solidFill>
                  <a:srgbClr val="FFFFFF"/>
                </a:solidFill>
              </a:defRPr>
            </a:lvl2pPr>
            <a:lvl3pPr marL="0" lvl="2" indent="0" algn="ctr">
              <a:lnSpc>
                <a:spcPct val="100000"/>
              </a:lnSpc>
              <a:spcBef>
                <a:spcPts val="0"/>
              </a:spcBef>
              <a:spcAft>
                <a:spcPts val="0"/>
              </a:spcAft>
              <a:buClr>
                <a:srgbClr val="FFFFFF"/>
              </a:buClr>
              <a:buSzPts val="2200"/>
              <a:buFont typeface="Arial"/>
              <a:buNone/>
              <a:defRPr sz="2200">
                <a:solidFill>
                  <a:srgbClr val="FFFFFF"/>
                </a:solidFill>
              </a:defRPr>
            </a:lvl3pPr>
            <a:lvl4pPr marL="0" lvl="3" indent="0" algn="ctr">
              <a:lnSpc>
                <a:spcPct val="100000"/>
              </a:lnSpc>
              <a:spcBef>
                <a:spcPts val="0"/>
              </a:spcBef>
              <a:spcAft>
                <a:spcPts val="0"/>
              </a:spcAft>
              <a:buClr>
                <a:srgbClr val="FFFFFF"/>
              </a:buClr>
              <a:buSzPts val="2200"/>
              <a:buFont typeface="Arial"/>
              <a:buNone/>
              <a:defRPr sz="2200">
                <a:solidFill>
                  <a:srgbClr val="FFFFFF"/>
                </a:solidFill>
              </a:defRPr>
            </a:lvl4pPr>
            <a:lvl5pPr marL="0" lvl="4" indent="0" algn="ctr">
              <a:lnSpc>
                <a:spcPct val="100000"/>
              </a:lnSpc>
              <a:spcBef>
                <a:spcPts val="0"/>
              </a:spcBef>
              <a:spcAft>
                <a:spcPts val="0"/>
              </a:spcAft>
              <a:buClr>
                <a:srgbClr val="FFFFFF"/>
              </a:buClr>
              <a:buSzPts val="2200"/>
              <a:buFont typeface="Arial"/>
              <a:buNone/>
              <a:defRPr sz="2200">
                <a:solidFill>
                  <a:srgbClr val="FFFFFF"/>
                </a:solidFill>
              </a:defRPr>
            </a:lvl5pPr>
            <a:lvl6pPr marL="0" lvl="5" indent="0" algn="ctr">
              <a:lnSpc>
                <a:spcPct val="100000"/>
              </a:lnSpc>
              <a:spcBef>
                <a:spcPts val="0"/>
              </a:spcBef>
              <a:spcAft>
                <a:spcPts val="0"/>
              </a:spcAft>
              <a:buClr>
                <a:srgbClr val="FFFFFF"/>
              </a:buClr>
              <a:buSzPts val="2200"/>
              <a:buFont typeface="Arial"/>
              <a:buNone/>
              <a:defRPr sz="2200">
                <a:solidFill>
                  <a:srgbClr val="FFFFFF"/>
                </a:solidFill>
              </a:defRPr>
            </a:lvl6pPr>
            <a:lvl7pPr marL="0" lvl="6" indent="0" algn="ctr">
              <a:lnSpc>
                <a:spcPct val="100000"/>
              </a:lnSpc>
              <a:spcBef>
                <a:spcPts val="0"/>
              </a:spcBef>
              <a:spcAft>
                <a:spcPts val="0"/>
              </a:spcAft>
              <a:buClr>
                <a:srgbClr val="FFFFFF"/>
              </a:buClr>
              <a:buSzPts val="2200"/>
              <a:buFont typeface="Arial"/>
              <a:buNone/>
              <a:defRPr sz="2200">
                <a:solidFill>
                  <a:srgbClr val="FFFFFF"/>
                </a:solidFill>
              </a:defRPr>
            </a:lvl7pPr>
            <a:lvl8pPr marL="0" lvl="7" indent="0" algn="ctr">
              <a:lnSpc>
                <a:spcPct val="100000"/>
              </a:lnSpc>
              <a:spcBef>
                <a:spcPts val="0"/>
              </a:spcBef>
              <a:spcAft>
                <a:spcPts val="0"/>
              </a:spcAft>
              <a:buClr>
                <a:srgbClr val="FFFFFF"/>
              </a:buClr>
              <a:buSzPts val="2200"/>
              <a:buFont typeface="Arial"/>
              <a:buNone/>
              <a:defRPr sz="2200">
                <a:solidFill>
                  <a:srgbClr val="FFFFFF"/>
                </a:solidFill>
              </a:defRPr>
            </a:lvl8pPr>
            <a:lvl9pPr marL="0" lvl="8" indent="0" algn="ctr">
              <a:lnSpc>
                <a:spcPct val="100000"/>
              </a:lnSpc>
              <a:spcBef>
                <a:spcPts val="0"/>
              </a:spcBef>
              <a:spcAft>
                <a:spcPts val="0"/>
              </a:spcAft>
              <a:buClr>
                <a:srgbClr val="FFFFFF"/>
              </a:buClr>
              <a:buSzPts val="2200"/>
              <a:buFont typeface="Arial"/>
              <a:buNone/>
              <a:defRPr sz="22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4"/>
        <p:cNvGrpSpPr/>
        <p:nvPr/>
      </p:nvGrpSpPr>
      <p:grpSpPr>
        <a:xfrm>
          <a:off x="0" y="0"/>
          <a:ext cx="0" cy="0"/>
          <a:chOff x="0" y="0"/>
          <a:chExt cx="0" cy="0"/>
        </a:xfrm>
      </p:grpSpPr>
      <p:sp>
        <p:nvSpPr>
          <p:cNvPr id="25" name="Google Shape;25;p11"/>
          <p:cNvSpPr txBox="1">
            <a:spLocks noGrp="1"/>
          </p:cNvSpPr>
          <p:nvPr>
            <p:ph type="title"/>
          </p:nvPr>
        </p:nvSpPr>
        <p:spPr>
          <a:xfrm>
            <a:off x="1270000" y="812800"/>
            <a:ext cx="21843900" cy="1557300"/>
          </a:xfrm>
          <a:prstGeom prst="rect">
            <a:avLst/>
          </a:prstGeom>
          <a:noFill/>
          <a:ln>
            <a:noFill/>
          </a:ln>
        </p:spPr>
        <p:txBody>
          <a:bodyPr spcFirstLastPara="1" wrap="square" lIns="50800" tIns="50800" rIns="50800" bIns="50800" anchor="b" anchorCtr="0">
            <a:normAutofit/>
          </a:bodyPr>
          <a:lstStyle>
            <a:lvl1pPr lvl="0" algn="ctr">
              <a:lnSpc>
                <a:spcPct val="80000"/>
              </a:lnSpc>
              <a:spcBef>
                <a:spcPts val="0"/>
              </a:spcBef>
              <a:spcAft>
                <a:spcPts val="0"/>
              </a:spcAft>
              <a:buClr>
                <a:srgbClr val="FFFFFF"/>
              </a:buClr>
              <a:buSzPts val="1800"/>
              <a:buNone/>
              <a:defRPr/>
            </a:lvl1pPr>
            <a:lvl2pPr lvl="1" algn="ctr">
              <a:lnSpc>
                <a:spcPct val="80000"/>
              </a:lnSpc>
              <a:spcBef>
                <a:spcPts val="0"/>
              </a:spcBef>
              <a:spcAft>
                <a:spcPts val="0"/>
              </a:spcAft>
              <a:buClr>
                <a:srgbClr val="FFFFFF"/>
              </a:buClr>
              <a:buSzPts val="1800"/>
              <a:buNone/>
              <a:defRPr/>
            </a:lvl2pPr>
            <a:lvl3pPr lvl="2" algn="ctr">
              <a:lnSpc>
                <a:spcPct val="80000"/>
              </a:lnSpc>
              <a:spcBef>
                <a:spcPts val="0"/>
              </a:spcBef>
              <a:spcAft>
                <a:spcPts val="0"/>
              </a:spcAft>
              <a:buClr>
                <a:srgbClr val="FFFFFF"/>
              </a:buClr>
              <a:buSzPts val="1800"/>
              <a:buNone/>
              <a:defRPr/>
            </a:lvl3pPr>
            <a:lvl4pPr lvl="3" algn="ctr">
              <a:lnSpc>
                <a:spcPct val="80000"/>
              </a:lnSpc>
              <a:spcBef>
                <a:spcPts val="0"/>
              </a:spcBef>
              <a:spcAft>
                <a:spcPts val="0"/>
              </a:spcAft>
              <a:buClr>
                <a:srgbClr val="FFFFFF"/>
              </a:buClr>
              <a:buSzPts val="1800"/>
              <a:buNone/>
              <a:defRPr/>
            </a:lvl4pPr>
            <a:lvl5pPr lvl="4" algn="ctr">
              <a:lnSpc>
                <a:spcPct val="80000"/>
              </a:lnSpc>
              <a:spcBef>
                <a:spcPts val="0"/>
              </a:spcBef>
              <a:spcAft>
                <a:spcPts val="0"/>
              </a:spcAft>
              <a:buClr>
                <a:srgbClr val="FFFFFF"/>
              </a:buClr>
              <a:buSzPts val="1800"/>
              <a:buNone/>
              <a:defRPr/>
            </a:lvl5pPr>
            <a:lvl6pPr lvl="5" algn="ctr">
              <a:lnSpc>
                <a:spcPct val="80000"/>
              </a:lnSpc>
              <a:spcBef>
                <a:spcPts val="0"/>
              </a:spcBef>
              <a:spcAft>
                <a:spcPts val="0"/>
              </a:spcAft>
              <a:buClr>
                <a:srgbClr val="FFFFFF"/>
              </a:buClr>
              <a:buSzPts val="1800"/>
              <a:buNone/>
              <a:defRPr/>
            </a:lvl6pPr>
            <a:lvl7pPr lvl="6" algn="ctr">
              <a:lnSpc>
                <a:spcPct val="80000"/>
              </a:lnSpc>
              <a:spcBef>
                <a:spcPts val="0"/>
              </a:spcBef>
              <a:spcAft>
                <a:spcPts val="0"/>
              </a:spcAft>
              <a:buClr>
                <a:srgbClr val="FFFFFF"/>
              </a:buClr>
              <a:buSzPts val="1800"/>
              <a:buNone/>
              <a:defRPr/>
            </a:lvl7pPr>
            <a:lvl8pPr lvl="7" algn="ctr">
              <a:lnSpc>
                <a:spcPct val="80000"/>
              </a:lnSpc>
              <a:spcBef>
                <a:spcPts val="0"/>
              </a:spcBef>
              <a:spcAft>
                <a:spcPts val="0"/>
              </a:spcAft>
              <a:buClr>
                <a:srgbClr val="FFFFFF"/>
              </a:buClr>
              <a:buSzPts val="1800"/>
              <a:buNone/>
              <a:defRPr/>
            </a:lvl8pPr>
            <a:lvl9pPr lvl="8" algn="ctr">
              <a:lnSpc>
                <a:spcPct val="80000"/>
              </a:lnSpc>
              <a:spcBef>
                <a:spcPts val="0"/>
              </a:spcBef>
              <a:spcAft>
                <a:spcPts val="0"/>
              </a:spcAft>
              <a:buClr>
                <a:srgbClr val="FFFFFF"/>
              </a:buClr>
              <a:buSzPts val="1800"/>
              <a:buNone/>
              <a:defRPr/>
            </a:lvl9pPr>
          </a:lstStyle>
          <a:p>
            <a:endParaRPr/>
          </a:p>
        </p:txBody>
      </p:sp>
      <p:sp>
        <p:nvSpPr>
          <p:cNvPr id="26" name="Google Shape;26;p11"/>
          <p:cNvSpPr txBox="1">
            <a:spLocks noGrp="1"/>
          </p:cNvSpPr>
          <p:nvPr>
            <p:ph type="body" idx="1"/>
          </p:nvPr>
        </p:nvSpPr>
        <p:spPr>
          <a:xfrm>
            <a:off x="1270000" y="2133600"/>
            <a:ext cx="21844000" cy="10160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D5D5D5"/>
              </a:buClr>
              <a:buSzPts val="5400"/>
              <a:buFont typeface="Arial"/>
              <a:buNone/>
              <a:defRPr sz="5400">
                <a:solidFill>
                  <a:srgbClr val="D5D5D5"/>
                </a:solidFill>
                <a:latin typeface="Arial"/>
                <a:ea typeface="Arial"/>
                <a:cs typeface="Arial"/>
                <a:sym typeface="Arial"/>
              </a:defRPr>
            </a:lvl1pPr>
            <a:lvl2pPr marL="914400" lvl="1" indent="-342900" algn="l">
              <a:lnSpc>
                <a:spcPct val="100000"/>
              </a:lnSpc>
              <a:spcBef>
                <a:spcPts val="2400"/>
              </a:spcBef>
              <a:spcAft>
                <a:spcPts val="0"/>
              </a:spcAft>
              <a:buSzPts val="1800"/>
              <a:buChar char="•"/>
              <a:defRPr/>
            </a:lvl2pPr>
            <a:lvl3pPr marL="1371600" lvl="2" indent="-342900" algn="l">
              <a:lnSpc>
                <a:spcPct val="100000"/>
              </a:lnSpc>
              <a:spcBef>
                <a:spcPts val="2400"/>
              </a:spcBef>
              <a:spcAft>
                <a:spcPts val="0"/>
              </a:spcAft>
              <a:buSzPts val="1800"/>
              <a:buChar char="•"/>
              <a:defRPr/>
            </a:lvl3pPr>
            <a:lvl4pPr marL="1828800" lvl="3" indent="-342900" algn="l">
              <a:lnSpc>
                <a:spcPct val="100000"/>
              </a:lnSpc>
              <a:spcBef>
                <a:spcPts val="2400"/>
              </a:spcBef>
              <a:spcAft>
                <a:spcPts val="0"/>
              </a:spcAft>
              <a:buSzPts val="1800"/>
              <a:buChar char="•"/>
              <a:defRPr/>
            </a:lvl4pPr>
            <a:lvl5pPr marL="2286000" lvl="4" indent="-342900" algn="l">
              <a:lnSpc>
                <a:spcPct val="100000"/>
              </a:lnSpc>
              <a:spcBef>
                <a:spcPts val="2400"/>
              </a:spcBef>
              <a:spcAft>
                <a:spcPts val="0"/>
              </a:spcAft>
              <a:buSzPts val="1800"/>
              <a:buChar char="•"/>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27" name="Google Shape;27;p11"/>
          <p:cNvSpPr txBox="1">
            <a:spLocks noGrp="1"/>
          </p:cNvSpPr>
          <p:nvPr>
            <p:ph type="body" idx="2"/>
          </p:nvPr>
        </p:nvSpPr>
        <p:spPr>
          <a:xfrm>
            <a:off x="1270000" y="4267200"/>
            <a:ext cx="21844000" cy="8432800"/>
          </a:xfrm>
          <a:prstGeom prst="rect">
            <a:avLst/>
          </a:prstGeom>
          <a:noFill/>
          <a:ln>
            <a:noFill/>
          </a:ln>
        </p:spPr>
        <p:txBody>
          <a:bodyPr spcFirstLastPara="1" wrap="square" lIns="50800" tIns="50800" rIns="50800" bIns="50800" anchor="t" anchorCtr="0">
            <a:normAutofit/>
          </a:bodyPr>
          <a:lstStyle>
            <a:lvl1pPr marL="457200" lvl="0" indent="-342900" algn="l">
              <a:lnSpc>
                <a:spcPct val="100000"/>
              </a:lnSpc>
              <a:spcBef>
                <a:spcPts val="2400"/>
              </a:spcBef>
              <a:spcAft>
                <a:spcPts val="0"/>
              </a:spcAft>
              <a:buSzPts val="1800"/>
              <a:buChar char="•"/>
              <a:defRPr/>
            </a:lvl1pPr>
            <a:lvl2pPr marL="914400" lvl="1" indent="-342900" algn="l">
              <a:lnSpc>
                <a:spcPct val="100000"/>
              </a:lnSpc>
              <a:spcBef>
                <a:spcPts val="2400"/>
              </a:spcBef>
              <a:spcAft>
                <a:spcPts val="0"/>
              </a:spcAft>
              <a:buSzPts val="1800"/>
              <a:buChar char="•"/>
              <a:defRPr/>
            </a:lvl2pPr>
            <a:lvl3pPr marL="1371600" lvl="2" indent="-342900" algn="l">
              <a:lnSpc>
                <a:spcPct val="100000"/>
              </a:lnSpc>
              <a:spcBef>
                <a:spcPts val="2400"/>
              </a:spcBef>
              <a:spcAft>
                <a:spcPts val="0"/>
              </a:spcAft>
              <a:buSzPts val="1800"/>
              <a:buChar char="•"/>
              <a:defRPr/>
            </a:lvl3pPr>
            <a:lvl4pPr marL="1828800" lvl="3" indent="-342900" algn="l">
              <a:lnSpc>
                <a:spcPct val="100000"/>
              </a:lnSpc>
              <a:spcBef>
                <a:spcPts val="2400"/>
              </a:spcBef>
              <a:spcAft>
                <a:spcPts val="0"/>
              </a:spcAft>
              <a:buSzPts val="1800"/>
              <a:buChar char="•"/>
              <a:defRPr/>
            </a:lvl4pPr>
            <a:lvl5pPr marL="2286000" lvl="4" indent="-342900" algn="l">
              <a:lnSpc>
                <a:spcPct val="100000"/>
              </a:lnSpc>
              <a:spcBef>
                <a:spcPts val="2400"/>
              </a:spcBef>
              <a:spcAft>
                <a:spcPts val="0"/>
              </a:spcAft>
              <a:buSzPts val="1800"/>
              <a:buChar char="•"/>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28" name="Google Shape;28;p11"/>
          <p:cNvSpPr txBox="1">
            <a:spLocks noGrp="1"/>
          </p:cNvSpPr>
          <p:nvPr>
            <p:ph type="sldNum" idx="12"/>
          </p:nvPr>
        </p:nvSpPr>
        <p:spPr>
          <a:xfrm>
            <a:off x="11977623" y="13081000"/>
            <a:ext cx="416053" cy="467107"/>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200"/>
              <a:buFont typeface="Arial"/>
              <a:buNone/>
              <a:defRPr sz="2200">
                <a:solidFill>
                  <a:srgbClr val="FFFFFF"/>
                </a:solidFill>
              </a:defRPr>
            </a:lvl1pPr>
            <a:lvl2pPr marL="0" lvl="1" indent="0" algn="ctr">
              <a:lnSpc>
                <a:spcPct val="100000"/>
              </a:lnSpc>
              <a:spcBef>
                <a:spcPts val="0"/>
              </a:spcBef>
              <a:spcAft>
                <a:spcPts val="0"/>
              </a:spcAft>
              <a:buClr>
                <a:srgbClr val="FFFFFF"/>
              </a:buClr>
              <a:buSzPts val="2200"/>
              <a:buFont typeface="Arial"/>
              <a:buNone/>
              <a:defRPr sz="2200">
                <a:solidFill>
                  <a:srgbClr val="FFFFFF"/>
                </a:solidFill>
              </a:defRPr>
            </a:lvl2pPr>
            <a:lvl3pPr marL="0" lvl="2" indent="0" algn="ctr">
              <a:lnSpc>
                <a:spcPct val="100000"/>
              </a:lnSpc>
              <a:spcBef>
                <a:spcPts val="0"/>
              </a:spcBef>
              <a:spcAft>
                <a:spcPts val="0"/>
              </a:spcAft>
              <a:buClr>
                <a:srgbClr val="FFFFFF"/>
              </a:buClr>
              <a:buSzPts val="2200"/>
              <a:buFont typeface="Arial"/>
              <a:buNone/>
              <a:defRPr sz="2200">
                <a:solidFill>
                  <a:srgbClr val="FFFFFF"/>
                </a:solidFill>
              </a:defRPr>
            </a:lvl3pPr>
            <a:lvl4pPr marL="0" lvl="3" indent="0" algn="ctr">
              <a:lnSpc>
                <a:spcPct val="100000"/>
              </a:lnSpc>
              <a:spcBef>
                <a:spcPts val="0"/>
              </a:spcBef>
              <a:spcAft>
                <a:spcPts val="0"/>
              </a:spcAft>
              <a:buClr>
                <a:srgbClr val="FFFFFF"/>
              </a:buClr>
              <a:buSzPts val="2200"/>
              <a:buFont typeface="Arial"/>
              <a:buNone/>
              <a:defRPr sz="2200">
                <a:solidFill>
                  <a:srgbClr val="FFFFFF"/>
                </a:solidFill>
              </a:defRPr>
            </a:lvl4pPr>
            <a:lvl5pPr marL="0" lvl="4" indent="0" algn="ctr">
              <a:lnSpc>
                <a:spcPct val="100000"/>
              </a:lnSpc>
              <a:spcBef>
                <a:spcPts val="0"/>
              </a:spcBef>
              <a:spcAft>
                <a:spcPts val="0"/>
              </a:spcAft>
              <a:buClr>
                <a:srgbClr val="FFFFFF"/>
              </a:buClr>
              <a:buSzPts val="2200"/>
              <a:buFont typeface="Arial"/>
              <a:buNone/>
              <a:defRPr sz="2200">
                <a:solidFill>
                  <a:srgbClr val="FFFFFF"/>
                </a:solidFill>
              </a:defRPr>
            </a:lvl5pPr>
            <a:lvl6pPr marL="0" lvl="5" indent="0" algn="ctr">
              <a:lnSpc>
                <a:spcPct val="100000"/>
              </a:lnSpc>
              <a:spcBef>
                <a:spcPts val="0"/>
              </a:spcBef>
              <a:spcAft>
                <a:spcPts val="0"/>
              </a:spcAft>
              <a:buClr>
                <a:srgbClr val="FFFFFF"/>
              </a:buClr>
              <a:buSzPts val="2200"/>
              <a:buFont typeface="Arial"/>
              <a:buNone/>
              <a:defRPr sz="2200">
                <a:solidFill>
                  <a:srgbClr val="FFFFFF"/>
                </a:solidFill>
              </a:defRPr>
            </a:lvl6pPr>
            <a:lvl7pPr marL="0" lvl="6" indent="0" algn="ctr">
              <a:lnSpc>
                <a:spcPct val="100000"/>
              </a:lnSpc>
              <a:spcBef>
                <a:spcPts val="0"/>
              </a:spcBef>
              <a:spcAft>
                <a:spcPts val="0"/>
              </a:spcAft>
              <a:buClr>
                <a:srgbClr val="FFFFFF"/>
              </a:buClr>
              <a:buSzPts val="2200"/>
              <a:buFont typeface="Arial"/>
              <a:buNone/>
              <a:defRPr sz="2200">
                <a:solidFill>
                  <a:srgbClr val="FFFFFF"/>
                </a:solidFill>
              </a:defRPr>
            </a:lvl7pPr>
            <a:lvl8pPr marL="0" lvl="7" indent="0" algn="ctr">
              <a:lnSpc>
                <a:spcPct val="100000"/>
              </a:lnSpc>
              <a:spcBef>
                <a:spcPts val="0"/>
              </a:spcBef>
              <a:spcAft>
                <a:spcPts val="0"/>
              </a:spcAft>
              <a:buClr>
                <a:srgbClr val="FFFFFF"/>
              </a:buClr>
              <a:buSzPts val="2200"/>
              <a:buFont typeface="Arial"/>
              <a:buNone/>
              <a:defRPr sz="2200">
                <a:solidFill>
                  <a:srgbClr val="FFFFFF"/>
                </a:solidFill>
              </a:defRPr>
            </a:lvl8pPr>
            <a:lvl9pPr marL="0" lvl="8" indent="0" algn="ctr">
              <a:lnSpc>
                <a:spcPct val="100000"/>
              </a:lnSpc>
              <a:spcBef>
                <a:spcPts val="0"/>
              </a:spcBef>
              <a:spcAft>
                <a:spcPts val="0"/>
              </a:spcAft>
              <a:buClr>
                <a:srgbClr val="FFFFFF"/>
              </a:buClr>
              <a:buSzPts val="2200"/>
              <a:buFont typeface="Arial"/>
              <a:buNone/>
              <a:defRPr sz="22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Photo">
  <p:cSld name="Title &amp; Photo">
    <p:spTree>
      <p:nvGrpSpPr>
        <p:cNvPr id="1" name="Shape 29"/>
        <p:cNvGrpSpPr/>
        <p:nvPr/>
      </p:nvGrpSpPr>
      <p:grpSpPr>
        <a:xfrm>
          <a:off x="0" y="0"/>
          <a:ext cx="0" cy="0"/>
          <a:chOff x="0" y="0"/>
          <a:chExt cx="0" cy="0"/>
        </a:xfrm>
      </p:grpSpPr>
      <p:sp>
        <p:nvSpPr>
          <p:cNvPr id="30" name="Google Shape;30;p12"/>
          <p:cNvSpPr>
            <a:spLocks noGrp="1"/>
          </p:cNvSpPr>
          <p:nvPr>
            <p:ph type="pic" idx="2"/>
          </p:nvPr>
        </p:nvSpPr>
        <p:spPr>
          <a:xfrm>
            <a:off x="0" y="-762000"/>
            <a:ext cx="24384000" cy="15240000"/>
          </a:xfrm>
          <a:prstGeom prst="rect">
            <a:avLst/>
          </a:prstGeom>
          <a:noFill/>
          <a:ln>
            <a:noFill/>
          </a:ln>
        </p:spPr>
      </p:sp>
      <p:sp>
        <p:nvSpPr>
          <p:cNvPr id="31" name="Google Shape;31;p12"/>
          <p:cNvSpPr txBox="1">
            <a:spLocks noGrp="1"/>
          </p:cNvSpPr>
          <p:nvPr>
            <p:ph type="body" idx="1"/>
          </p:nvPr>
        </p:nvSpPr>
        <p:spPr>
          <a:xfrm>
            <a:off x="1270000" y="12166600"/>
            <a:ext cx="21844000" cy="694055"/>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D5D5D5"/>
              </a:buClr>
              <a:buSzPts val="3500"/>
              <a:buFont typeface="Arial"/>
              <a:buNone/>
              <a:defRPr sz="3500">
                <a:solidFill>
                  <a:srgbClr val="D5D5D5"/>
                </a:solidFill>
                <a:latin typeface="Arial"/>
                <a:ea typeface="Arial"/>
                <a:cs typeface="Arial"/>
                <a:sym typeface="Arial"/>
              </a:defRPr>
            </a:lvl1pPr>
            <a:lvl2pPr marL="914400" lvl="1" indent="-342900" algn="l">
              <a:lnSpc>
                <a:spcPct val="100000"/>
              </a:lnSpc>
              <a:spcBef>
                <a:spcPts val="2400"/>
              </a:spcBef>
              <a:spcAft>
                <a:spcPts val="0"/>
              </a:spcAft>
              <a:buSzPts val="1800"/>
              <a:buChar char="•"/>
              <a:defRPr/>
            </a:lvl2pPr>
            <a:lvl3pPr marL="1371600" lvl="2" indent="-342900" algn="l">
              <a:lnSpc>
                <a:spcPct val="100000"/>
              </a:lnSpc>
              <a:spcBef>
                <a:spcPts val="2400"/>
              </a:spcBef>
              <a:spcAft>
                <a:spcPts val="0"/>
              </a:spcAft>
              <a:buSzPts val="1800"/>
              <a:buChar char="•"/>
              <a:defRPr/>
            </a:lvl3pPr>
            <a:lvl4pPr marL="1828800" lvl="3" indent="-342900" algn="l">
              <a:lnSpc>
                <a:spcPct val="100000"/>
              </a:lnSpc>
              <a:spcBef>
                <a:spcPts val="2400"/>
              </a:spcBef>
              <a:spcAft>
                <a:spcPts val="0"/>
              </a:spcAft>
              <a:buSzPts val="1800"/>
              <a:buChar char="•"/>
              <a:defRPr/>
            </a:lvl4pPr>
            <a:lvl5pPr marL="2286000" lvl="4" indent="-342900" algn="l">
              <a:lnSpc>
                <a:spcPct val="100000"/>
              </a:lnSpc>
              <a:spcBef>
                <a:spcPts val="2400"/>
              </a:spcBef>
              <a:spcAft>
                <a:spcPts val="0"/>
              </a:spcAft>
              <a:buSzPts val="1800"/>
              <a:buChar char="•"/>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32" name="Google Shape;32;p12"/>
          <p:cNvSpPr txBox="1">
            <a:spLocks noGrp="1"/>
          </p:cNvSpPr>
          <p:nvPr>
            <p:ph type="title"/>
          </p:nvPr>
        </p:nvSpPr>
        <p:spPr>
          <a:xfrm>
            <a:off x="1270000" y="3289300"/>
            <a:ext cx="21844000" cy="3873500"/>
          </a:xfrm>
          <a:prstGeom prst="rect">
            <a:avLst/>
          </a:prstGeom>
          <a:noFill/>
          <a:ln>
            <a:noFill/>
          </a:ln>
        </p:spPr>
        <p:txBody>
          <a:bodyPr spcFirstLastPara="1" wrap="square" lIns="50800" tIns="50800" rIns="50800" bIns="50800" anchor="b" anchorCtr="0">
            <a:normAutofit/>
          </a:bodyPr>
          <a:lstStyle>
            <a:lvl1pPr lvl="0" algn="ctr">
              <a:lnSpc>
                <a:spcPct val="90000"/>
              </a:lnSpc>
              <a:spcBef>
                <a:spcPts val="0"/>
              </a:spcBef>
              <a:spcAft>
                <a:spcPts val="0"/>
              </a:spcAft>
              <a:buClr>
                <a:srgbClr val="FFFFFF"/>
              </a:buClr>
              <a:buSzPts val="11600"/>
              <a:buFont typeface="Arial"/>
              <a:buNone/>
              <a:defRPr sz="11600"/>
            </a:lvl1pPr>
            <a:lvl2pPr lvl="1" algn="ctr">
              <a:lnSpc>
                <a:spcPct val="80000"/>
              </a:lnSpc>
              <a:spcBef>
                <a:spcPts val="0"/>
              </a:spcBef>
              <a:spcAft>
                <a:spcPts val="0"/>
              </a:spcAft>
              <a:buClr>
                <a:srgbClr val="FFFFFF"/>
              </a:buClr>
              <a:buSzPts val="1800"/>
              <a:buNone/>
              <a:defRPr/>
            </a:lvl2pPr>
            <a:lvl3pPr lvl="2" algn="ctr">
              <a:lnSpc>
                <a:spcPct val="80000"/>
              </a:lnSpc>
              <a:spcBef>
                <a:spcPts val="0"/>
              </a:spcBef>
              <a:spcAft>
                <a:spcPts val="0"/>
              </a:spcAft>
              <a:buClr>
                <a:srgbClr val="FFFFFF"/>
              </a:buClr>
              <a:buSzPts val="1800"/>
              <a:buNone/>
              <a:defRPr/>
            </a:lvl3pPr>
            <a:lvl4pPr lvl="3" algn="ctr">
              <a:lnSpc>
                <a:spcPct val="80000"/>
              </a:lnSpc>
              <a:spcBef>
                <a:spcPts val="0"/>
              </a:spcBef>
              <a:spcAft>
                <a:spcPts val="0"/>
              </a:spcAft>
              <a:buClr>
                <a:srgbClr val="FFFFFF"/>
              </a:buClr>
              <a:buSzPts val="1800"/>
              <a:buNone/>
              <a:defRPr/>
            </a:lvl4pPr>
            <a:lvl5pPr lvl="4" algn="ctr">
              <a:lnSpc>
                <a:spcPct val="80000"/>
              </a:lnSpc>
              <a:spcBef>
                <a:spcPts val="0"/>
              </a:spcBef>
              <a:spcAft>
                <a:spcPts val="0"/>
              </a:spcAft>
              <a:buClr>
                <a:srgbClr val="FFFFFF"/>
              </a:buClr>
              <a:buSzPts val="1800"/>
              <a:buNone/>
              <a:defRPr/>
            </a:lvl5pPr>
            <a:lvl6pPr lvl="5" algn="ctr">
              <a:lnSpc>
                <a:spcPct val="80000"/>
              </a:lnSpc>
              <a:spcBef>
                <a:spcPts val="0"/>
              </a:spcBef>
              <a:spcAft>
                <a:spcPts val="0"/>
              </a:spcAft>
              <a:buClr>
                <a:srgbClr val="FFFFFF"/>
              </a:buClr>
              <a:buSzPts val="1800"/>
              <a:buNone/>
              <a:defRPr/>
            </a:lvl6pPr>
            <a:lvl7pPr lvl="6" algn="ctr">
              <a:lnSpc>
                <a:spcPct val="80000"/>
              </a:lnSpc>
              <a:spcBef>
                <a:spcPts val="0"/>
              </a:spcBef>
              <a:spcAft>
                <a:spcPts val="0"/>
              </a:spcAft>
              <a:buClr>
                <a:srgbClr val="FFFFFF"/>
              </a:buClr>
              <a:buSzPts val="1800"/>
              <a:buNone/>
              <a:defRPr/>
            </a:lvl7pPr>
            <a:lvl8pPr lvl="7" algn="ctr">
              <a:lnSpc>
                <a:spcPct val="80000"/>
              </a:lnSpc>
              <a:spcBef>
                <a:spcPts val="0"/>
              </a:spcBef>
              <a:spcAft>
                <a:spcPts val="0"/>
              </a:spcAft>
              <a:buClr>
                <a:srgbClr val="FFFFFF"/>
              </a:buClr>
              <a:buSzPts val="1800"/>
              <a:buNone/>
              <a:defRPr/>
            </a:lvl8pPr>
            <a:lvl9pPr lvl="8" algn="ctr">
              <a:lnSpc>
                <a:spcPct val="80000"/>
              </a:lnSpc>
              <a:spcBef>
                <a:spcPts val="0"/>
              </a:spcBef>
              <a:spcAft>
                <a:spcPts val="0"/>
              </a:spcAft>
              <a:buClr>
                <a:srgbClr val="FFFFFF"/>
              </a:buClr>
              <a:buSzPts val="1800"/>
              <a:buNone/>
              <a:defRPr/>
            </a:lvl9pPr>
          </a:lstStyle>
          <a:p>
            <a:endParaRPr/>
          </a:p>
        </p:txBody>
      </p:sp>
      <p:sp>
        <p:nvSpPr>
          <p:cNvPr id="33" name="Google Shape;33;p12"/>
          <p:cNvSpPr txBox="1">
            <a:spLocks noGrp="1"/>
          </p:cNvSpPr>
          <p:nvPr>
            <p:ph type="body" idx="3"/>
          </p:nvPr>
        </p:nvSpPr>
        <p:spPr>
          <a:xfrm>
            <a:off x="1270000" y="6985000"/>
            <a:ext cx="21844000" cy="25146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D5D5D5"/>
              </a:buClr>
              <a:buSzPts val="6400"/>
              <a:buFont typeface="Arial"/>
              <a:buNone/>
              <a:defRPr sz="6400">
                <a:solidFill>
                  <a:srgbClr val="D5D5D5"/>
                </a:solidFill>
                <a:latin typeface="Arial"/>
                <a:ea typeface="Arial"/>
                <a:cs typeface="Arial"/>
                <a:sym typeface="Arial"/>
              </a:defRPr>
            </a:lvl1pPr>
            <a:lvl2pPr marL="914400" lvl="1" indent="-228600" algn="ctr">
              <a:lnSpc>
                <a:spcPct val="100000"/>
              </a:lnSpc>
              <a:spcBef>
                <a:spcPts val="0"/>
              </a:spcBef>
              <a:spcAft>
                <a:spcPts val="0"/>
              </a:spcAft>
              <a:buClr>
                <a:srgbClr val="D5D5D5"/>
              </a:buClr>
              <a:buSzPts val="6400"/>
              <a:buFont typeface="Arial"/>
              <a:buNone/>
              <a:defRPr sz="6400">
                <a:solidFill>
                  <a:srgbClr val="D5D5D5"/>
                </a:solidFill>
                <a:latin typeface="Arial"/>
                <a:ea typeface="Arial"/>
                <a:cs typeface="Arial"/>
                <a:sym typeface="Arial"/>
              </a:defRPr>
            </a:lvl2pPr>
            <a:lvl3pPr marL="1371600" lvl="2" indent="-228600" algn="ctr">
              <a:lnSpc>
                <a:spcPct val="100000"/>
              </a:lnSpc>
              <a:spcBef>
                <a:spcPts val="0"/>
              </a:spcBef>
              <a:spcAft>
                <a:spcPts val="0"/>
              </a:spcAft>
              <a:buClr>
                <a:srgbClr val="D5D5D5"/>
              </a:buClr>
              <a:buSzPts val="6400"/>
              <a:buFont typeface="Arial"/>
              <a:buNone/>
              <a:defRPr sz="6400">
                <a:solidFill>
                  <a:srgbClr val="D5D5D5"/>
                </a:solidFill>
                <a:latin typeface="Arial"/>
                <a:ea typeface="Arial"/>
                <a:cs typeface="Arial"/>
                <a:sym typeface="Arial"/>
              </a:defRPr>
            </a:lvl3pPr>
            <a:lvl4pPr marL="1828800" lvl="3" indent="-228600" algn="ctr">
              <a:lnSpc>
                <a:spcPct val="100000"/>
              </a:lnSpc>
              <a:spcBef>
                <a:spcPts val="0"/>
              </a:spcBef>
              <a:spcAft>
                <a:spcPts val="0"/>
              </a:spcAft>
              <a:buClr>
                <a:srgbClr val="D5D5D5"/>
              </a:buClr>
              <a:buSzPts val="6400"/>
              <a:buFont typeface="Arial"/>
              <a:buNone/>
              <a:defRPr sz="6400">
                <a:solidFill>
                  <a:srgbClr val="D5D5D5"/>
                </a:solidFill>
                <a:latin typeface="Arial"/>
                <a:ea typeface="Arial"/>
                <a:cs typeface="Arial"/>
                <a:sym typeface="Arial"/>
              </a:defRPr>
            </a:lvl4pPr>
            <a:lvl5pPr marL="2286000" lvl="4" indent="-228600" algn="ctr">
              <a:lnSpc>
                <a:spcPct val="100000"/>
              </a:lnSpc>
              <a:spcBef>
                <a:spcPts val="0"/>
              </a:spcBef>
              <a:spcAft>
                <a:spcPts val="0"/>
              </a:spcAft>
              <a:buClr>
                <a:srgbClr val="D5D5D5"/>
              </a:buClr>
              <a:buSzPts val="6400"/>
              <a:buFont typeface="Arial"/>
              <a:buNone/>
              <a:defRPr sz="6400">
                <a:solidFill>
                  <a:srgbClr val="D5D5D5"/>
                </a:solidFill>
                <a:latin typeface="Arial"/>
                <a:ea typeface="Arial"/>
                <a:cs typeface="Arial"/>
                <a:sym typeface="Arial"/>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34" name="Google Shape;34;p12"/>
          <p:cNvSpPr txBox="1">
            <a:spLocks noGrp="1"/>
          </p:cNvSpPr>
          <p:nvPr>
            <p:ph type="sldNum" idx="12"/>
          </p:nvPr>
        </p:nvSpPr>
        <p:spPr>
          <a:xfrm>
            <a:off x="11977623" y="13081000"/>
            <a:ext cx="416053" cy="467107"/>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200"/>
              <a:buFont typeface="Arial"/>
              <a:buNone/>
              <a:defRPr sz="2200">
                <a:solidFill>
                  <a:srgbClr val="FFFFFF"/>
                </a:solidFill>
              </a:defRPr>
            </a:lvl1pPr>
            <a:lvl2pPr marL="0" lvl="1" indent="0" algn="ctr">
              <a:lnSpc>
                <a:spcPct val="100000"/>
              </a:lnSpc>
              <a:spcBef>
                <a:spcPts val="0"/>
              </a:spcBef>
              <a:spcAft>
                <a:spcPts val="0"/>
              </a:spcAft>
              <a:buClr>
                <a:srgbClr val="FFFFFF"/>
              </a:buClr>
              <a:buSzPts val="2200"/>
              <a:buFont typeface="Arial"/>
              <a:buNone/>
              <a:defRPr sz="2200">
                <a:solidFill>
                  <a:srgbClr val="FFFFFF"/>
                </a:solidFill>
              </a:defRPr>
            </a:lvl2pPr>
            <a:lvl3pPr marL="0" lvl="2" indent="0" algn="ctr">
              <a:lnSpc>
                <a:spcPct val="100000"/>
              </a:lnSpc>
              <a:spcBef>
                <a:spcPts val="0"/>
              </a:spcBef>
              <a:spcAft>
                <a:spcPts val="0"/>
              </a:spcAft>
              <a:buClr>
                <a:srgbClr val="FFFFFF"/>
              </a:buClr>
              <a:buSzPts val="2200"/>
              <a:buFont typeface="Arial"/>
              <a:buNone/>
              <a:defRPr sz="2200">
                <a:solidFill>
                  <a:srgbClr val="FFFFFF"/>
                </a:solidFill>
              </a:defRPr>
            </a:lvl3pPr>
            <a:lvl4pPr marL="0" lvl="3" indent="0" algn="ctr">
              <a:lnSpc>
                <a:spcPct val="100000"/>
              </a:lnSpc>
              <a:spcBef>
                <a:spcPts val="0"/>
              </a:spcBef>
              <a:spcAft>
                <a:spcPts val="0"/>
              </a:spcAft>
              <a:buClr>
                <a:srgbClr val="FFFFFF"/>
              </a:buClr>
              <a:buSzPts val="2200"/>
              <a:buFont typeface="Arial"/>
              <a:buNone/>
              <a:defRPr sz="2200">
                <a:solidFill>
                  <a:srgbClr val="FFFFFF"/>
                </a:solidFill>
              </a:defRPr>
            </a:lvl4pPr>
            <a:lvl5pPr marL="0" lvl="4" indent="0" algn="ctr">
              <a:lnSpc>
                <a:spcPct val="100000"/>
              </a:lnSpc>
              <a:spcBef>
                <a:spcPts val="0"/>
              </a:spcBef>
              <a:spcAft>
                <a:spcPts val="0"/>
              </a:spcAft>
              <a:buClr>
                <a:srgbClr val="FFFFFF"/>
              </a:buClr>
              <a:buSzPts val="2200"/>
              <a:buFont typeface="Arial"/>
              <a:buNone/>
              <a:defRPr sz="2200">
                <a:solidFill>
                  <a:srgbClr val="FFFFFF"/>
                </a:solidFill>
              </a:defRPr>
            </a:lvl5pPr>
            <a:lvl6pPr marL="0" lvl="5" indent="0" algn="ctr">
              <a:lnSpc>
                <a:spcPct val="100000"/>
              </a:lnSpc>
              <a:spcBef>
                <a:spcPts val="0"/>
              </a:spcBef>
              <a:spcAft>
                <a:spcPts val="0"/>
              </a:spcAft>
              <a:buClr>
                <a:srgbClr val="FFFFFF"/>
              </a:buClr>
              <a:buSzPts val="2200"/>
              <a:buFont typeface="Arial"/>
              <a:buNone/>
              <a:defRPr sz="2200">
                <a:solidFill>
                  <a:srgbClr val="FFFFFF"/>
                </a:solidFill>
              </a:defRPr>
            </a:lvl6pPr>
            <a:lvl7pPr marL="0" lvl="6" indent="0" algn="ctr">
              <a:lnSpc>
                <a:spcPct val="100000"/>
              </a:lnSpc>
              <a:spcBef>
                <a:spcPts val="0"/>
              </a:spcBef>
              <a:spcAft>
                <a:spcPts val="0"/>
              </a:spcAft>
              <a:buClr>
                <a:srgbClr val="FFFFFF"/>
              </a:buClr>
              <a:buSzPts val="2200"/>
              <a:buFont typeface="Arial"/>
              <a:buNone/>
              <a:defRPr sz="2200">
                <a:solidFill>
                  <a:srgbClr val="FFFFFF"/>
                </a:solidFill>
              </a:defRPr>
            </a:lvl7pPr>
            <a:lvl8pPr marL="0" lvl="7" indent="0" algn="ctr">
              <a:lnSpc>
                <a:spcPct val="100000"/>
              </a:lnSpc>
              <a:spcBef>
                <a:spcPts val="0"/>
              </a:spcBef>
              <a:spcAft>
                <a:spcPts val="0"/>
              </a:spcAft>
              <a:buClr>
                <a:srgbClr val="FFFFFF"/>
              </a:buClr>
              <a:buSzPts val="2200"/>
              <a:buFont typeface="Arial"/>
              <a:buNone/>
              <a:defRPr sz="2200">
                <a:solidFill>
                  <a:srgbClr val="FFFFFF"/>
                </a:solidFill>
              </a:defRPr>
            </a:lvl8pPr>
            <a:lvl9pPr marL="0" lvl="8" indent="0" algn="ctr">
              <a:lnSpc>
                <a:spcPct val="100000"/>
              </a:lnSpc>
              <a:spcBef>
                <a:spcPts val="0"/>
              </a:spcBef>
              <a:spcAft>
                <a:spcPts val="0"/>
              </a:spcAft>
              <a:buClr>
                <a:srgbClr val="FFFFFF"/>
              </a:buClr>
              <a:buSzPts val="2200"/>
              <a:buFont typeface="Arial"/>
              <a:buNone/>
              <a:defRPr sz="22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13"/>
          <p:cNvSpPr txBox="1">
            <a:spLocks noGrp="1"/>
          </p:cNvSpPr>
          <p:nvPr>
            <p:ph type="sldNum" idx="12"/>
          </p:nvPr>
        </p:nvSpPr>
        <p:spPr>
          <a:xfrm>
            <a:off x="11977623" y="13081000"/>
            <a:ext cx="416053" cy="467107"/>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200"/>
              <a:buFont typeface="Arial"/>
              <a:buNone/>
              <a:defRPr sz="2200">
                <a:solidFill>
                  <a:srgbClr val="FFFFFF"/>
                </a:solidFill>
              </a:defRPr>
            </a:lvl1pPr>
            <a:lvl2pPr marL="0" lvl="1" indent="0" algn="ctr">
              <a:lnSpc>
                <a:spcPct val="100000"/>
              </a:lnSpc>
              <a:spcBef>
                <a:spcPts val="0"/>
              </a:spcBef>
              <a:spcAft>
                <a:spcPts val="0"/>
              </a:spcAft>
              <a:buClr>
                <a:srgbClr val="FFFFFF"/>
              </a:buClr>
              <a:buSzPts val="2200"/>
              <a:buFont typeface="Arial"/>
              <a:buNone/>
              <a:defRPr sz="2200">
                <a:solidFill>
                  <a:srgbClr val="FFFFFF"/>
                </a:solidFill>
              </a:defRPr>
            </a:lvl2pPr>
            <a:lvl3pPr marL="0" lvl="2" indent="0" algn="ctr">
              <a:lnSpc>
                <a:spcPct val="100000"/>
              </a:lnSpc>
              <a:spcBef>
                <a:spcPts val="0"/>
              </a:spcBef>
              <a:spcAft>
                <a:spcPts val="0"/>
              </a:spcAft>
              <a:buClr>
                <a:srgbClr val="FFFFFF"/>
              </a:buClr>
              <a:buSzPts val="2200"/>
              <a:buFont typeface="Arial"/>
              <a:buNone/>
              <a:defRPr sz="2200">
                <a:solidFill>
                  <a:srgbClr val="FFFFFF"/>
                </a:solidFill>
              </a:defRPr>
            </a:lvl3pPr>
            <a:lvl4pPr marL="0" lvl="3" indent="0" algn="ctr">
              <a:lnSpc>
                <a:spcPct val="100000"/>
              </a:lnSpc>
              <a:spcBef>
                <a:spcPts val="0"/>
              </a:spcBef>
              <a:spcAft>
                <a:spcPts val="0"/>
              </a:spcAft>
              <a:buClr>
                <a:srgbClr val="FFFFFF"/>
              </a:buClr>
              <a:buSzPts val="2200"/>
              <a:buFont typeface="Arial"/>
              <a:buNone/>
              <a:defRPr sz="2200">
                <a:solidFill>
                  <a:srgbClr val="FFFFFF"/>
                </a:solidFill>
              </a:defRPr>
            </a:lvl4pPr>
            <a:lvl5pPr marL="0" lvl="4" indent="0" algn="ctr">
              <a:lnSpc>
                <a:spcPct val="100000"/>
              </a:lnSpc>
              <a:spcBef>
                <a:spcPts val="0"/>
              </a:spcBef>
              <a:spcAft>
                <a:spcPts val="0"/>
              </a:spcAft>
              <a:buClr>
                <a:srgbClr val="FFFFFF"/>
              </a:buClr>
              <a:buSzPts val="2200"/>
              <a:buFont typeface="Arial"/>
              <a:buNone/>
              <a:defRPr sz="2200">
                <a:solidFill>
                  <a:srgbClr val="FFFFFF"/>
                </a:solidFill>
              </a:defRPr>
            </a:lvl5pPr>
            <a:lvl6pPr marL="0" lvl="5" indent="0" algn="ctr">
              <a:lnSpc>
                <a:spcPct val="100000"/>
              </a:lnSpc>
              <a:spcBef>
                <a:spcPts val="0"/>
              </a:spcBef>
              <a:spcAft>
                <a:spcPts val="0"/>
              </a:spcAft>
              <a:buClr>
                <a:srgbClr val="FFFFFF"/>
              </a:buClr>
              <a:buSzPts val="2200"/>
              <a:buFont typeface="Arial"/>
              <a:buNone/>
              <a:defRPr sz="2200">
                <a:solidFill>
                  <a:srgbClr val="FFFFFF"/>
                </a:solidFill>
              </a:defRPr>
            </a:lvl6pPr>
            <a:lvl7pPr marL="0" lvl="6" indent="0" algn="ctr">
              <a:lnSpc>
                <a:spcPct val="100000"/>
              </a:lnSpc>
              <a:spcBef>
                <a:spcPts val="0"/>
              </a:spcBef>
              <a:spcAft>
                <a:spcPts val="0"/>
              </a:spcAft>
              <a:buClr>
                <a:srgbClr val="FFFFFF"/>
              </a:buClr>
              <a:buSzPts val="2200"/>
              <a:buFont typeface="Arial"/>
              <a:buNone/>
              <a:defRPr sz="2200">
                <a:solidFill>
                  <a:srgbClr val="FFFFFF"/>
                </a:solidFill>
              </a:defRPr>
            </a:lvl7pPr>
            <a:lvl8pPr marL="0" lvl="7" indent="0" algn="ctr">
              <a:lnSpc>
                <a:spcPct val="100000"/>
              </a:lnSpc>
              <a:spcBef>
                <a:spcPts val="0"/>
              </a:spcBef>
              <a:spcAft>
                <a:spcPts val="0"/>
              </a:spcAft>
              <a:buClr>
                <a:srgbClr val="FFFFFF"/>
              </a:buClr>
              <a:buSzPts val="2200"/>
              <a:buFont typeface="Arial"/>
              <a:buNone/>
              <a:defRPr sz="2200">
                <a:solidFill>
                  <a:srgbClr val="FFFFFF"/>
                </a:solidFill>
              </a:defRPr>
            </a:lvl8pPr>
            <a:lvl9pPr marL="0" lvl="8" indent="0" algn="ctr">
              <a:lnSpc>
                <a:spcPct val="100000"/>
              </a:lnSpc>
              <a:spcBef>
                <a:spcPts val="0"/>
              </a:spcBef>
              <a:spcAft>
                <a:spcPts val="0"/>
              </a:spcAft>
              <a:buClr>
                <a:srgbClr val="FFFFFF"/>
              </a:buClr>
              <a:buSzPts val="2200"/>
              <a:buFont typeface="Arial"/>
              <a:buNone/>
              <a:defRPr sz="22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7"/>
        <p:cNvGrpSpPr/>
        <p:nvPr/>
      </p:nvGrpSpPr>
      <p:grpSpPr>
        <a:xfrm>
          <a:off x="0" y="0"/>
          <a:ext cx="0" cy="0"/>
          <a:chOff x="0" y="0"/>
          <a:chExt cx="0" cy="0"/>
        </a:xfrm>
      </p:grpSpPr>
      <p:sp>
        <p:nvSpPr>
          <p:cNvPr id="38" name="Google Shape;38;p14"/>
          <p:cNvSpPr txBox="1">
            <a:spLocks noGrp="1"/>
          </p:cNvSpPr>
          <p:nvPr>
            <p:ph type="body" idx="1"/>
          </p:nvPr>
        </p:nvSpPr>
        <p:spPr>
          <a:xfrm>
            <a:off x="1270000" y="4269316"/>
            <a:ext cx="21844000" cy="8432801"/>
          </a:xfrm>
          <a:prstGeom prst="rect">
            <a:avLst/>
          </a:prstGeom>
          <a:noFill/>
          <a:ln>
            <a:noFill/>
          </a:ln>
        </p:spPr>
        <p:txBody>
          <a:bodyPr spcFirstLastPara="1" wrap="square" lIns="50800" tIns="50800" rIns="50800" bIns="50800" anchor="t" anchorCtr="0">
            <a:normAutofit/>
          </a:bodyPr>
          <a:lstStyle>
            <a:lvl1pPr marL="457200" lvl="0" indent="-342900" algn="l">
              <a:lnSpc>
                <a:spcPct val="100000"/>
              </a:lnSpc>
              <a:spcBef>
                <a:spcPts val="2400"/>
              </a:spcBef>
              <a:spcAft>
                <a:spcPts val="0"/>
              </a:spcAft>
              <a:buSzPts val="1800"/>
              <a:buChar char="•"/>
              <a:defRPr/>
            </a:lvl1pPr>
            <a:lvl2pPr marL="914400" lvl="1" indent="-342900" algn="l">
              <a:lnSpc>
                <a:spcPct val="100000"/>
              </a:lnSpc>
              <a:spcBef>
                <a:spcPts val="2400"/>
              </a:spcBef>
              <a:spcAft>
                <a:spcPts val="0"/>
              </a:spcAft>
              <a:buSzPts val="1800"/>
              <a:buChar char="•"/>
              <a:defRPr/>
            </a:lvl2pPr>
            <a:lvl3pPr marL="1371600" lvl="2" indent="-342900" algn="l">
              <a:lnSpc>
                <a:spcPct val="100000"/>
              </a:lnSpc>
              <a:spcBef>
                <a:spcPts val="2400"/>
              </a:spcBef>
              <a:spcAft>
                <a:spcPts val="0"/>
              </a:spcAft>
              <a:buSzPts val="1800"/>
              <a:buChar char="•"/>
              <a:defRPr/>
            </a:lvl3pPr>
            <a:lvl4pPr marL="1828800" lvl="3" indent="-342900" algn="l">
              <a:lnSpc>
                <a:spcPct val="100000"/>
              </a:lnSpc>
              <a:spcBef>
                <a:spcPts val="2400"/>
              </a:spcBef>
              <a:spcAft>
                <a:spcPts val="0"/>
              </a:spcAft>
              <a:buSzPts val="1800"/>
              <a:buChar char="•"/>
              <a:defRPr/>
            </a:lvl4pPr>
            <a:lvl5pPr marL="2286000" lvl="4" indent="-342900" algn="l">
              <a:lnSpc>
                <a:spcPct val="100000"/>
              </a:lnSpc>
              <a:spcBef>
                <a:spcPts val="2400"/>
              </a:spcBef>
              <a:spcAft>
                <a:spcPts val="0"/>
              </a:spcAft>
              <a:buSzPts val="1800"/>
              <a:buChar char="•"/>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39" name="Google Shape;39;p14"/>
          <p:cNvSpPr txBox="1">
            <a:spLocks noGrp="1"/>
          </p:cNvSpPr>
          <p:nvPr>
            <p:ph type="sldNum" idx="12"/>
          </p:nvPr>
        </p:nvSpPr>
        <p:spPr>
          <a:xfrm>
            <a:off x="11977623" y="13081000"/>
            <a:ext cx="416053" cy="467107"/>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200"/>
              <a:buFont typeface="Arial"/>
              <a:buNone/>
              <a:defRPr sz="2200">
                <a:solidFill>
                  <a:srgbClr val="FFFFFF"/>
                </a:solidFill>
              </a:defRPr>
            </a:lvl1pPr>
            <a:lvl2pPr marL="0" lvl="1" indent="0" algn="ctr">
              <a:lnSpc>
                <a:spcPct val="100000"/>
              </a:lnSpc>
              <a:spcBef>
                <a:spcPts val="0"/>
              </a:spcBef>
              <a:spcAft>
                <a:spcPts val="0"/>
              </a:spcAft>
              <a:buClr>
                <a:srgbClr val="FFFFFF"/>
              </a:buClr>
              <a:buSzPts val="2200"/>
              <a:buFont typeface="Arial"/>
              <a:buNone/>
              <a:defRPr sz="2200">
                <a:solidFill>
                  <a:srgbClr val="FFFFFF"/>
                </a:solidFill>
              </a:defRPr>
            </a:lvl2pPr>
            <a:lvl3pPr marL="0" lvl="2" indent="0" algn="ctr">
              <a:lnSpc>
                <a:spcPct val="100000"/>
              </a:lnSpc>
              <a:spcBef>
                <a:spcPts val="0"/>
              </a:spcBef>
              <a:spcAft>
                <a:spcPts val="0"/>
              </a:spcAft>
              <a:buClr>
                <a:srgbClr val="FFFFFF"/>
              </a:buClr>
              <a:buSzPts val="2200"/>
              <a:buFont typeface="Arial"/>
              <a:buNone/>
              <a:defRPr sz="2200">
                <a:solidFill>
                  <a:srgbClr val="FFFFFF"/>
                </a:solidFill>
              </a:defRPr>
            </a:lvl3pPr>
            <a:lvl4pPr marL="0" lvl="3" indent="0" algn="ctr">
              <a:lnSpc>
                <a:spcPct val="100000"/>
              </a:lnSpc>
              <a:spcBef>
                <a:spcPts val="0"/>
              </a:spcBef>
              <a:spcAft>
                <a:spcPts val="0"/>
              </a:spcAft>
              <a:buClr>
                <a:srgbClr val="FFFFFF"/>
              </a:buClr>
              <a:buSzPts val="2200"/>
              <a:buFont typeface="Arial"/>
              <a:buNone/>
              <a:defRPr sz="2200">
                <a:solidFill>
                  <a:srgbClr val="FFFFFF"/>
                </a:solidFill>
              </a:defRPr>
            </a:lvl4pPr>
            <a:lvl5pPr marL="0" lvl="4" indent="0" algn="ctr">
              <a:lnSpc>
                <a:spcPct val="100000"/>
              </a:lnSpc>
              <a:spcBef>
                <a:spcPts val="0"/>
              </a:spcBef>
              <a:spcAft>
                <a:spcPts val="0"/>
              </a:spcAft>
              <a:buClr>
                <a:srgbClr val="FFFFFF"/>
              </a:buClr>
              <a:buSzPts val="2200"/>
              <a:buFont typeface="Arial"/>
              <a:buNone/>
              <a:defRPr sz="2200">
                <a:solidFill>
                  <a:srgbClr val="FFFFFF"/>
                </a:solidFill>
              </a:defRPr>
            </a:lvl5pPr>
            <a:lvl6pPr marL="0" lvl="5" indent="0" algn="ctr">
              <a:lnSpc>
                <a:spcPct val="100000"/>
              </a:lnSpc>
              <a:spcBef>
                <a:spcPts val="0"/>
              </a:spcBef>
              <a:spcAft>
                <a:spcPts val="0"/>
              </a:spcAft>
              <a:buClr>
                <a:srgbClr val="FFFFFF"/>
              </a:buClr>
              <a:buSzPts val="2200"/>
              <a:buFont typeface="Arial"/>
              <a:buNone/>
              <a:defRPr sz="2200">
                <a:solidFill>
                  <a:srgbClr val="FFFFFF"/>
                </a:solidFill>
              </a:defRPr>
            </a:lvl6pPr>
            <a:lvl7pPr marL="0" lvl="6" indent="0" algn="ctr">
              <a:lnSpc>
                <a:spcPct val="100000"/>
              </a:lnSpc>
              <a:spcBef>
                <a:spcPts val="0"/>
              </a:spcBef>
              <a:spcAft>
                <a:spcPts val="0"/>
              </a:spcAft>
              <a:buClr>
                <a:srgbClr val="FFFFFF"/>
              </a:buClr>
              <a:buSzPts val="2200"/>
              <a:buFont typeface="Arial"/>
              <a:buNone/>
              <a:defRPr sz="2200">
                <a:solidFill>
                  <a:srgbClr val="FFFFFF"/>
                </a:solidFill>
              </a:defRPr>
            </a:lvl7pPr>
            <a:lvl8pPr marL="0" lvl="7" indent="0" algn="ctr">
              <a:lnSpc>
                <a:spcPct val="100000"/>
              </a:lnSpc>
              <a:spcBef>
                <a:spcPts val="0"/>
              </a:spcBef>
              <a:spcAft>
                <a:spcPts val="0"/>
              </a:spcAft>
              <a:buClr>
                <a:srgbClr val="FFFFFF"/>
              </a:buClr>
              <a:buSzPts val="2200"/>
              <a:buFont typeface="Arial"/>
              <a:buNone/>
              <a:defRPr sz="2200">
                <a:solidFill>
                  <a:srgbClr val="FFFFFF"/>
                </a:solidFill>
              </a:defRPr>
            </a:lvl8pPr>
            <a:lvl9pPr marL="0" lvl="8" indent="0" algn="ctr">
              <a:lnSpc>
                <a:spcPct val="100000"/>
              </a:lnSpc>
              <a:spcBef>
                <a:spcPts val="0"/>
              </a:spcBef>
              <a:spcAft>
                <a:spcPts val="0"/>
              </a:spcAft>
              <a:buClr>
                <a:srgbClr val="FFFFFF"/>
              </a:buClr>
              <a:buSzPts val="2200"/>
              <a:buFont typeface="Arial"/>
              <a:buNone/>
              <a:defRPr sz="22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40"/>
        <p:cNvGrpSpPr/>
        <p:nvPr/>
      </p:nvGrpSpPr>
      <p:grpSpPr>
        <a:xfrm>
          <a:off x="0" y="0"/>
          <a:ext cx="0" cy="0"/>
          <a:chOff x="0" y="0"/>
          <a:chExt cx="0" cy="0"/>
        </a:xfrm>
      </p:grpSpPr>
      <p:sp>
        <p:nvSpPr>
          <p:cNvPr id="41" name="Google Shape;41;p15"/>
          <p:cNvSpPr>
            <a:spLocks noGrp="1"/>
          </p:cNvSpPr>
          <p:nvPr>
            <p:ph type="pic" idx="2"/>
          </p:nvPr>
        </p:nvSpPr>
        <p:spPr>
          <a:xfrm>
            <a:off x="12204700" y="-2277533"/>
            <a:ext cx="12192000" cy="18271067"/>
          </a:xfrm>
          <a:prstGeom prst="rect">
            <a:avLst/>
          </a:prstGeom>
          <a:noFill/>
          <a:ln>
            <a:noFill/>
          </a:ln>
        </p:spPr>
      </p:sp>
      <p:sp>
        <p:nvSpPr>
          <p:cNvPr id="42" name="Google Shape;42;p15"/>
          <p:cNvSpPr txBox="1">
            <a:spLocks noGrp="1"/>
          </p:cNvSpPr>
          <p:nvPr>
            <p:ph type="title"/>
          </p:nvPr>
        </p:nvSpPr>
        <p:spPr>
          <a:xfrm>
            <a:off x="1270000" y="838200"/>
            <a:ext cx="9652000" cy="1549400"/>
          </a:xfrm>
          <a:prstGeom prst="rect">
            <a:avLst/>
          </a:prstGeom>
          <a:noFill/>
          <a:ln>
            <a:noFill/>
          </a:ln>
        </p:spPr>
        <p:txBody>
          <a:bodyPr spcFirstLastPara="1" wrap="square" lIns="50800" tIns="50800" rIns="50800" bIns="50800" anchor="b" anchorCtr="0">
            <a:normAutofit/>
          </a:bodyPr>
          <a:lstStyle>
            <a:lvl1pPr lvl="0" algn="ctr">
              <a:lnSpc>
                <a:spcPct val="80000"/>
              </a:lnSpc>
              <a:spcBef>
                <a:spcPts val="0"/>
              </a:spcBef>
              <a:spcAft>
                <a:spcPts val="0"/>
              </a:spcAft>
              <a:buClr>
                <a:srgbClr val="FFFFFF"/>
              </a:buClr>
              <a:buSzPts val="1800"/>
              <a:buNone/>
              <a:defRPr/>
            </a:lvl1pPr>
            <a:lvl2pPr lvl="1" algn="ctr">
              <a:lnSpc>
                <a:spcPct val="80000"/>
              </a:lnSpc>
              <a:spcBef>
                <a:spcPts val="0"/>
              </a:spcBef>
              <a:spcAft>
                <a:spcPts val="0"/>
              </a:spcAft>
              <a:buClr>
                <a:srgbClr val="FFFFFF"/>
              </a:buClr>
              <a:buSzPts val="1800"/>
              <a:buNone/>
              <a:defRPr/>
            </a:lvl2pPr>
            <a:lvl3pPr lvl="2" algn="ctr">
              <a:lnSpc>
                <a:spcPct val="80000"/>
              </a:lnSpc>
              <a:spcBef>
                <a:spcPts val="0"/>
              </a:spcBef>
              <a:spcAft>
                <a:spcPts val="0"/>
              </a:spcAft>
              <a:buClr>
                <a:srgbClr val="FFFFFF"/>
              </a:buClr>
              <a:buSzPts val="1800"/>
              <a:buNone/>
              <a:defRPr/>
            </a:lvl3pPr>
            <a:lvl4pPr lvl="3" algn="ctr">
              <a:lnSpc>
                <a:spcPct val="80000"/>
              </a:lnSpc>
              <a:spcBef>
                <a:spcPts val="0"/>
              </a:spcBef>
              <a:spcAft>
                <a:spcPts val="0"/>
              </a:spcAft>
              <a:buClr>
                <a:srgbClr val="FFFFFF"/>
              </a:buClr>
              <a:buSzPts val="1800"/>
              <a:buNone/>
              <a:defRPr/>
            </a:lvl4pPr>
            <a:lvl5pPr lvl="4" algn="ctr">
              <a:lnSpc>
                <a:spcPct val="80000"/>
              </a:lnSpc>
              <a:spcBef>
                <a:spcPts val="0"/>
              </a:spcBef>
              <a:spcAft>
                <a:spcPts val="0"/>
              </a:spcAft>
              <a:buClr>
                <a:srgbClr val="FFFFFF"/>
              </a:buClr>
              <a:buSzPts val="1800"/>
              <a:buNone/>
              <a:defRPr/>
            </a:lvl5pPr>
            <a:lvl6pPr lvl="5" algn="ctr">
              <a:lnSpc>
                <a:spcPct val="80000"/>
              </a:lnSpc>
              <a:spcBef>
                <a:spcPts val="0"/>
              </a:spcBef>
              <a:spcAft>
                <a:spcPts val="0"/>
              </a:spcAft>
              <a:buClr>
                <a:srgbClr val="FFFFFF"/>
              </a:buClr>
              <a:buSzPts val="1800"/>
              <a:buNone/>
              <a:defRPr/>
            </a:lvl6pPr>
            <a:lvl7pPr lvl="6" algn="ctr">
              <a:lnSpc>
                <a:spcPct val="80000"/>
              </a:lnSpc>
              <a:spcBef>
                <a:spcPts val="0"/>
              </a:spcBef>
              <a:spcAft>
                <a:spcPts val="0"/>
              </a:spcAft>
              <a:buClr>
                <a:srgbClr val="FFFFFF"/>
              </a:buClr>
              <a:buSzPts val="1800"/>
              <a:buNone/>
              <a:defRPr/>
            </a:lvl7pPr>
            <a:lvl8pPr lvl="7" algn="ctr">
              <a:lnSpc>
                <a:spcPct val="80000"/>
              </a:lnSpc>
              <a:spcBef>
                <a:spcPts val="0"/>
              </a:spcBef>
              <a:spcAft>
                <a:spcPts val="0"/>
              </a:spcAft>
              <a:buClr>
                <a:srgbClr val="FFFFFF"/>
              </a:buClr>
              <a:buSzPts val="1800"/>
              <a:buNone/>
              <a:defRPr/>
            </a:lvl8pPr>
            <a:lvl9pPr lvl="8" algn="ctr">
              <a:lnSpc>
                <a:spcPct val="80000"/>
              </a:lnSpc>
              <a:spcBef>
                <a:spcPts val="0"/>
              </a:spcBef>
              <a:spcAft>
                <a:spcPts val="0"/>
              </a:spcAft>
              <a:buClr>
                <a:srgbClr val="FFFFFF"/>
              </a:buClr>
              <a:buSzPts val="1800"/>
              <a:buNone/>
              <a:defRPr/>
            </a:lvl9pPr>
          </a:lstStyle>
          <a:p>
            <a:endParaRPr/>
          </a:p>
        </p:txBody>
      </p:sp>
      <p:sp>
        <p:nvSpPr>
          <p:cNvPr id="43" name="Google Shape;43;p15"/>
          <p:cNvSpPr txBox="1">
            <a:spLocks noGrp="1"/>
          </p:cNvSpPr>
          <p:nvPr>
            <p:ph type="body" idx="1"/>
          </p:nvPr>
        </p:nvSpPr>
        <p:spPr>
          <a:xfrm>
            <a:off x="1270000" y="4267200"/>
            <a:ext cx="9652000" cy="8432800"/>
          </a:xfrm>
          <a:prstGeom prst="rect">
            <a:avLst/>
          </a:prstGeom>
          <a:noFill/>
          <a:ln>
            <a:noFill/>
          </a:ln>
        </p:spPr>
        <p:txBody>
          <a:bodyPr spcFirstLastPara="1" wrap="square" lIns="50800" tIns="50800" rIns="50800" bIns="50800" anchor="t" anchorCtr="0">
            <a:normAutofit/>
          </a:bodyPr>
          <a:lstStyle>
            <a:lvl1pPr marL="457200" lvl="0" indent="-342900" algn="l">
              <a:lnSpc>
                <a:spcPct val="100000"/>
              </a:lnSpc>
              <a:spcBef>
                <a:spcPts val="2400"/>
              </a:spcBef>
              <a:spcAft>
                <a:spcPts val="0"/>
              </a:spcAft>
              <a:buSzPts val="1800"/>
              <a:buChar char="•"/>
              <a:defRPr/>
            </a:lvl1pPr>
            <a:lvl2pPr marL="914400" lvl="1" indent="-342900" algn="l">
              <a:lnSpc>
                <a:spcPct val="100000"/>
              </a:lnSpc>
              <a:spcBef>
                <a:spcPts val="2400"/>
              </a:spcBef>
              <a:spcAft>
                <a:spcPts val="0"/>
              </a:spcAft>
              <a:buSzPts val="1800"/>
              <a:buChar char="•"/>
              <a:defRPr/>
            </a:lvl2pPr>
            <a:lvl3pPr marL="1371600" lvl="2" indent="-342900" algn="l">
              <a:lnSpc>
                <a:spcPct val="100000"/>
              </a:lnSpc>
              <a:spcBef>
                <a:spcPts val="2400"/>
              </a:spcBef>
              <a:spcAft>
                <a:spcPts val="0"/>
              </a:spcAft>
              <a:buSzPts val="1800"/>
              <a:buChar char="•"/>
              <a:defRPr/>
            </a:lvl3pPr>
            <a:lvl4pPr marL="1828800" lvl="3" indent="-342900" algn="l">
              <a:lnSpc>
                <a:spcPct val="100000"/>
              </a:lnSpc>
              <a:spcBef>
                <a:spcPts val="2400"/>
              </a:spcBef>
              <a:spcAft>
                <a:spcPts val="0"/>
              </a:spcAft>
              <a:buSzPts val="1800"/>
              <a:buChar char="•"/>
              <a:defRPr/>
            </a:lvl4pPr>
            <a:lvl5pPr marL="2286000" lvl="4" indent="-342900" algn="l">
              <a:lnSpc>
                <a:spcPct val="100000"/>
              </a:lnSpc>
              <a:spcBef>
                <a:spcPts val="2400"/>
              </a:spcBef>
              <a:spcAft>
                <a:spcPts val="0"/>
              </a:spcAft>
              <a:buSzPts val="1800"/>
              <a:buChar char="•"/>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44" name="Google Shape;44;p15"/>
          <p:cNvSpPr txBox="1">
            <a:spLocks noGrp="1"/>
          </p:cNvSpPr>
          <p:nvPr>
            <p:ph type="body" idx="3"/>
          </p:nvPr>
        </p:nvSpPr>
        <p:spPr>
          <a:xfrm>
            <a:off x="1270000" y="2133600"/>
            <a:ext cx="9652000" cy="10160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D5D5D5"/>
              </a:buClr>
              <a:buSzPts val="5400"/>
              <a:buFont typeface="Arial"/>
              <a:buNone/>
              <a:defRPr sz="5400">
                <a:solidFill>
                  <a:srgbClr val="D5D5D5"/>
                </a:solidFill>
                <a:latin typeface="Arial"/>
                <a:ea typeface="Arial"/>
                <a:cs typeface="Arial"/>
                <a:sym typeface="Arial"/>
              </a:defRPr>
            </a:lvl1pPr>
            <a:lvl2pPr marL="914400" lvl="1" indent="-342900" algn="l">
              <a:lnSpc>
                <a:spcPct val="100000"/>
              </a:lnSpc>
              <a:spcBef>
                <a:spcPts val="2400"/>
              </a:spcBef>
              <a:spcAft>
                <a:spcPts val="0"/>
              </a:spcAft>
              <a:buSzPts val="1800"/>
              <a:buChar char="•"/>
              <a:defRPr/>
            </a:lvl2pPr>
            <a:lvl3pPr marL="1371600" lvl="2" indent="-342900" algn="l">
              <a:lnSpc>
                <a:spcPct val="100000"/>
              </a:lnSpc>
              <a:spcBef>
                <a:spcPts val="2400"/>
              </a:spcBef>
              <a:spcAft>
                <a:spcPts val="0"/>
              </a:spcAft>
              <a:buSzPts val="1800"/>
              <a:buChar char="•"/>
              <a:defRPr/>
            </a:lvl3pPr>
            <a:lvl4pPr marL="1828800" lvl="3" indent="-342900" algn="l">
              <a:lnSpc>
                <a:spcPct val="100000"/>
              </a:lnSpc>
              <a:spcBef>
                <a:spcPts val="2400"/>
              </a:spcBef>
              <a:spcAft>
                <a:spcPts val="0"/>
              </a:spcAft>
              <a:buSzPts val="1800"/>
              <a:buChar char="•"/>
              <a:defRPr/>
            </a:lvl4pPr>
            <a:lvl5pPr marL="2286000" lvl="4" indent="-342900" algn="l">
              <a:lnSpc>
                <a:spcPct val="100000"/>
              </a:lnSpc>
              <a:spcBef>
                <a:spcPts val="2400"/>
              </a:spcBef>
              <a:spcAft>
                <a:spcPts val="0"/>
              </a:spcAft>
              <a:buSzPts val="1800"/>
              <a:buChar char="•"/>
              <a:defRPr/>
            </a:lvl5pPr>
            <a:lvl6pPr marL="2743200" lvl="5" indent="-342900" algn="l">
              <a:lnSpc>
                <a:spcPct val="100000"/>
              </a:lnSpc>
              <a:spcBef>
                <a:spcPts val="2400"/>
              </a:spcBef>
              <a:spcAft>
                <a:spcPts val="0"/>
              </a:spcAft>
              <a:buSzPts val="1800"/>
              <a:buChar char="•"/>
              <a:defRPr/>
            </a:lvl6pPr>
            <a:lvl7pPr marL="3200400" lvl="6" indent="-342900" algn="l">
              <a:lnSpc>
                <a:spcPct val="100000"/>
              </a:lnSpc>
              <a:spcBef>
                <a:spcPts val="2400"/>
              </a:spcBef>
              <a:spcAft>
                <a:spcPts val="0"/>
              </a:spcAft>
              <a:buSzPts val="1800"/>
              <a:buChar char="•"/>
              <a:defRPr/>
            </a:lvl7pPr>
            <a:lvl8pPr marL="3657600" lvl="7" indent="-342900" algn="l">
              <a:lnSpc>
                <a:spcPct val="100000"/>
              </a:lnSpc>
              <a:spcBef>
                <a:spcPts val="2400"/>
              </a:spcBef>
              <a:spcAft>
                <a:spcPts val="0"/>
              </a:spcAft>
              <a:buSzPts val="1800"/>
              <a:buChar char="•"/>
              <a:defRPr/>
            </a:lvl8pPr>
            <a:lvl9pPr marL="4114800" lvl="8" indent="-342900" algn="l">
              <a:lnSpc>
                <a:spcPct val="100000"/>
              </a:lnSpc>
              <a:spcBef>
                <a:spcPts val="2400"/>
              </a:spcBef>
              <a:spcAft>
                <a:spcPts val="0"/>
              </a:spcAft>
              <a:buSzPts val="1800"/>
              <a:buChar char="•"/>
              <a:defRPr/>
            </a:lvl9pPr>
          </a:lstStyle>
          <a:p>
            <a:endParaRPr/>
          </a:p>
        </p:txBody>
      </p:sp>
      <p:sp>
        <p:nvSpPr>
          <p:cNvPr id="45" name="Google Shape;45;p15"/>
          <p:cNvSpPr txBox="1">
            <a:spLocks noGrp="1"/>
          </p:cNvSpPr>
          <p:nvPr>
            <p:ph type="sldNum" idx="12"/>
          </p:nvPr>
        </p:nvSpPr>
        <p:spPr>
          <a:xfrm>
            <a:off x="11977623" y="13081000"/>
            <a:ext cx="416053" cy="467107"/>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200"/>
              <a:buFont typeface="Arial"/>
              <a:buNone/>
              <a:defRPr sz="2200">
                <a:solidFill>
                  <a:srgbClr val="FFFFFF"/>
                </a:solidFill>
              </a:defRPr>
            </a:lvl1pPr>
            <a:lvl2pPr marL="0" lvl="1" indent="0" algn="ctr">
              <a:lnSpc>
                <a:spcPct val="100000"/>
              </a:lnSpc>
              <a:spcBef>
                <a:spcPts val="0"/>
              </a:spcBef>
              <a:spcAft>
                <a:spcPts val="0"/>
              </a:spcAft>
              <a:buClr>
                <a:srgbClr val="FFFFFF"/>
              </a:buClr>
              <a:buSzPts val="2200"/>
              <a:buFont typeface="Arial"/>
              <a:buNone/>
              <a:defRPr sz="2200">
                <a:solidFill>
                  <a:srgbClr val="FFFFFF"/>
                </a:solidFill>
              </a:defRPr>
            </a:lvl2pPr>
            <a:lvl3pPr marL="0" lvl="2" indent="0" algn="ctr">
              <a:lnSpc>
                <a:spcPct val="100000"/>
              </a:lnSpc>
              <a:spcBef>
                <a:spcPts val="0"/>
              </a:spcBef>
              <a:spcAft>
                <a:spcPts val="0"/>
              </a:spcAft>
              <a:buClr>
                <a:srgbClr val="FFFFFF"/>
              </a:buClr>
              <a:buSzPts val="2200"/>
              <a:buFont typeface="Arial"/>
              <a:buNone/>
              <a:defRPr sz="2200">
                <a:solidFill>
                  <a:srgbClr val="FFFFFF"/>
                </a:solidFill>
              </a:defRPr>
            </a:lvl3pPr>
            <a:lvl4pPr marL="0" lvl="3" indent="0" algn="ctr">
              <a:lnSpc>
                <a:spcPct val="100000"/>
              </a:lnSpc>
              <a:spcBef>
                <a:spcPts val="0"/>
              </a:spcBef>
              <a:spcAft>
                <a:spcPts val="0"/>
              </a:spcAft>
              <a:buClr>
                <a:srgbClr val="FFFFFF"/>
              </a:buClr>
              <a:buSzPts val="2200"/>
              <a:buFont typeface="Arial"/>
              <a:buNone/>
              <a:defRPr sz="2200">
                <a:solidFill>
                  <a:srgbClr val="FFFFFF"/>
                </a:solidFill>
              </a:defRPr>
            </a:lvl4pPr>
            <a:lvl5pPr marL="0" lvl="4" indent="0" algn="ctr">
              <a:lnSpc>
                <a:spcPct val="100000"/>
              </a:lnSpc>
              <a:spcBef>
                <a:spcPts val="0"/>
              </a:spcBef>
              <a:spcAft>
                <a:spcPts val="0"/>
              </a:spcAft>
              <a:buClr>
                <a:srgbClr val="FFFFFF"/>
              </a:buClr>
              <a:buSzPts val="2200"/>
              <a:buFont typeface="Arial"/>
              <a:buNone/>
              <a:defRPr sz="2200">
                <a:solidFill>
                  <a:srgbClr val="FFFFFF"/>
                </a:solidFill>
              </a:defRPr>
            </a:lvl5pPr>
            <a:lvl6pPr marL="0" lvl="5" indent="0" algn="ctr">
              <a:lnSpc>
                <a:spcPct val="100000"/>
              </a:lnSpc>
              <a:spcBef>
                <a:spcPts val="0"/>
              </a:spcBef>
              <a:spcAft>
                <a:spcPts val="0"/>
              </a:spcAft>
              <a:buClr>
                <a:srgbClr val="FFFFFF"/>
              </a:buClr>
              <a:buSzPts val="2200"/>
              <a:buFont typeface="Arial"/>
              <a:buNone/>
              <a:defRPr sz="2200">
                <a:solidFill>
                  <a:srgbClr val="FFFFFF"/>
                </a:solidFill>
              </a:defRPr>
            </a:lvl6pPr>
            <a:lvl7pPr marL="0" lvl="6" indent="0" algn="ctr">
              <a:lnSpc>
                <a:spcPct val="100000"/>
              </a:lnSpc>
              <a:spcBef>
                <a:spcPts val="0"/>
              </a:spcBef>
              <a:spcAft>
                <a:spcPts val="0"/>
              </a:spcAft>
              <a:buClr>
                <a:srgbClr val="FFFFFF"/>
              </a:buClr>
              <a:buSzPts val="2200"/>
              <a:buFont typeface="Arial"/>
              <a:buNone/>
              <a:defRPr sz="2200">
                <a:solidFill>
                  <a:srgbClr val="FFFFFF"/>
                </a:solidFill>
              </a:defRPr>
            </a:lvl7pPr>
            <a:lvl8pPr marL="0" lvl="7" indent="0" algn="ctr">
              <a:lnSpc>
                <a:spcPct val="100000"/>
              </a:lnSpc>
              <a:spcBef>
                <a:spcPts val="0"/>
              </a:spcBef>
              <a:spcAft>
                <a:spcPts val="0"/>
              </a:spcAft>
              <a:buClr>
                <a:srgbClr val="FFFFFF"/>
              </a:buClr>
              <a:buSzPts val="2200"/>
              <a:buFont typeface="Arial"/>
              <a:buNone/>
              <a:defRPr sz="2200">
                <a:solidFill>
                  <a:srgbClr val="FFFFFF"/>
                </a:solidFill>
              </a:defRPr>
            </a:lvl8pPr>
            <a:lvl9pPr marL="0" lvl="8" indent="0" algn="ctr">
              <a:lnSpc>
                <a:spcPct val="100000"/>
              </a:lnSpc>
              <a:spcBef>
                <a:spcPts val="0"/>
              </a:spcBef>
              <a:spcAft>
                <a:spcPts val="0"/>
              </a:spcAft>
              <a:buClr>
                <a:srgbClr val="FFFFFF"/>
              </a:buClr>
              <a:buSzPts val="2200"/>
              <a:buFont typeface="Arial"/>
              <a:buNone/>
              <a:defRPr sz="22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46"/>
        <p:cNvGrpSpPr/>
        <p:nvPr/>
      </p:nvGrpSpPr>
      <p:grpSpPr>
        <a:xfrm>
          <a:off x="0" y="0"/>
          <a:ext cx="0" cy="0"/>
          <a:chOff x="0" y="0"/>
          <a:chExt cx="0" cy="0"/>
        </a:xfrm>
      </p:grpSpPr>
      <p:sp>
        <p:nvSpPr>
          <p:cNvPr id="47" name="Google Shape;47;p16"/>
          <p:cNvSpPr txBox="1">
            <a:spLocks noGrp="1"/>
          </p:cNvSpPr>
          <p:nvPr>
            <p:ph type="title"/>
          </p:nvPr>
        </p:nvSpPr>
        <p:spPr>
          <a:xfrm>
            <a:off x="1270000" y="3289300"/>
            <a:ext cx="21844000" cy="3873500"/>
          </a:xfrm>
          <a:prstGeom prst="rect">
            <a:avLst/>
          </a:prstGeom>
          <a:noFill/>
          <a:ln>
            <a:noFill/>
          </a:ln>
        </p:spPr>
        <p:txBody>
          <a:bodyPr spcFirstLastPara="1" wrap="square" lIns="50800" tIns="50800" rIns="50800" bIns="50800" anchor="b" anchorCtr="0">
            <a:normAutofit/>
          </a:bodyPr>
          <a:lstStyle>
            <a:lvl1pPr lvl="0" algn="ctr">
              <a:lnSpc>
                <a:spcPct val="90000"/>
              </a:lnSpc>
              <a:spcBef>
                <a:spcPts val="0"/>
              </a:spcBef>
              <a:spcAft>
                <a:spcPts val="0"/>
              </a:spcAft>
              <a:buClr>
                <a:srgbClr val="00FF00"/>
              </a:buClr>
              <a:buSzPts val="11600"/>
              <a:buFont typeface="Arial"/>
              <a:buNone/>
              <a:defRPr sz="11600">
                <a:solidFill>
                  <a:srgbClr val="00FF00"/>
                </a:solidFill>
              </a:defRPr>
            </a:lvl1pPr>
            <a:lvl2pPr lvl="1" algn="ctr">
              <a:lnSpc>
                <a:spcPct val="80000"/>
              </a:lnSpc>
              <a:spcBef>
                <a:spcPts val="0"/>
              </a:spcBef>
              <a:spcAft>
                <a:spcPts val="0"/>
              </a:spcAft>
              <a:buClr>
                <a:srgbClr val="FFFFFF"/>
              </a:buClr>
              <a:buSzPts val="1800"/>
              <a:buNone/>
              <a:defRPr/>
            </a:lvl2pPr>
            <a:lvl3pPr lvl="2" algn="ctr">
              <a:lnSpc>
                <a:spcPct val="80000"/>
              </a:lnSpc>
              <a:spcBef>
                <a:spcPts val="0"/>
              </a:spcBef>
              <a:spcAft>
                <a:spcPts val="0"/>
              </a:spcAft>
              <a:buClr>
                <a:srgbClr val="FFFFFF"/>
              </a:buClr>
              <a:buSzPts val="1800"/>
              <a:buNone/>
              <a:defRPr/>
            </a:lvl3pPr>
            <a:lvl4pPr lvl="3" algn="ctr">
              <a:lnSpc>
                <a:spcPct val="80000"/>
              </a:lnSpc>
              <a:spcBef>
                <a:spcPts val="0"/>
              </a:spcBef>
              <a:spcAft>
                <a:spcPts val="0"/>
              </a:spcAft>
              <a:buClr>
                <a:srgbClr val="FFFFFF"/>
              </a:buClr>
              <a:buSzPts val="1800"/>
              <a:buNone/>
              <a:defRPr/>
            </a:lvl4pPr>
            <a:lvl5pPr lvl="4" algn="ctr">
              <a:lnSpc>
                <a:spcPct val="80000"/>
              </a:lnSpc>
              <a:spcBef>
                <a:spcPts val="0"/>
              </a:spcBef>
              <a:spcAft>
                <a:spcPts val="0"/>
              </a:spcAft>
              <a:buClr>
                <a:srgbClr val="FFFFFF"/>
              </a:buClr>
              <a:buSzPts val="1800"/>
              <a:buNone/>
              <a:defRPr/>
            </a:lvl5pPr>
            <a:lvl6pPr lvl="5" algn="ctr">
              <a:lnSpc>
                <a:spcPct val="80000"/>
              </a:lnSpc>
              <a:spcBef>
                <a:spcPts val="0"/>
              </a:spcBef>
              <a:spcAft>
                <a:spcPts val="0"/>
              </a:spcAft>
              <a:buClr>
                <a:srgbClr val="FFFFFF"/>
              </a:buClr>
              <a:buSzPts val="1800"/>
              <a:buNone/>
              <a:defRPr/>
            </a:lvl6pPr>
            <a:lvl7pPr lvl="6" algn="ctr">
              <a:lnSpc>
                <a:spcPct val="80000"/>
              </a:lnSpc>
              <a:spcBef>
                <a:spcPts val="0"/>
              </a:spcBef>
              <a:spcAft>
                <a:spcPts val="0"/>
              </a:spcAft>
              <a:buClr>
                <a:srgbClr val="FFFFFF"/>
              </a:buClr>
              <a:buSzPts val="1800"/>
              <a:buNone/>
              <a:defRPr/>
            </a:lvl7pPr>
            <a:lvl8pPr lvl="7" algn="ctr">
              <a:lnSpc>
                <a:spcPct val="80000"/>
              </a:lnSpc>
              <a:spcBef>
                <a:spcPts val="0"/>
              </a:spcBef>
              <a:spcAft>
                <a:spcPts val="0"/>
              </a:spcAft>
              <a:buClr>
                <a:srgbClr val="FFFFFF"/>
              </a:buClr>
              <a:buSzPts val="1800"/>
              <a:buNone/>
              <a:defRPr/>
            </a:lvl8pPr>
            <a:lvl9pPr lvl="8" algn="ctr">
              <a:lnSpc>
                <a:spcPct val="80000"/>
              </a:lnSpc>
              <a:spcBef>
                <a:spcPts val="0"/>
              </a:spcBef>
              <a:spcAft>
                <a:spcPts val="0"/>
              </a:spcAft>
              <a:buClr>
                <a:srgbClr val="FFFFFF"/>
              </a:buClr>
              <a:buSzPts val="1800"/>
              <a:buNone/>
              <a:defRPr/>
            </a:lvl9pPr>
          </a:lstStyle>
          <a:p>
            <a:endParaRPr/>
          </a:p>
        </p:txBody>
      </p:sp>
      <p:sp>
        <p:nvSpPr>
          <p:cNvPr id="48" name="Google Shape;48;p16"/>
          <p:cNvSpPr txBox="1">
            <a:spLocks noGrp="1"/>
          </p:cNvSpPr>
          <p:nvPr>
            <p:ph type="sldNum" idx="12"/>
          </p:nvPr>
        </p:nvSpPr>
        <p:spPr>
          <a:xfrm>
            <a:off x="11977623" y="13081000"/>
            <a:ext cx="416053" cy="467107"/>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200"/>
              <a:buFont typeface="Arial"/>
              <a:buNone/>
              <a:defRPr sz="2200">
                <a:solidFill>
                  <a:srgbClr val="FFFFFF"/>
                </a:solidFill>
              </a:defRPr>
            </a:lvl1pPr>
            <a:lvl2pPr marL="0" lvl="1" indent="0" algn="ctr">
              <a:lnSpc>
                <a:spcPct val="100000"/>
              </a:lnSpc>
              <a:spcBef>
                <a:spcPts val="0"/>
              </a:spcBef>
              <a:spcAft>
                <a:spcPts val="0"/>
              </a:spcAft>
              <a:buClr>
                <a:srgbClr val="FFFFFF"/>
              </a:buClr>
              <a:buSzPts val="2200"/>
              <a:buFont typeface="Arial"/>
              <a:buNone/>
              <a:defRPr sz="2200">
                <a:solidFill>
                  <a:srgbClr val="FFFFFF"/>
                </a:solidFill>
              </a:defRPr>
            </a:lvl2pPr>
            <a:lvl3pPr marL="0" lvl="2" indent="0" algn="ctr">
              <a:lnSpc>
                <a:spcPct val="100000"/>
              </a:lnSpc>
              <a:spcBef>
                <a:spcPts val="0"/>
              </a:spcBef>
              <a:spcAft>
                <a:spcPts val="0"/>
              </a:spcAft>
              <a:buClr>
                <a:srgbClr val="FFFFFF"/>
              </a:buClr>
              <a:buSzPts val="2200"/>
              <a:buFont typeface="Arial"/>
              <a:buNone/>
              <a:defRPr sz="2200">
                <a:solidFill>
                  <a:srgbClr val="FFFFFF"/>
                </a:solidFill>
              </a:defRPr>
            </a:lvl3pPr>
            <a:lvl4pPr marL="0" lvl="3" indent="0" algn="ctr">
              <a:lnSpc>
                <a:spcPct val="100000"/>
              </a:lnSpc>
              <a:spcBef>
                <a:spcPts val="0"/>
              </a:spcBef>
              <a:spcAft>
                <a:spcPts val="0"/>
              </a:spcAft>
              <a:buClr>
                <a:srgbClr val="FFFFFF"/>
              </a:buClr>
              <a:buSzPts val="2200"/>
              <a:buFont typeface="Arial"/>
              <a:buNone/>
              <a:defRPr sz="2200">
                <a:solidFill>
                  <a:srgbClr val="FFFFFF"/>
                </a:solidFill>
              </a:defRPr>
            </a:lvl4pPr>
            <a:lvl5pPr marL="0" lvl="4" indent="0" algn="ctr">
              <a:lnSpc>
                <a:spcPct val="100000"/>
              </a:lnSpc>
              <a:spcBef>
                <a:spcPts val="0"/>
              </a:spcBef>
              <a:spcAft>
                <a:spcPts val="0"/>
              </a:spcAft>
              <a:buClr>
                <a:srgbClr val="FFFFFF"/>
              </a:buClr>
              <a:buSzPts val="2200"/>
              <a:buFont typeface="Arial"/>
              <a:buNone/>
              <a:defRPr sz="2200">
                <a:solidFill>
                  <a:srgbClr val="FFFFFF"/>
                </a:solidFill>
              </a:defRPr>
            </a:lvl5pPr>
            <a:lvl6pPr marL="0" lvl="5" indent="0" algn="ctr">
              <a:lnSpc>
                <a:spcPct val="100000"/>
              </a:lnSpc>
              <a:spcBef>
                <a:spcPts val="0"/>
              </a:spcBef>
              <a:spcAft>
                <a:spcPts val="0"/>
              </a:spcAft>
              <a:buClr>
                <a:srgbClr val="FFFFFF"/>
              </a:buClr>
              <a:buSzPts val="2200"/>
              <a:buFont typeface="Arial"/>
              <a:buNone/>
              <a:defRPr sz="2200">
                <a:solidFill>
                  <a:srgbClr val="FFFFFF"/>
                </a:solidFill>
              </a:defRPr>
            </a:lvl6pPr>
            <a:lvl7pPr marL="0" lvl="6" indent="0" algn="ctr">
              <a:lnSpc>
                <a:spcPct val="100000"/>
              </a:lnSpc>
              <a:spcBef>
                <a:spcPts val="0"/>
              </a:spcBef>
              <a:spcAft>
                <a:spcPts val="0"/>
              </a:spcAft>
              <a:buClr>
                <a:srgbClr val="FFFFFF"/>
              </a:buClr>
              <a:buSzPts val="2200"/>
              <a:buFont typeface="Arial"/>
              <a:buNone/>
              <a:defRPr sz="2200">
                <a:solidFill>
                  <a:srgbClr val="FFFFFF"/>
                </a:solidFill>
              </a:defRPr>
            </a:lvl7pPr>
            <a:lvl8pPr marL="0" lvl="7" indent="0" algn="ctr">
              <a:lnSpc>
                <a:spcPct val="100000"/>
              </a:lnSpc>
              <a:spcBef>
                <a:spcPts val="0"/>
              </a:spcBef>
              <a:spcAft>
                <a:spcPts val="0"/>
              </a:spcAft>
              <a:buClr>
                <a:srgbClr val="FFFFFF"/>
              </a:buClr>
              <a:buSzPts val="2200"/>
              <a:buFont typeface="Arial"/>
              <a:buNone/>
              <a:defRPr sz="2200">
                <a:solidFill>
                  <a:srgbClr val="FFFFFF"/>
                </a:solidFill>
              </a:defRPr>
            </a:lvl8pPr>
            <a:lvl9pPr marL="0" lvl="8" indent="0" algn="ctr">
              <a:lnSpc>
                <a:spcPct val="100000"/>
              </a:lnSpc>
              <a:spcBef>
                <a:spcPts val="0"/>
              </a:spcBef>
              <a:spcAft>
                <a:spcPts val="0"/>
              </a:spcAft>
              <a:buClr>
                <a:srgbClr val="FFFFFF"/>
              </a:buClr>
              <a:buSzPts val="2200"/>
              <a:buFont typeface="Arial"/>
              <a:buNone/>
              <a:defRPr sz="2200">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0000"/>
            </a:gs>
            <a:gs pos="100000">
              <a:srgbClr val="3B3B3B"/>
            </a:gs>
          </a:gsLst>
          <a:lin ang="5400012" scaled="0"/>
        </a:gra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1270000" y="812800"/>
            <a:ext cx="21844000" cy="1557437"/>
          </a:xfrm>
          <a:prstGeom prst="rect">
            <a:avLst/>
          </a:prstGeom>
          <a:noFill/>
          <a:ln>
            <a:noFill/>
          </a:ln>
        </p:spPr>
        <p:txBody>
          <a:bodyPr spcFirstLastPara="1" wrap="square" lIns="50800" tIns="50800" rIns="50800" bIns="50800" anchor="b" anchorCtr="0">
            <a:normAutofit/>
          </a:bodyPr>
          <a:lstStyle>
            <a:lvl1pPr marR="0" lvl="0" algn="ctr" rtl="0">
              <a:lnSpc>
                <a:spcPct val="80000"/>
              </a:lnSpc>
              <a:spcBef>
                <a:spcPts val="0"/>
              </a:spcBef>
              <a:spcAft>
                <a:spcPts val="0"/>
              </a:spcAft>
              <a:buClr>
                <a:srgbClr val="FFFFFF"/>
              </a:buClr>
              <a:buSzPts val="8400"/>
              <a:buFont typeface="Arial"/>
              <a:buNone/>
              <a:defRPr sz="8400" b="0" i="0" u="none" strike="noStrike" cap="none">
                <a:solidFill>
                  <a:srgbClr val="FFFFFF"/>
                </a:solidFill>
                <a:latin typeface="Arial"/>
                <a:ea typeface="Arial"/>
                <a:cs typeface="Arial"/>
                <a:sym typeface="Arial"/>
              </a:defRPr>
            </a:lvl1pPr>
            <a:lvl2pPr marR="0" lvl="1" algn="ctr" rtl="0">
              <a:lnSpc>
                <a:spcPct val="80000"/>
              </a:lnSpc>
              <a:spcBef>
                <a:spcPts val="0"/>
              </a:spcBef>
              <a:spcAft>
                <a:spcPts val="0"/>
              </a:spcAft>
              <a:buClr>
                <a:srgbClr val="FFFFFF"/>
              </a:buClr>
              <a:buSzPts val="8400"/>
              <a:buFont typeface="Arial"/>
              <a:buNone/>
              <a:defRPr sz="8400" b="0" i="0" u="none" strike="noStrike" cap="none">
                <a:solidFill>
                  <a:srgbClr val="FFFFFF"/>
                </a:solidFill>
                <a:latin typeface="Arial"/>
                <a:ea typeface="Arial"/>
                <a:cs typeface="Arial"/>
                <a:sym typeface="Arial"/>
              </a:defRPr>
            </a:lvl2pPr>
            <a:lvl3pPr marR="0" lvl="2" algn="ctr" rtl="0">
              <a:lnSpc>
                <a:spcPct val="80000"/>
              </a:lnSpc>
              <a:spcBef>
                <a:spcPts val="0"/>
              </a:spcBef>
              <a:spcAft>
                <a:spcPts val="0"/>
              </a:spcAft>
              <a:buClr>
                <a:srgbClr val="FFFFFF"/>
              </a:buClr>
              <a:buSzPts val="8400"/>
              <a:buFont typeface="Arial"/>
              <a:buNone/>
              <a:defRPr sz="8400" b="0" i="0" u="none" strike="noStrike" cap="none">
                <a:solidFill>
                  <a:srgbClr val="FFFFFF"/>
                </a:solidFill>
                <a:latin typeface="Arial"/>
                <a:ea typeface="Arial"/>
                <a:cs typeface="Arial"/>
                <a:sym typeface="Arial"/>
              </a:defRPr>
            </a:lvl3pPr>
            <a:lvl4pPr marR="0" lvl="3" algn="ctr" rtl="0">
              <a:lnSpc>
                <a:spcPct val="80000"/>
              </a:lnSpc>
              <a:spcBef>
                <a:spcPts val="0"/>
              </a:spcBef>
              <a:spcAft>
                <a:spcPts val="0"/>
              </a:spcAft>
              <a:buClr>
                <a:srgbClr val="FFFFFF"/>
              </a:buClr>
              <a:buSzPts val="8400"/>
              <a:buFont typeface="Arial"/>
              <a:buNone/>
              <a:defRPr sz="8400" b="0" i="0" u="none" strike="noStrike" cap="none">
                <a:solidFill>
                  <a:srgbClr val="FFFFFF"/>
                </a:solidFill>
                <a:latin typeface="Arial"/>
                <a:ea typeface="Arial"/>
                <a:cs typeface="Arial"/>
                <a:sym typeface="Arial"/>
              </a:defRPr>
            </a:lvl4pPr>
            <a:lvl5pPr marR="0" lvl="4" algn="ctr" rtl="0">
              <a:lnSpc>
                <a:spcPct val="80000"/>
              </a:lnSpc>
              <a:spcBef>
                <a:spcPts val="0"/>
              </a:spcBef>
              <a:spcAft>
                <a:spcPts val="0"/>
              </a:spcAft>
              <a:buClr>
                <a:srgbClr val="FFFFFF"/>
              </a:buClr>
              <a:buSzPts val="8400"/>
              <a:buFont typeface="Arial"/>
              <a:buNone/>
              <a:defRPr sz="8400" b="0" i="0" u="none" strike="noStrike" cap="none">
                <a:solidFill>
                  <a:srgbClr val="FFFFFF"/>
                </a:solidFill>
                <a:latin typeface="Arial"/>
                <a:ea typeface="Arial"/>
                <a:cs typeface="Arial"/>
                <a:sym typeface="Arial"/>
              </a:defRPr>
            </a:lvl5pPr>
            <a:lvl6pPr marR="0" lvl="5" algn="ctr" rtl="0">
              <a:lnSpc>
                <a:spcPct val="80000"/>
              </a:lnSpc>
              <a:spcBef>
                <a:spcPts val="0"/>
              </a:spcBef>
              <a:spcAft>
                <a:spcPts val="0"/>
              </a:spcAft>
              <a:buClr>
                <a:srgbClr val="FFFFFF"/>
              </a:buClr>
              <a:buSzPts val="8400"/>
              <a:buFont typeface="Arial"/>
              <a:buNone/>
              <a:defRPr sz="8400" b="0" i="0" u="none" strike="noStrike" cap="none">
                <a:solidFill>
                  <a:srgbClr val="FFFFFF"/>
                </a:solidFill>
                <a:latin typeface="Arial"/>
                <a:ea typeface="Arial"/>
                <a:cs typeface="Arial"/>
                <a:sym typeface="Arial"/>
              </a:defRPr>
            </a:lvl6pPr>
            <a:lvl7pPr marR="0" lvl="6" algn="ctr" rtl="0">
              <a:lnSpc>
                <a:spcPct val="80000"/>
              </a:lnSpc>
              <a:spcBef>
                <a:spcPts val="0"/>
              </a:spcBef>
              <a:spcAft>
                <a:spcPts val="0"/>
              </a:spcAft>
              <a:buClr>
                <a:srgbClr val="FFFFFF"/>
              </a:buClr>
              <a:buSzPts val="8400"/>
              <a:buFont typeface="Arial"/>
              <a:buNone/>
              <a:defRPr sz="8400" b="0" i="0" u="none" strike="noStrike" cap="none">
                <a:solidFill>
                  <a:srgbClr val="FFFFFF"/>
                </a:solidFill>
                <a:latin typeface="Arial"/>
                <a:ea typeface="Arial"/>
                <a:cs typeface="Arial"/>
                <a:sym typeface="Arial"/>
              </a:defRPr>
            </a:lvl7pPr>
            <a:lvl8pPr marR="0" lvl="7" algn="ctr" rtl="0">
              <a:lnSpc>
                <a:spcPct val="80000"/>
              </a:lnSpc>
              <a:spcBef>
                <a:spcPts val="0"/>
              </a:spcBef>
              <a:spcAft>
                <a:spcPts val="0"/>
              </a:spcAft>
              <a:buClr>
                <a:srgbClr val="FFFFFF"/>
              </a:buClr>
              <a:buSzPts val="8400"/>
              <a:buFont typeface="Arial"/>
              <a:buNone/>
              <a:defRPr sz="8400" b="0" i="0" u="none" strike="noStrike" cap="none">
                <a:solidFill>
                  <a:srgbClr val="FFFFFF"/>
                </a:solidFill>
                <a:latin typeface="Arial"/>
                <a:ea typeface="Arial"/>
                <a:cs typeface="Arial"/>
                <a:sym typeface="Arial"/>
              </a:defRPr>
            </a:lvl8pPr>
            <a:lvl9pPr marR="0" lvl="8" algn="ctr" rtl="0">
              <a:lnSpc>
                <a:spcPct val="80000"/>
              </a:lnSpc>
              <a:spcBef>
                <a:spcPts val="0"/>
              </a:spcBef>
              <a:spcAft>
                <a:spcPts val="0"/>
              </a:spcAft>
              <a:buClr>
                <a:srgbClr val="FFFFFF"/>
              </a:buClr>
              <a:buSzPts val="8400"/>
              <a:buFont typeface="Arial"/>
              <a:buNone/>
              <a:defRPr sz="8400" b="0" i="0" u="none" strike="noStrike" cap="none">
                <a:solidFill>
                  <a:srgbClr val="FFFFFF"/>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1270000" y="4267200"/>
            <a:ext cx="21844000" cy="8432800"/>
          </a:xfrm>
          <a:prstGeom prst="rect">
            <a:avLst/>
          </a:prstGeom>
          <a:noFill/>
          <a:ln>
            <a:noFill/>
          </a:ln>
        </p:spPr>
        <p:txBody>
          <a:bodyPr spcFirstLastPara="1" wrap="square" lIns="50800" tIns="50800" rIns="50800" bIns="50800" anchor="t" anchorCtr="0">
            <a:normAutofit/>
          </a:bodyPr>
          <a:lstStyle>
            <a:lvl1pPr marL="457200" marR="0" lvl="0" indent="-533400" algn="l" rtl="0">
              <a:lnSpc>
                <a:spcPct val="100000"/>
              </a:lnSpc>
              <a:spcBef>
                <a:spcPts val="2400"/>
              </a:spcBef>
              <a:spcAft>
                <a:spcPts val="0"/>
              </a:spcAft>
              <a:buClr>
                <a:srgbClr val="FFFFFF"/>
              </a:buClr>
              <a:buSzPts val="4800"/>
              <a:buFont typeface="Arial"/>
              <a:buChar char="•"/>
              <a:defRPr sz="4800" b="0" i="0" u="none" strike="noStrike" cap="none">
                <a:solidFill>
                  <a:srgbClr val="FFFFFF"/>
                </a:solidFill>
                <a:latin typeface="Arial"/>
                <a:ea typeface="Arial"/>
                <a:cs typeface="Arial"/>
                <a:sym typeface="Arial"/>
              </a:defRPr>
            </a:lvl1pPr>
            <a:lvl2pPr marL="914400" marR="0" lvl="1" indent="-533400" algn="l" rtl="0">
              <a:lnSpc>
                <a:spcPct val="100000"/>
              </a:lnSpc>
              <a:spcBef>
                <a:spcPts val="2400"/>
              </a:spcBef>
              <a:spcAft>
                <a:spcPts val="0"/>
              </a:spcAft>
              <a:buClr>
                <a:srgbClr val="FFFFFF"/>
              </a:buClr>
              <a:buSzPts val="4800"/>
              <a:buFont typeface="Arial"/>
              <a:buChar char="•"/>
              <a:defRPr sz="4800" b="0" i="0" u="none" strike="noStrike" cap="none">
                <a:solidFill>
                  <a:srgbClr val="FFFFFF"/>
                </a:solidFill>
                <a:latin typeface="Arial"/>
                <a:ea typeface="Arial"/>
                <a:cs typeface="Arial"/>
                <a:sym typeface="Arial"/>
              </a:defRPr>
            </a:lvl2pPr>
            <a:lvl3pPr marL="1371600" marR="0" lvl="2" indent="-533400" algn="l" rtl="0">
              <a:lnSpc>
                <a:spcPct val="100000"/>
              </a:lnSpc>
              <a:spcBef>
                <a:spcPts val="2400"/>
              </a:spcBef>
              <a:spcAft>
                <a:spcPts val="0"/>
              </a:spcAft>
              <a:buClr>
                <a:srgbClr val="FFFFFF"/>
              </a:buClr>
              <a:buSzPts val="4800"/>
              <a:buFont typeface="Arial"/>
              <a:buChar char="•"/>
              <a:defRPr sz="4800" b="0" i="0" u="none" strike="noStrike" cap="none">
                <a:solidFill>
                  <a:srgbClr val="FFFFFF"/>
                </a:solidFill>
                <a:latin typeface="Arial"/>
                <a:ea typeface="Arial"/>
                <a:cs typeface="Arial"/>
                <a:sym typeface="Arial"/>
              </a:defRPr>
            </a:lvl3pPr>
            <a:lvl4pPr marL="1828800" marR="0" lvl="3" indent="-533400" algn="l" rtl="0">
              <a:lnSpc>
                <a:spcPct val="100000"/>
              </a:lnSpc>
              <a:spcBef>
                <a:spcPts val="2400"/>
              </a:spcBef>
              <a:spcAft>
                <a:spcPts val="0"/>
              </a:spcAft>
              <a:buClr>
                <a:srgbClr val="FFFFFF"/>
              </a:buClr>
              <a:buSzPts val="4800"/>
              <a:buFont typeface="Arial"/>
              <a:buChar char="•"/>
              <a:defRPr sz="4800" b="0" i="0" u="none" strike="noStrike" cap="none">
                <a:solidFill>
                  <a:srgbClr val="FFFFFF"/>
                </a:solidFill>
                <a:latin typeface="Arial"/>
                <a:ea typeface="Arial"/>
                <a:cs typeface="Arial"/>
                <a:sym typeface="Arial"/>
              </a:defRPr>
            </a:lvl4pPr>
            <a:lvl5pPr marL="2286000" marR="0" lvl="4" indent="-533400" algn="l" rtl="0">
              <a:lnSpc>
                <a:spcPct val="100000"/>
              </a:lnSpc>
              <a:spcBef>
                <a:spcPts val="2400"/>
              </a:spcBef>
              <a:spcAft>
                <a:spcPts val="0"/>
              </a:spcAft>
              <a:buClr>
                <a:srgbClr val="FFFFFF"/>
              </a:buClr>
              <a:buSzPts val="4800"/>
              <a:buFont typeface="Arial"/>
              <a:buChar char="•"/>
              <a:defRPr sz="4800" b="0" i="0" u="none" strike="noStrike" cap="none">
                <a:solidFill>
                  <a:srgbClr val="FFFFFF"/>
                </a:solidFill>
                <a:latin typeface="Arial"/>
                <a:ea typeface="Arial"/>
                <a:cs typeface="Arial"/>
                <a:sym typeface="Arial"/>
              </a:defRPr>
            </a:lvl5pPr>
            <a:lvl6pPr marL="2743200" marR="0" lvl="5" indent="-533400" algn="l" rtl="0">
              <a:lnSpc>
                <a:spcPct val="100000"/>
              </a:lnSpc>
              <a:spcBef>
                <a:spcPts val="2400"/>
              </a:spcBef>
              <a:spcAft>
                <a:spcPts val="0"/>
              </a:spcAft>
              <a:buClr>
                <a:srgbClr val="FFFFFF"/>
              </a:buClr>
              <a:buSzPts val="4800"/>
              <a:buFont typeface="Arial"/>
              <a:buChar char="•"/>
              <a:defRPr sz="4800" b="0" i="0" u="none" strike="noStrike" cap="none">
                <a:solidFill>
                  <a:srgbClr val="FFFFFF"/>
                </a:solidFill>
                <a:latin typeface="Arial"/>
                <a:ea typeface="Arial"/>
                <a:cs typeface="Arial"/>
                <a:sym typeface="Arial"/>
              </a:defRPr>
            </a:lvl6pPr>
            <a:lvl7pPr marL="3200400" marR="0" lvl="6" indent="-533400" algn="l" rtl="0">
              <a:lnSpc>
                <a:spcPct val="100000"/>
              </a:lnSpc>
              <a:spcBef>
                <a:spcPts val="2400"/>
              </a:spcBef>
              <a:spcAft>
                <a:spcPts val="0"/>
              </a:spcAft>
              <a:buClr>
                <a:srgbClr val="FFFFFF"/>
              </a:buClr>
              <a:buSzPts val="4800"/>
              <a:buFont typeface="Arial"/>
              <a:buChar char="•"/>
              <a:defRPr sz="4800" b="0" i="0" u="none" strike="noStrike" cap="none">
                <a:solidFill>
                  <a:srgbClr val="FFFFFF"/>
                </a:solidFill>
                <a:latin typeface="Arial"/>
                <a:ea typeface="Arial"/>
                <a:cs typeface="Arial"/>
                <a:sym typeface="Arial"/>
              </a:defRPr>
            </a:lvl7pPr>
            <a:lvl8pPr marL="3657600" marR="0" lvl="7" indent="-533400" algn="l" rtl="0">
              <a:lnSpc>
                <a:spcPct val="100000"/>
              </a:lnSpc>
              <a:spcBef>
                <a:spcPts val="2400"/>
              </a:spcBef>
              <a:spcAft>
                <a:spcPts val="0"/>
              </a:spcAft>
              <a:buClr>
                <a:srgbClr val="FFFFFF"/>
              </a:buClr>
              <a:buSzPts val="4800"/>
              <a:buFont typeface="Arial"/>
              <a:buChar char="•"/>
              <a:defRPr sz="4800" b="0" i="0" u="none" strike="noStrike" cap="none">
                <a:solidFill>
                  <a:srgbClr val="FFFFFF"/>
                </a:solidFill>
                <a:latin typeface="Arial"/>
                <a:ea typeface="Arial"/>
                <a:cs typeface="Arial"/>
                <a:sym typeface="Arial"/>
              </a:defRPr>
            </a:lvl8pPr>
            <a:lvl9pPr marL="4114800" marR="0" lvl="8" indent="-533400" algn="l" rtl="0">
              <a:lnSpc>
                <a:spcPct val="100000"/>
              </a:lnSpc>
              <a:spcBef>
                <a:spcPts val="2400"/>
              </a:spcBef>
              <a:spcAft>
                <a:spcPts val="0"/>
              </a:spcAft>
              <a:buClr>
                <a:srgbClr val="FFFFFF"/>
              </a:buClr>
              <a:buSzPts val="4800"/>
              <a:buFont typeface="Arial"/>
              <a:buChar char="•"/>
              <a:defRPr sz="4800" b="0" i="0" u="none" strike="noStrike" cap="none">
                <a:solidFill>
                  <a:srgbClr val="FFFFFF"/>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11977623" y="13081000"/>
            <a:ext cx="416053" cy="467107"/>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FFFFFF"/>
              </a:buClr>
              <a:buSzPts val="2200"/>
              <a:buFont typeface="Arial"/>
              <a:buNone/>
              <a:defRPr sz="2200" b="0"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FFFFFF"/>
              </a:buClr>
              <a:buSzPts val="2200"/>
              <a:buFont typeface="Arial"/>
              <a:buNone/>
              <a:defRPr sz="2200" b="0"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FFFFFF"/>
              </a:buClr>
              <a:buSzPts val="2200"/>
              <a:buFont typeface="Arial"/>
              <a:buNone/>
              <a:defRPr sz="2200" b="0"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FFFFFF"/>
              </a:buClr>
              <a:buSzPts val="2200"/>
              <a:buFont typeface="Arial"/>
              <a:buNone/>
              <a:defRPr sz="2200" b="0"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FFFFFF"/>
              </a:buClr>
              <a:buSzPts val="2200"/>
              <a:buFont typeface="Arial"/>
              <a:buNone/>
              <a:defRPr sz="2200" b="0"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FFFFFF"/>
              </a:buClr>
              <a:buSzPts val="2200"/>
              <a:buFont typeface="Arial"/>
              <a:buNone/>
              <a:defRPr sz="2200" b="0"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FFFFFF"/>
              </a:buClr>
              <a:buSzPts val="2200"/>
              <a:buFont typeface="Arial"/>
              <a:buNone/>
              <a:defRPr sz="2200" b="0"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FFFFFF"/>
              </a:buClr>
              <a:buSzPts val="2200"/>
              <a:buFont typeface="Arial"/>
              <a:buNone/>
              <a:defRPr sz="2200" b="0"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FFFFFF"/>
              </a:buClr>
              <a:buSzPts val="2200"/>
              <a:buFont typeface="Arial"/>
              <a:buNone/>
              <a:defRPr sz="22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
          <p:cNvSpPr txBox="1">
            <a:spLocks noGrp="1"/>
          </p:cNvSpPr>
          <p:nvPr>
            <p:ph type="ctrTitle" idx="4294967295"/>
          </p:nvPr>
        </p:nvSpPr>
        <p:spPr>
          <a:xfrm>
            <a:off x="1448350" y="1123528"/>
            <a:ext cx="21843900" cy="2155800"/>
          </a:xfrm>
          <a:prstGeom prst="rect">
            <a:avLst/>
          </a:prstGeom>
          <a:solidFill>
            <a:srgbClr val="FFFFFF">
              <a:alpha val="0"/>
            </a:srgbClr>
          </a:solidFill>
          <a:ln>
            <a:noFill/>
          </a:ln>
        </p:spPr>
        <p:txBody>
          <a:bodyPr spcFirstLastPara="1" wrap="square" lIns="50800" tIns="50800" rIns="50800" bIns="50800" anchor="b" anchorCtr="0">
            <a:normAutofit/>
          </a:bodyPr>
          <a:lstStyle/>
          <a:p>
            <a:pPr marL="5486400" marR="0" lvl="0" indent="457200" algn="l" rtl="0">
              <a:lnSpc>
                <a:spcPct val="90000"/>
              </a:lnSpc>
              <a:spcBef>
                <a:spcPts val="0"/>
              </a:spcBef>
              <a:spcAft>
                <a:spcPts val="0"/>
              </a:spcAft>
              <a:buClr>
                <a:srgbClr val="00E8FF"/>
              </a:buClr>
              <a:buSzPts val="11600"/>
              <a:buFont typeface="Arial"/>
              <a:buNone/>
            </a:pPr>
            <a:r>
              <a:rPr lang="en-US" sz="11200" b="1">
                <a:solidFill>
                  <a:srgbClr val="434343"/>
                </a:solidFill>
              </a:rPr>
              <a:t> </a:t>
            </a:r>
            <a:r>
              <a:rPr lang="en-US" sz="11200" b="1" i="0" u="none" strike="noStrike" cap="none">
                <a:solidFill>
                  <a:srgbClr val="434343"/>
                </a:solidFill>
                <a:latin typeface="Times New Roman"/>
                <a:ea typeface="Times New Roman"/>
                <a:cs typeface="Times New Roman"/>
                <a:sym typeface="Times New Roman"/>
              </a:rPr>
              <a:t>SQUANDER</a:t>
            </a:r>
            <a:endParaRPr sz="8000" b="1">
              <a:solidFill>
                <a:srgbClr val="434343"/>
              </a:solidFill>
              <a:latin typeface="Times New Roman"/>
              <a:ea typeface="Times New Roman"/>
              <a:cs typeface="Times New Roman"/>
              <a:sym typeface="Times New Roman"/>
            </a:endParaRPr>
          </a:p>
        </p:txBody>
      </p:sp>
      <p:sp>
        <p:nvSpPr>
          <p:cNvPr id="77" name="Google Shape;77;p1"/>
          <p:cNvSpPr txBox="1">
            <a:spLocks noGrp="1"/>
          </p:cNvSpPr>
          <p:nvPr>
            <p:ph type="body" idx="1"/>
          </p:nvPr>
        </p:nvSpPr>
        <p:spPr>
          <a:xfrm>
            <a:off x="1270000" y="5944175"/>
            <a:ext cx="21843900" cy="6437100"/>
          </a:xfrm>
          <a:prstGeom prst="rect">
            <a:avLst/>
          </a:prstGeom>
          <a:noFill/>
          <a:ln>
            <a:noFill/>
          </a:ln>
        </p:spPr>
        <p:txBody>
          <a:bodyPr spcFirstLastPara="1" wrap="square" lIns="50800" tIns="50800" rIns="50800" bIns="50800" anchor="t" anchorCtr="0">
            <a:normAutofit/>
          </a:bodyPr>
          <a:lstStyle/>
          <a:p>
            <a:pPr marL="0" lvl="0" indent="0" algn="l" rtl="0">
              <a:lnSpc>
                <a:spcPct val="100000"/>
              </a:lnSpc>
              <a:spcBef>
                <a:spcPts val="0"/>
              </a:spcBef>
              <a:spcAft>
                <a:spcPts val="0"/>
              </a:spcAft>
              <a:buSzPts val="5000"/>
              <a:buFont typeface="Times New Roman"/>
              <a:buNone/>
            </a:pPr>
            <a:endParaRPr sz="4800">
              <a:solidFill>
                <a:srgbClr val="666666"/>
              </a:solidFill>
              <a:latin typeface="Times New Roman"/>
              <a:ea typeface="Times New Roman"/>
              <a:cs typeface="Times New Roman"/>
              <a:sym typeface="Times New Roman"/>
            </a:endParaRPr>
          </a:p>
          <a:p>
            <a:pPr marL="0" lvl="0" indent="0" algn="ctr" rtl="0">
              <a:spcBef>
                <a:spcPts val="0"/>
              </a:spcBef>
              <a:spcAft>
                <a:spcPts val="0"/>
              </a:spcAft>
              <a:buNone/>
            </a:pPr>
            <a:r>
              <a:rPr lang="en-US" sz="4900">
                <a:solidFill>
                  <a:srgbClr val="666666"/>
                </a:solidFill>
              </a:rPr>
              <a:t>Aakansha Agarwala</a:t>
            </a:r>
            <a:endParaRPr sz="4900">
              <a:solidFill>
                <a:srgbClr val="666666"/>
              </a:solidFill>
            </a:endParaRPr>
          </a:p>
          <a:p>
            <a:pPr marL="0" lvl="0" indent="0" algn="ctr" rtl="0">
              <a:spcBef>
                <a:spcPts val="0"/>
              </a:spcBef>
              <a:spcAft>
                <a:spcPts val="0"/>
              </a:spcAft>
              <a:buNone/>
            </a:pPr>
            <a:r>
              <a:rPr lang="en-US" sz="4900">
                <a:solidFill>
                  <a:srgbClr val="666666"/>
                </a:solidFill>
              </a:rPr>
              <a:t>Austin Blaise</a:t>
            </a:r>
            <a:endParaRPr sz="4900">
              <a:solidFill>
                <a:srgbClr val="666666"/>
              </a:solidFill>
            </a:endParaRPr>
          </a:p>
          <a:p>
            <a:pPr marL="0" lvl="0" indent="0" algn="ctr" rtl="0">
              <a:spcBef>
                <a:spcPts val="0"/>
              </a:spcBef>
              <a:spcAft>
                <a:spcPts val="0"/>
              </a:spcAft>
              <a:buNone/>
            </a:pPr>
            <a:r>
              <a:rPr lang="en-US" sz="4900">
                <a:solidFill>
                  <a:srgbClr val="666666"/>
                </a:solidFill>
              </a:rPr>
              <a:t>Rajat Nagavkar</a:t>
            </a:r>
            <a:endParaRPr sz="4900">
              <a:solidFill>
                <a:srgbClr val="666666"/>
              </a:solidFill>
            </a:endParaRPr>
          </a:p>
          <a:p>
            <a:pPr marL="0" lvl="0" indent="0" algn="ctr" rtl="0">
              <a:spcBef>
                <a:spcPts val="0"/>
              </a:spcBef>
              <a:spcAft>
                <a:spcPts val="0"/>
              </a:spcAft>
              <a:buNone/>
            </a:pPr>
            <a:r>
              <a:rPr lang="en-US" sz="4900">
                <a:solidFill>
                  <a:srgbClr val="666666"/>
                </a:solidFill>
              </a:rPr>
              <a:t>Suryadeep Nallana</a:t>
            </a:r>
            <a:endParaRPr sz="4900">
              <a:solidFill>
                <a:srgbClr val="666666"/>
              </a:solidFill>
            </a:endParaRPr>
          </a:p>
          <a:p>
            <a:pPr marL="0" lvl="0" indent="0" algn="ctr" rtl="0">
              <a:spcBef>
                <a:spcPts val="0"/>
              </a:spcBef>
              <a:spcAft>
                <a:spcPts val="0"/>
              </a:spcAft>
              <a:buNone/>
            </a:pPr>
            <a:r>
              <a:rPr lang="en-US" sz="4900">
                <a:solidFill>
                  <a:srgbClr val="666666"/>
                </a:solidFill>
              </a:rPr>
              <a:t> Nicholas Wong</a:t>
            </a:r>
            <a:endParaRPr sz="4900">
              <a:solidFill>
                <a:srgbClr val="666666"/>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5000"/>
              <a:buFont typeface="Times New Roman"/>
              <a:buNone/>
            </a:pPr>
            <a:endParaRPr sz="5000">
              <a:solidFill>
                <a:srgbClr val="666666"/>
              </a:solidFill>
              <a:latin typeface="Times New Roman"/>
              <a:ea typeface="Times New Roman"/>
              <a:cs typeface="Times New Roman"/>
              <a:sym typeface="Times New Roman"/>
            </a:endParaRPr>
          </a:p>
        </p:txBody>
      </p:sp>
      <p:sp>
        <p:nvSpPr>
          <p:cNvPr id="78" name="Google Shape;78;p1"/>
          <p:cNvSpPr txBox="1">
            <a:spLocks noGrp="1"/>
          </p:cNvSpPr>
          <p:nvPr>
            <p:ph type="subTitle" idx="4294967295"/>
          </p:nvPr>
        </p:nvSpPr>
        <p:spPr>
          <a:xfrm>
            <a:off x="1612175" y="3788374"/>
            <a:ext cx="21843900" cy="2155800"/>
          </a:xfrm>
          <a:prstGeom prst="rect">
            <a:avLst/>
          </a:prstGeom>
          <a:noFill/>
          <a:ln>
            <a:noFill/>
          </a:ln>
        </p:spPr>
        <p:txBody>
          <a:bodyPr spcFirstLastPara="1" wrap="square" lIns="50800" tIns="50800" rIns="50800" bIns="50800" anchor="t" anchorCtr="0">
            <a:normAutofit/>
          </a:bodyPr>
          <a:lstStyle/>
          <a:p>
            <a:pPr marL="0" marR="0" lvl="0" indent="0" algn="ctr" rtl="0">
              <a:lnSpc>
                <a:spcPct val="100000"/>
              </a:lnSpc>
              <a:spcBef>
                <a:spcPts val="0"/>
              </a:spcBef>
              <a:spcAft>
                <a:spcPts val="0"/>
              </a:spcAft>
              <a:buClr>
                <a:srgbClr val="D5D5D5"/>
              </a:buClr>
              <a:buSzPts val="6300"/>
              <a:buFont typeface="Arial"/>
              <a:buNone/>
            </a:pPr>
            <a:r>
              <a:rPr lang="en-US" sz="4900" b="0" i="0" u="none" strike="noStrike" cap="none">
                <a:solidFill>
                  <a:srgbClr val="666666"/>
                </a:solidFill>
                <a:latin typeface="Arial"/>
                <a:ea typeface="Arial"/>
                <a:cs typeface="Arial"/>
                <a:sym typeface="Arial"/>
              </a:rPr>
              <a:t>SPRING 202</a:t>
            </a:r>
            <a:r>
              <a:rPr lang="en-US" sz="4900">
                <a:solidFill>
                  <a:srgbClr val="666666"/>
                </a:solidFill>
              </a:rPr>
              <a:t>2</a:t>
            </a:r>
            <a:r>
              <a:rPr lang="en-US" sz="4900" b="0" i="0" u="none" strike="noStrike" cap="none">
                <a:solidFill>
                  <a:srgbClr val="666666"/>
                </a:solidFill>
                <a:latin typeface="Arial"/>
                <a:ea typeface="Arial"/>
                <a:cs typeface="Arial"/>
                <a:sym typeface="Arial"/>
              </a:rPr>
              <a:t> CAPSTONE PROJECT</a:t>
            </a:r>
            <a:r>
              <a:rPr lang="en-US" sz="3400">
                <a:solidFill>
                  <a:srgbClr val="666666"/>
                </a:solidFill>
              </a:rPr>
              <a:t> </a:t>
            </a:r>
            <a:r>
              <a:rPr lang="en-US" sz="4700">
                <a:solidFill>
                  <a:srgbClr val="666666"/>
                </a:solidFill>
              </a:rPr>
              <a:t>|</a:t>
            </a:r>
            <a:r>
              <a:rPr lang="en-US" sz="3400">
                <a:solidFill>
                  <a:srgbClr val="666666"/>
                </a:solidFill>
              </a:rPr>
              <a:t> </a:t>
            </a:r>
            <a:r>
              <a:rPr lang="en-US" sz="4900" b="0" i="0" u="none" strike="noStrike" cap="none">
                <a:solidFill>
                  <a:srgbClr val="666666"/>
                </a:solidFill>
                <a:latin typeface="Arial"/>
                <a:ea typeface="Arial"/>
                <a:cs typeface="Arial"/>
                <a:sym typeface="Arial"/>
              </a:rPr>
              <a:t>PROF HENRY WONG</a:t>
            </a:r>
            <a:endParaRPr sz="34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g1163d4f9b3c_5_18"/>
          <p:cNvSpPr txBox="1">
            <a:spLocks noGrp="1"/>
          </p:cNvSpPr>
          <p:nvPr>
            <p:ph type="body" idx="1"/>
          </p:nvPr>
        </p:nvSpPr>
        <p:spPr>
          <a:xfrm>
            <a:off x="1270000" y="10807400"/>
            <a:ext cx="21843900" cy="1894800"/>
          </a:xfrm>
          <a:prstGeom prst="rect">
            <a:avLst/>
          </a:prstGeom>
        </p:spPr>
        <p:txBody>
          <a:bodyPr spcFirstLastPara="1" wrap="square" lIns="50800" tIns="50800" rIns="50800" bIns="50800" anchor="t" anchorCtr="0">
            <a:normAutofit fontScale="77500" lnSpcReduction="20000"/>
          </a:bodyPr>
          <a:lstStyle/>
          <a:p>
            <a:pPr marL="0" lvl="0" indent="0" algn="l" rtl="0">
              <a:spcBef>
                <a:spcPts val="2400"/>
              </a:spcBef>
              <a:spcAft>
                <a:spcPts val="0"/>
              </a:spcAft>
              <a:buNone/>
            </a:pPr>
            <a:r>
              <a:rPr lang="en-US">
                <a:solidFill>
                  <a:srgbClr val="666666"/>
                </a:solidFill>
              </a:rPr>
              <a:t>Jill is rich business man, he wants his money to make an impact of the world for his grandchildren. His passion is on improving how we manage the waste and wants to invest money on waste segregation tools and improve recycling. </a:t>
            </a:r>
            <a:endParaRPr>
              <a:solidFill>
                <a:srgbClr val="666666"/>
              </a:solidFill>
            </a:endParaRPr>
          </a:p>
        </p:txBody>
      </p:sp>
      <p:sp>
        <p:nvSpPr>
          <p:cNvPr id="143" name="Google Shape;143;g1163d4f9b3c_5_18"/>
          <p:cNvSpPr txBox="1"/>
          <p:nvPr/>
        </p:nvSpPr>
        <p:spPr>
          <a:xfrm>
            <a:off x="1003150" y="1157475"/>
            <a:ext cx="21843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6000">
                <a:solidFill>
                  <a:srgbClr val="434343"/>
                </a:solidFill>
              </a:rPr>
              <a:t>Jill: Environment Philantropist	</a:t>
            </a:r>
            <a:endParaRPr sz="6000">
              <a:solidFill>
                <a:srgbClr val="434343"/>
              </a:solidFill>
            </a:endParaRPr>
          </a:p>
        </p:txBody>
      </p:sp>
      <p:pic>
        <p:nvPicPr>
          <p:cNvPr id="144" name="Google Shape;144;g1163d4f9b3c_5_18"/>
          <p:cNvPicPr preferRelativeResize="0"/>
          <p:nvPr/>
        </p:nvPicPr>
        <p:blipFill rotWithShape="1">
          <a:blip r:embed="rId4">
            <a:alphaModFix/>
          </a:blip>
          <a:srcRect t="-2990" b="2989"/>
          <a:stretch/>
        </p:blipFill>
        <p:spPr>
          <a:xfrm>
            <a:off x="6461938" y="2446575"/>
            <a:ext cx="11460015" cy="7638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
        <p:cNvGrpSpPr/>
        <p:nvPr/>
      </p:nvGrpSpPr>
      <p:grpSpPr>
        <a:xfrm>
          <a:off x="0" y="0"/>
          <a:ext cx="0" cy="0"/>
          <a:chOff x="0" y="0"/>
          <a:chExt cx="0" cy="0"/>
        </a:xfrm>
      </p:grpSpPr>
      <p:sp>
        <p:nvSpPr>
          <p:cNvPr id="149" name="Google Shape;149;g1163d4f9b3c_18_1"/>
          <p:cNvSpPr txBox="1">
            <a:spLocks noGrp="1"/>
          </p:cNvSpPr>
          <p:nvPr>
            <p:ph type="body" idx="1"/>
          </p:nvPr>
        </p:nvSpPr>
        <p:spPr>
          <a:xfrm>
            <a:off x="1270050" y="10892943"/>
            <a:ext cx="21843900" cy="2037300"/>
          </a:xfrm>
          <a:prstGeom prst="rect">
            <a:avLst/>
          </a:prstGeom>
        </p:spPr>
        <p:txBody>
          <a:bodyPr spcFirstLastPara="1" wrap="square" lIns="50800" tIns="50800" rIns="50800" bIns="50800" anchor="t" anchorCtr="0">
            <a:normAutofit fontScale="92500" lnSpcReduction="20000"/>
          </a:bodyPr>
          <a:lstStyle/>
          <a:p>
            <a:pPr marL="0" lvl="0" indent="0" algn="l" rtl="0">
              <a:spcBef>
                <a:spcPts val="2400"/>
              </a:spcBef>
              <a:spcAft>
                <a:spcPts val="0"/>
              </a:spcAft>
              <a:buNone/>
            </a:pPr>
            <a:r>
              <a:rPr lang="en-US">
                <a:solidFill>
                  <a:srgbClr val="666666"/>
                </a:solidFill>
              </a:rPr>
              <a:t>Mark works at the segregation engineering team and want a system to analyse the efficiency of the current segregation system. He also wants to keep the quality of the process high even during the automated phase of the system.</a:t>
            </a:r>
            <a:endParaRPr>
              <a:solidFill>
                <a:srgbClr val="666666"/>
              </a:solidFill>
            </a:endParaRPr>
          </a:p>
        </p:txBody>
      </p:sp>
      <p:sp>
        <p:nvSpPr>
          <p:cNvPr id="150" name="Google Shape;150;g1163d4f9b3c_18_1"/>
          <p:cNvSpPr txBox="1"/>
          <p:nvPr/>
        </p:nvSpPr>
        <p:spPr>
          <a:xfrm>
            <a:off x="1003150" y="1157475"/>
            <a:ext cx="21843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6000">
                <a:solidFill>
                  <a:srgbClr val="434343"/>
                </a:solidFill>
              </a:rPr>
              <a:t>Mark : Engineer</a:t>
            </a:r>
            <a:endParaRPr sz="6000">
              <a:solidFill>
                <a:srgbClr val="434343"/>
              </a:solidFill>
            </a:endParaRPr>
          </a:p>
        </p:txBody>
      </p:sp>
      <p:pic>
        <p:nvPicPr>
          <p:cNvPr id="151" name="Google Shape;151;g1163d4f9b3c_18_1"/>
          <p:cNvPicPr preferRelativeResize="0"/>
          <p:nvPr/>
        </p:nvPicPr>
        <p:blipFill>
          <a:blip r:embed="rId4">
            <a:alphaModFix/>
          </a:blip>
          <a:stretch>
            <a:fillRect/>
          </a:stretch>
        </p:blipFill>
        <p:spPr>
          <a:xfrm>
            <a:off x="2826875" y="2770025"/>
            <a:ext cx="17602075" cy="737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g1163d4f9b3c_18_22"/>
          <p:cNvSpPr txBox="1"/>
          <p:nvPr/>
        </p:nvSpPr>
        <p:spPr>
          <a:xfrm>
            <a:off x="5651425" y="3434700"/>
            <a:ext cx="143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5000">
              <a:solidFill>
                <a:srgbClr val="FFFFFF"/>
              </a:solidFill>
            </a:endParaRPr>
          </a:p>
        </p:txBody>
      </p:sp>
      <p:sp>
        <p:nvSpPr>
          <p:cNvPr id="157" name="Google Shape;157;g1163d4f9b3c_18_22"/>
          <p:cNvSpPr txBox="1">
            <a:spLocks noGrp="1"/>
          </p:cNvSpPr>
          <p:nvPr>
            <p:ph type="body" idx="2"/>
          </p:nvPr>
        </p:nvSpPr>
        <p:spPr>
          <a:xfrm>
            <a:off x="1897350" y="-1"/>
            <a:ext cx="18705000" cy="3410400"/>
          </a:xfrm>
          <a:prstGeom prst="rect">
            <a:avLst/>
          </a:prstGeom>
        </p:spPr>
        <p:txBody>
          <a:bodyPr spcFirstLastPara="1" wrap="square" lIns="50800" tIns="50800" rIns="50800" bIns="50800" anchor="ctr" anchorCtr="0">
            <a:normAutofit/>
          </a:bodyPr>
          <a:lstStyle/>
          <a:p>
            <a:pPr marL="0" lvl="0" indent="0" algn="l" rtl="0">
              <a:spcBef>
                <a:spcPts val="0"/>
              </a:spcBef>
              <a:spcAft>
                <a:spcPts val="0"/>
              </a:spcAft>
              <a:buNone/>
            </a:pPr>
            <a:r>
              <a:rPr lang="en-US" b="1">
                <a:solidFill>
                  <a:srgbClr val="434343"/>
                </a:solidFill>
                <a:latin typeface="Times New Roman"/>
                <a:ea typeface="Times New Roman"/>
                <a:cs typeface="Times New Roman"/>
                <a:sym typeface="Times New Roman"/>
              </a:rPr>
              <a:t>    											 </a:t>
            </a:r>
            <a:r>
              <a:rPr lang="en-US" sz="6900" b="1">
                <a:solidFill>
                  <a:srgbClr val="434343"/>
                </a:solidFill>
                <a:latin typeface="Times New Roman"/>
                <a:ea typeface="Times New Roman"/>
                <a:cs typeface="Times New Roman"/>
                <a:sym typeface="Times New Roman"/>
              </a:rPr>
              <a:t>SPRINT SCHEDULE </a:t>
            </a:r>
            <a:endParaRPr sz="6900" b="1">
              <a:solidFill>
                <a:srgbClr val="434343"/>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Shape 161"/>
        <p:cNvGrpSpPr/>
        <p:nvPr/>
      </p:nvGrpSpPr>
      <p:grpSpPr>
        <a:xfrm>
          <a:off x="0" y="0"/>
          <a:ext cx="0" cy="0"/>
          <a:chOff x="0" y="0"/>
          <a:chExt cx="0" cy="0"/>
        </a:xfrm>
      </p:grpSpPr>
      <p:pic>
        <p:nvPicPr>
          <p:cNvPr id="162" name="Google Shape;162;g1163d4f9b3c_0_24"/>
          <p:cNvPicPr preferRelativeResize="0"/>
          <p:nvPr/>
        </p:nvPicPr>
        <p:blipFill>
          <a:blip r:embed="rId3">
            <a:alphaModFix/>
          </a:blip>
          <a:stretch>
            <a:fillRect/>
          </a:stretch>
        </p:blipFill>
        <p:spPr>
          <a:xfrm>
            <a:off x="2341979" y="616113"/>
            <a:ext cx="19700050" cy="12752273"/>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Shape 166"/>
        <p:cNvGrpSpPr/>
        <p:nvPr/>
      </p:nvGrpSpPr>
      <p:grpSpPr>
        <a:xfrm>
          <a:off x="0" y="0"/>
          <a:ext cx="0" cy="0"/>
          <a:chOff x="0" y="0"/>
          <a:chExt cx="0" cy="0"/>
        </a:xfrm>
      </p:grpSpPr>
      <p:pic>
        <p:nvPicPr>
          <p:cNvPr id="167" name="Google Shape;167;g1163d4f9b3c_0_40"/>
          <p:cNvPicPr preferRelativeResize="0"/>
          <p:nvPr/>
        </p:nvPicPr>
        <p:blipFill>
          <a:blip r:embed="rId3">
            <a:alphaModFix/>
          </a:blip>
          <a:stretch>
            <a:fillRect/>
          </a:stretch>
        </p:blipFill>
        <p:spPr>
          <a:xfrm>
            <a:off x="1064558" y="469337"/>
            <a:ext cx="22254873" cy="12777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sp>
        <p:nvSpPr>
          <p:cNvPr id="172" name="Google Shape;172;g1163d4f9b3c_4_13"/>
          <p:cNvSpPr txBox="1">
            <a:spLocks noGrp="1"/>
          </p:cNvSpPr>
          <p:nvPr>
            <p:ph type="body" idx="2"/>
          </p:nvPr>
        </p:nvSpPr>
        <p:spPr>
          <a:xfrm>
            <a:off x="1469575" y="504944"/>
            <a:ext cx="21843900" cy="4394100"/>
          </a:xfrm>
          <a:prstGeom prst="rect">
            <a:avLst/>
          </a:prstGeom>
        </p:spPr>
        <p:txBody>
          <a:bodyPr spcFirstLastPara="1" wrap="square" lIns="50800" tIns="50800" rIns="50800" bIns="50800" anchor="ctr" anchorCtr="0">
            <a:normAutofit/>
          </a:bodyPr>
          <a:lstStyle/>
          <a:p>
            <a:pPr marL="0" lvl="0" indent="0" algn="ctr" rtl="0">
              <a:lnSpc>
                <a:spcPct val="115000"/>
              </a:lnSpc>
              <a:spcBef>
                <a:spcPts val="0"/>
              </a:spcBef>
              <a:spcAft>
                <a:spcPts val="0"/>
              </a:spcAft>
              <a:buNone/>
            </a:pPr>
            <a:r>
              <a:rPr lang="en-US" sz="8700" b="1">
                <a:solidFill>
                  <a:srgbClr val="434343"/>
                </a:solidFill>
                <a:latin typeface="Times New Roman"/>
                <a:ea typeface="Times New Roman"/>
                <a:cs typeface="Times New Roman"/>
                <a:sym typeface="Times New Roman"/>
              </a:rPr>
              <a:t>RETROSPECTIVE</a:t>
            </a:r>
            <a:endParaRPr sz="8700" b="1">
              <a:solidFill>
                <a:srgbClr val="434343"/>
              </a:solidFill>
              <a:latin typeface="Times New Roman"/>
              <a:ea typeface="Times New Roman"/>
              <a:cs typeface="Times New Roman"/>
              <a:sym typeface="Times New Roman"/>
            </a:endParaRPr>
          </a:p>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77" name="Google Shape;177;g1163d4f9b3c_0_59"/>
          <p:cNvSpPr txBox="1">
            <a:spLocks noGrp="1"/>
          </p:cNvSpPr>
          <p:nvPr>
            <p:ph type="title"/>
          </p:nvPr>
        </p:nvSpPr>
        <p:spPr>
          <a:xfrm>
            <a:off x="1270000" y="1302650"/>
            <a:ext cx="21843900" cy="1562100"/>
          </a:xfrm>
          <a:prstGeom prst="rect">
            <a:avLst/>
          </a:prstGeom>
        </p:spPr>
        <p:txBody>
          <a:bodyPr spcFirstLastPara="1" wrap="square" lIns="50800" tIns="50800" rIns="50800" bIns="50800" anchor="b" anchorCtr="0">
            <a:normAutofit/>
          </a:bodyPr>
          <a:lstStyle/>
          <a:p>
            <a:pPr marL="0" lvl="0" indent="0" algn="ctr" rtl="0">
              <a:spcBef>
                <a:spcPts val="0"/>
              </a:spcBef>
              <a:spcAft>
                <a:spcPts val="0"/>
              </a:spcAft>
              <a:buNone/>
            </a:pPr>
            <a:r>
              <a:rPr lang="en-US" sz="7000" b="1">
                <a:solidFill>
                  <a:srgbClr val="434343"/>
                </a:solidFill>
                <a:latin typeface="Times New Roman"/>
                <a:ea typeface="Times New Roman"/>
                <a:cs typeface="Times New Roman"/>
                <a:sym typeface="Times New Roman"/>
              </a:rPr>
              <a:t>WHAT WENT WELL</a:t>
            </a:r>
            <a:endParaRPr sz="7000" b="1">
              <a:solidFill>
                <a:srgbClr val="434343"/>
              </a:solidFill>
              <a:latin typeface="Times New Roman"/>
              <a:ea typeface="Times New Roman"/>
              <a:cs typeface="Times New Roman"/>
              <a:sym typeface="Times New Roman"/>
            </a:endParaRPr>
          </a:p>
        </p:txBody>
      </p:sp>
      <p:sp>
        <p:nvSpPr>
          <p:cNvPr id="178" name="Google Shape;178;g1163d4f9b3c_0_59"/>
          <p:cNvSpPr txBox="1">
            <a:spLocks noGrp="1"/>
          </p:cNvSpPr>
          <p:nvPr>
            <p:ph type="body" idx="2"/>
          </p:nvPr>
        </p:nvSpPr>
        <p:spPr>
          <a:xfrm>
            <a:off x="1270000" y="4267200"/>
            <a:ext cx="21843900" cy="8432700"/>
          </a:xfrm>
          <a:prstGeom prst="rect">
            <a:avLst/>
          </a:prstGeom>
        </p:spPr>
        <p:txBody>
          <a:bodyPr spcFirstLastPara="1" wrap="square" lIns="50800" tIns="50800" rIns="50800" bIns="50800" anchor="t" anchorCtr="0">
            <a:normAutofit/>
          </a:bodyPr>
          <a:lstStyle/>
          <a:p>
            <a:pPr marL="457200" lvl="0" indent="-552450" algn="l" rtl="0">
              <a:spcBef>
                <a:spcPts val="2400"/>
              </a:spcBef>
              <a:spcAft>
                <a:spcPts val="0"/>
              </a:spcAft>
              <a:buClr>
                <a:srgbClr val="666666"/>
              </a:buClr>
              <a:buSzPts val="5100"/>
              <a:buChar char="●"/>
            </a:pPr>
            <a:r>
              <a:rPr lang="en-US" sz="5100">
                <a:solidFill>
                  <a:srgbClr val="666666"/>
                </a:solidFill>
              </a:rPr>
              <a:t>We did well collecting useful and relevant background information for the project</a:t>
            </a:r>
            <a:endParaRPr sz="5100">
              <a:solidFill>
                <a:srgbClr val="666666"/>
              </a:solidFill>
            </a:endParaRPr>
          </a:p>
          <a:p>
            <a:pPr marL="457200" lvl="0" indent="0" algn="l" rtl="0">
              <a:spcBef>
                <a:spcPts val="2400"/>
              </a:spcBef>
              <a:spcAft>
                <a:spcPts val="0"/>
              </a:spcAft>
              <a:buNone/>
            </a:pPr>
            <a:endParaRPr sz="2700">
              <a:solidFill>
                <a:srgbClr val="666666"/>
              </a:solidFill>
            </a:endParaRPr>
          </a:p>
          <a:p>
            <a:pPr marL="457200" lvl="0" indent="-552450" algn="l" rtl="0">
              <a:spcBef>
                <a:spcPts val="2400"/>
              </a:spcBef>
              <a:spcAft>
                <a:spcPts val="0"/>
              </a:spcAft>
              <a:buClr>
                <a:srgbClr val="666666"/>
              </a:buClr>
              <a:buSzPts val="5100"/>
              <a:buChar char="●"/>
            </a:pPr>
            <a:r>
              <a:rPr lang="en-US" sz="5100">
                <a:solidFill>
                  <a:srgbClr val="666666"/>
                </a:solidFill>
              </a:rPr>
              <a:t>We have done a good job defining goals and agendas before having meetings</a:t>
            </a:r>
            <a:endParaRPr sz="5100">
              <a:solidFill>
                <a:srgbClr val="666666"/>
              </a:solidFill>
            </a:endParaRPr>
          </a:p>
          <a:p>
            <a:pPr marL="457200" lvl="0" indent="0" algn="l" rtl="0">
              <a:spcBef>
                <a:spcPts val="2400"/>
              </a:spcBef>
              <a:spcAft>
                <a:spcPts val="0"/>
              </a:spcAft>
              <a:buNone/>
            </a:pPr>
            <a:endParaRPr>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g1163d4f9b3c_0_89"/>
          <p:cNvSpPr txBox="1">
            <a:spLocks noGrp="1"/>
          </p:cNvSpPr>
          <p:nvPr>
            <p:ph type="title"/>
          </p:nvPr>
        </p:nvSpPr>
        <p:spPr>
          <a:xfrm>
            <a:off x="1270000" y="1302650"/>
            <a:ext cx="21843900" cy="1562100"/>
          </a:xfrm>
          <a:prstGeom prst="rect">
            <a:avLst/>
          </a:prstGeom>
        </p:spPr>
        <p:txBody>
          <a:bodyPr spcFirstLastPara="1" wrap="square" lIns="50800" tIns="50800" rIns="50800" bIns="50800" anchor="b" anchorCtr="0">
            <a:normAutofit/>
          </a:bodyPr>
          <a:lstStyle/>
          <a:p>
            <a:pPr marL="0" lvl="0" indent="0" algn="ctr" rtl="0">
              <a:spcBef>
                <a:spcPts val="0"/>
              </a:spcBef>
              <a:spcAft>
                <a:spcPts val="0"/>
              </a:spcAft>
              <a:buNone/>
            </a:pPr>
            <a:r>
              <a:rPr lang="en-US" sz="6800" b="1">
                <a:solidFill>
                  <a:srgbClr val="434343"/>
                </a:solidFill>
                <a:latin typeface="Times New Roman"/>
                <a:ea typeface="Times New Roman"/>
                <a:cs typeface="Times New Roman"/>
                <a:sym typeface="Times New Roman"/>
              </a:rPr>
              <a:t>WHAT NEEDS IMPROVEMENT</a:t>
            </a:r>
            <a:endParaRPr sz="6800" b="1">
              <a:solidFill>
                <a:srgbClr val="434343"/>
              </a:solidFill>
              <a:latin typeface="Times New Roman"/>
              <a:ea typeface="Times New Roman"/>
              <a:cs typeface="Times New Roman"/>
              <a:sym typeface="Times New Roman"/>
            </a:endParaRPr>
          </a:p>
        </p:txBody>
      </p:sp>
      <p:sp>
        <p:nvSpPr>
          <p:cNvPr id="184" name="Google Shape;184;g1163d4f9b3c_0_89"/>
          <p:cNvSpPr txBox="1">
            <a:spLocks noGrp="1"/>
          </p:cNvSpPr>
          <p:nvPr>
            <p:ph type="body" idx="2"/>
          </p:nvPr>
        </p:nvSpPr>
        <p:spPr>
          <a:xfrm>
            <a:off x="1270000" y="4267200"/>
            <a:ext cx="21843900" cy="8432700"/>
          </a:xfrm>
          <a:prstGeom prst="rect">
            <a:avLst/>
          </a:prstGeom>
        </p:spPr>
        <p:txBody>
          <a:bodyPr spcFirstLastPara="1" wrap="square" lIns="50800" tIns="50800" rIns="50800" bIns="50800" anchor="t" anchorCtr="0">
            <a:normAutofit/>
          </a:bodyPr>
          <a:lstStyle/>
          <a:p>
            <a:pPr marL="457200" lvl="0" indent="-546100" algn="l" rtl="0">
              <a:spcBef>
                <a:spcPts val="2400"/>
              </a:spcBef>
              <a:spcAft>
                <a:spcPts val="0"/>
              </a:spcAft>
              <a:buClr>
                <a:srgbClr val="666666"/>
              </a:buClr>
              <a:buSzPts val="5000"/>
              <a:buChar char="●"/>
            </a:pPr>
            <a:r>
              <a:rPr lang="en-US" sz="5000">
                <a:solidFill>
                  <a:srgbClr val="666666"/>
                </a:solidFill>
              </a:rPr>
              <a:t>Creating a consistent meeting time to better coordinate parallel workflows in the team. </a:t>
            </a:r>
            <a:endParaRPr sz="5000">
              <a:solidFill>
                <a:srgbClr val="666666"/>
              </a:solidFill>
            </a:endParaRPr>
          </a:p>
          <a:p>
            <a:pPr marL="457200" lvl="0" indent="0" algn="l" rtl="0">
              <a:spcBef>
                <a:spcPts val="2400"/>
              </a:spcBef>
              <a:spcAft>
                <a:spcPts val="0"/>
              </a:spcAft>
              <a:buNone/>
            </a:pPr>
            <a:endParaRPr sz="2400">
              <a:solidFill>
                <a:srgbClr val="666666"/>
              </a:solidFill>
            </a:endParaRPr>
          </a:p>
          <a:p>
            <a:pPr marL="457200" lvl="0" indent="-558800" algn="l" rtl="0">
              <a:spcBef>
                <a:spcPts val="2400"/>
              </a:spcBef>
              <a:spcAft>
                <a:spcPts val="0"/>
              </a:spcAft>
              <a:buClr>
                <a:srgbClr val="434343"/>
              </a:buClr>
              <a:buSzPts val="5200"/>
              <a:buChar char="●"/>
            </a:pPr>
            <a:r>
              <a:rPr lang="en-US" sz="5000">
                <a:solidFill>
                  <a:srgbClr val="666666"/>
                </a:solidFill>
              </a:rPr>
              <a:t>Work on more ways to consolidate the information we collect individually.</a:t>
            </a:r>
            <a:r>
              <a:rPr lang="en-US" sz="5200">
                <a:solidFill>
                  <a:srgbClr val="434343"/>
                </a:solidFill>
              </a:rPr>
              <a:t> </a:t>
            </a:r>
            <a:endParaRPr sz="5200">
              <a:solidFill>
                <a:srgbClr val="434343"/>
              </a:solidFill>
            </a:endParaRPr>
          </a:p>
          <a:p>
            <a:pPr marL="457200" lvl="0" indent="0" algn="l" rtl="0">
              <a:spcBef>
                <a:spcPts val="2400"/>
              </a:spcBef>
              <a:spcAft>
                <a:spcPts val="0"/>
              </a:spcAft>
              <a:buNone/>
            </a:pPr>
            <a:endParaRPr>
              <a:solidFill>
                <a:srgbClr val="434343"/>
              </a:solidFill>
            </a:endParaRPr>
          </a:p>
          <a:p>
            <a:pPr marL="457200" lvl="0" indent="0" algn="l" rtl="0">
              <a:spcBef>
                <a:spcPts val="2400"/>
              </a:spcBef>
              <a:spcAft>
                <a:spcPts val="0"/>
              </a:spcAft>
              <a:buNone/>
            </a:pPr>
            <a:endParaRPr>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
        <p:cNvGrpSpPr/>
        <p:nvPr/>
      </p:nvGrpSpPr>
      <p:grpSpPr>
        <a:xfrm>
          <a:off x="0" y="0"/>
          <a:ext cx="0" cy="0"/>
          <a:chOff x="0" y="0"/>
          <a:chExt cx="0" cy="0"/>
        </a:xfrm>
      </p:grpSpPr>
      <p:sp>
        <p:nvSpPr>
          <p:cNvPr id="189" name="Google Shape;189;g1163d4f9b3c_12_10"/>
          <p:cNvSpPr txBox="1"/>
          <p:nvPr/>
        </p:nvSpPr>
        <p:spPr>
          <a:xfrm>
            <a:off x="4703825" y="1202675"/>
            <a:ext cx="12514500" cy="1123500"/>
          </a:xfrm>
          <a:prstGeom prst="rect">
            <a:avLst/>
          </a:prstGeom>
          <a:noFill/>
          <a:ln>
            <a:noFill/>
          </a:ln>
        </p:spPr>
        <p:txBody>
          <a:bodyPr spcFirstLastPara="1" wrap="square" lIns="91425" tIns="91425" rIns="91425" bIns="91425" anchor="t" anchorCtr="0">
            <a:spAutoFit/>
          </a:bodyPr>
          <a:lstStyle/>
          <a:p>
            <a:pPr marL="3200400" lvl="0" indent="457200" algn="l" rtl="0">
              <a:spcBef>
                <a:spcPts val="0"/>
              </a:spcBef>
              <a:spcAft>
                <a:spcPts val="0"/>
              </a:spcAft>
              <a:buNone/>
            </a:pPr>
            <a:r>
              <a:rPr lang="en-US" sz="6100" b="1">
                <a:solidFill>
                  <a:srgbClr val="434343"/>
                </a:solidFill>
                <a:latin typeface="Times New Roman"/>
                <a:ea typeface="Times New Roman"/>
                <a:cs typeface="Times New Roman"/>
                <a:sym typeface="Times New Roman"/>
              </a:rPr>
              <a:t>FUTURE STEPS</a:t>
            </a:r>
            <a:r>
              <a:rPr lang="en-US" sz="6100" b="1">
                <a:solidFill>
                  <a:srgbClr val="434343"/>
                </a:solidFill>
              </a:rPr>
              <a:t> </a:t>
            </a:r>
            <a:endParaRPr sz="6100" b="1">
              <a:solidFill>
                <a:srgbClr val="434343"/>
              </a:solidFill>
            </a:endParaRPr>
          </a:p>
        </p:txBody>
      </p:sp>
      <p:sp>
        <p:nvSpPr>
          <p:cNvPr id="190" name="Google Shape;190;g1163d4f9b3c_12_10"/>
          <p:cNvSpPr txBox="1"/>
          <p:nvPr/>
        </p:nvSpPr>
        <p:spPr>
          <a:xfrm>
            <a:off x="1083600" y="3992800"/>
            <a:ext cx="22014000" cy="1723800"/>
          </a:xfrm>
          <a:prstGeom prst="rect">
            <a:avLst/>
          </a:prstGeom>
          <a:noFill/>
          <a:ln>
            <a:noFill/>
          </a:ln>
        </p:spPr>
        <p:txBody>
          <a:bodyPr spcFirstLastPara="1" wrap="square" lIns="91425" tIns="91425" rIns="91425" bIns="91425" anchor="t" anchorCtr="0">
            <a:spAutoFit/>
          </a:bodyPr>
          <a:lstStyle/>
          <a:p>
            <a:pPr marL="457200" lvl="0" indent="-546100" algn="l" rtl="0">
              <a:spcBef>
                <a:spcPts val="0"/>
              </a:spcBef>
              <a:spcAft>
                <a:spcPts val="0"/>
              </a:spcAft>
              <a:buClr>
                <a:srgbClr val="666666"/>
              </a:buClr>
              <a:buSzPts val="5000"/>
              <a:buChar char="●"/>
            </a:pPr>
            <a:r>
              <a:rPr lang="en-US" sz="5000">
                <a:solidFill>
                  <a:srgbClr val="666666"/>
                </a:solidFill>
              </a:rPr>
              <a:t>Keeping track of various task and proper time scheduling.</a:t>
            </a:r>
            <a:endParaRPr sz="5000">
              <a:solidFill>
                <a:srgbClr val="666666"/>
              </a:solidFill>
            </a:endParaRPr>
          </a:p>
          <a:p>
            <a:pPr marL="457200" lvl="0" indent="0" algn="l" rtl="0">
              <a:spcBef>
                <a:spcPts val="0"/>
              </a:spcBef>
              <a:spcAft>
                <a:spcPts val="0"/>
              </a:spcAft>
              <a:buNone/>
            </a:pPr>
            <a:endParaRPr sz="50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4"/>
        <p:cNvGrpSpPr/>
        <p:nvPr/>
      </p:nvGrpSpPr>
      <p:grpSpPr>
        <a:xfrm>
          <a:off x="0" y="0"/>
          <a:ext cx="0" cy="0"/>
          <a:chOff x="0" y="0"/>
          <a:chExt cx="0" cy="0"/>
        </a:xfrm>
      </p:grpSpPr>
      <p:sp>
        <p:nvSpPr>
          <p:cNvPr id="195" name="Google Shape;195;g1163d4f9b3c_13_0"/>
          <p:cNvSpPr txBox="1"/>
          <p:nvPr/>
        </p:nvSpPr>
        <p:spPr>
          <a:xfrm>
            <a:off x="4134775" y="5308925"/>
            <a:ext cx="14566500" cy="1723800"/>
          </a:xfrm>
          <a:prstGeom prst="rect">
            <a:avLst/>
          </a:prstGeom>
          <a:noFill/>
          <a:ln>
            <a:noFill/>
          </a:ln>
        </p:spPr>
        <p:txBody>
          <a:bodyPr spcFirstLastPara="1" wrap="square" lIns="91425" tIns="91425" rIns="91425" bIns="91425" anchor="t" anchorCtr="0">
            <a:spAutoFit/>
          </a:bodyPr>
          <a:lstStyle/>
          <a:p>
            <a:pPr marL="3200400" lvl="0" indent="457200" algn="l" rtl="0">
              <a:spcBef>
                <a:spcPts val="0"/>
              </a:spcBef>
              <a:spcAft>
                <a:spcPts val="0"/>
              </a:spcAft>
              <a:buNone/>
            </a:pPr>
            <a:r>
              <a:rPr lang="en-US" sz="10000" b="1">
                <a:solidFill>
                  <a:srgbClr val="434343"/>
                </a:solidFill>
                <a:latin typeface="Times New Roman"/>
                <a:ea typeface="Times New Roman"/>
                <a:cs typeface="Times New Roman"/>
                <a:sym typeface="Times New Roman"/>
              </a:rPr>
              <a:t>CONCLUSION</a:t>
            </a:r>
            <a:r>
              <a:rPr lang="en-US" sz="6100" b="1">
                <a:solidFill>
                  <a:srgbClr val="434343"/>
                </a:solidFill>
                <a:latin typeface="Times New Roman"/>
                <a:ea typeface="Times New Roman"/>
                <a:cs typeface="Times New Roman"/>
                <a:sym typeface="Times New Roman"/>
              </a:rPr>
              <a:t> </a:t>
            </a:r>
            <a:r>
              <a:rPr lang="en-US" sz="6100" b="1">
                <a:solidFill>
                  <a:srgbClr val="434343"/>
                </a:solidFill>
              </a:rPr>
              <a:t> </a:t>
            </a:r>
            <a:endParaRPr sz="6100" b="1">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2"/>
        <p:cNvGrpSpPr/>
        <p:nvPr/>
      </p:nvGrpSpPr>
      <p:grpSpPr>
        <a:xfrm>
          <a:off x="0" y="0"/>
          <a:ext cx="0" cy="0"/>
          <a:chOff x="0" y="0"/>
          <a:chExt cx="0" cy="0"/>
        </a:xfrm>
      </p:grpSpPr>
      <p:sp>
        <p:nvSpPr>
          <p:cNvPr id="83" name="Google Shape;83;p2"/>
          <p:cNvSpPr txBox="1">
            <a:spLocks noGrp="1"/>
          </p:cNvSpPr>
          <p:nvPr>
            <p:ph type="title"/>
          </p:nvPr>
        </p:nvSpPr>
        <p:spPr>
          <a:xfrm>
            <a:off x="1270000" y="1346200"/>
            <a:ext cx="21579600" cy="1562100"/>
          </a:xfrm>
          <a:prstGeom prst="rect">
            <a:avLst/>
          </a:prstGeom>
          <a:noFill/>
          <a:ln>
            <a:noFill/>
          </a:ln>
        </p:spPr>
        <p:txBody>
          <a:bodyPr spcFirstLastPara="1" wrap="square" lIns="50800" tIns="50800" rIns="50800" bIns="50800" anchor="b" anchorCtr="0">
            <a:normAutofit fontScale="90000"/>
          </a:bodyPr>
          <a:lstStyle/>
          <a:p>
            <a:pPr marL="0" marR="0" lvl="0" indent="0" algn="ctr" rtl="0">
              <a:lnSpc>
                <a:spcPct val="80000"/>
              </a:lnSpc>
              <a:spcBef>
                <a:spcPts val="0"/>
              </a:spcBef>
              <a:spcAft>
                <a:spcPts val="0"/>
              </a:spcAft>
              <a:buClr>
                <a:srgbClr val="FF2CBD"/>
              </a:buClr>
              <a:buSzPct val="100000"/>
              <a:buFont typeface="Arial"/>
              <a:buNone/>
            </a:pPr>
            <a:endParaRPr>
              <a:solidFill>
                <a:srgbClr val="434343"/>
              </a:solidFill>
              <a:latin typeface="Times New Roman"/>
              <a:ea typeface="Times New Roman"/>
              <a:cs typeface="Times New Roman"/>
              <a:sym typeface="Times New Roman"/>
            </a:endParaRPr>
          </a:p>
          <a:p>
            <a:pPr marL="0" marR="0" lvl="0" indent="0" algn="ctr" rtl="0">
              <a:lnSpc>
                <a:spcPct val="80000"/>
              </a:lnSpc>
              <a:spcBef>
                <a:spcPts val="0"/>
              </a:spcBef>
              <a:spcAft>
                <a:spcPts val="0"/>
              </a:spcAft>
              <a:buClr>
                <a:srgbClr val="FF2CBD"/>
              </a:buClr>
              <a:buSzPct val="100000"/>
              <a:buFont typeface="Arial"/>
              <a:buNone/>
            </a:pPr>
            <a:endParaRPr>
              <a:solidFill>
                <a:srgbClr val="434343"/>
              </a:solidFill>
              <a:latin typeface="Times New Roman"/>
              <a:ea typeface="Times New Roman"/>
              <a:cs typeface="Times New Roman"/>
              <a:sym typeface="Times New Roman"/>
            </a:endParaRPr>
          </a:p>
          <a:p>
            <a:pPr marL="0" marR="0" lvl="0" indent="0" algn="ctr" rtl="0">
              <a:lnSpc>
                <a:spcPct val="80000"/>
              </a:lnSpc>
              <a:spcBef>
                <a:spcPts val="0"/>
              </a:spcBef>
              <a:spcAft>
                <a:spcPts val="0"/>
              </a:spcAft>
              <a:buClr>
                <a:srgbClr val="FF2CBD"/>
              </a:buClr>
              <a:buSzPct val="100000"/>
              <a:buFont typeface="Arial"/>
              <a:buNone/>
            </a:pPr>
            <a:r>
              <a:rPr lang="en-US">
                <a:solidFill>
                  <a:srgbClr val="434343"/>
                </a:solidFill>
                <a:latin typeface="Times New Roman"/>
                <a:ea typeface="Times New Roman"/>
                <a:cs typeface="Times New Roman"/>
                <a:sym typeface="Times New Roman"/>
              </a:rPr>
              <a:t>AGENDA</a:t>
            </a:r>
            <a:endParaRPr>
              <a:solidFill>
                <a:srgbClr val="434343"/>
              </a:solidFill>
              <a:latin typeface="Times New Roman"/>
              <a:ea typeface="Times New Roman"/>
              <a:cs typeface="Times New Roman"/>
              <a:sym typeface="Times New Roman"/>
            </a:endParaRPr>
          </a:p>
          <a:p>
            <a:pPr marL="0" marR="0" lvl="0" indent="0" algn="ctr" rtl="0">
              <a:lnSpc>
                <a:spcPct val="80000"/>
              </a:lnSpc>
              <a:spcBef>
                <a:spcPts val="0"/>
              </a:spcBef>
              <a:spcAft>
                <a:spcPts val="0"/>
              </a:spcAft>
              <a:buClr>
                <a:srgbClr val="FF2CBD"/>
              </a:buClr>
              <a:buSzPct val="100000"/>
              <a:buFont typeface="Arial"/>
              <a:buNone/>
            </a:pPr>
            <a:endParaRPr>
              <a:solidFill>
                <a:srgbClr val="434343"/>
              </a:solidFill>
              <a:latin typeface="Times New Roman"/>
              <a:ea typeface="Times New Roman"/>
              <a:cs typeface="Times New Roman"/>
              <a:sym typeface="Times New Roman"/>
            </a:endParaRPr>
          </a:p>
        </p:txBody>
      </p:sp>
      <p:sp>
        <p:nvSpPr>
          <p:cNvPr id="84" name="Google Shape;84;p2"/>
          <p:cNvSpPr txBox="1">
            <a:spLocks noGrp="1"/>
          </p:cNvSpPr>
          <p:nvPr>
            <p:ph type="body" idx="2"/>
          </p:nvPr>
        </p:nvSpPr>
        <p:spPr>
          <a:xfrm>
            <a:off x="2081650" y="4267200"/>
            <a:ext cx="21032400" cy="8336700"/>
          </a:xfrm>
          <a:prstGeom prst="rect">
            <a:avLst/>
          </a:prstGeom>
          <a:noFill/>
          <a:ln>
            <a:noFill/>
          </a:ln>
        </p:spPr>
        <p:txBody>
          <a:bodyPr spcFirstLastPara="1" wrap="square" lIns="50800" tIns="50800" rIns="50800" bIns="50800" anchor="t" anchorCtr="0">
            <a:normAutofit fontScale="77500" lnSpcReduction="20000"/>
          </a:bodyPr>
          <a:lstStyle/>
          <a:p>
            <a:pPr marL="0" lvl="2" indent="786384" algn="l" rtl="0">
              <a:lnSpc>
                <a:spcPct val="100000"/>
              </a:lnSpc>
              <a:spcBef>
                <a:spcPts val="0"/>
              </a:spcBef>
              <a:spcAft>
                <a:spcPts val="0"/>
              </a:spcAft>
              <a:buSzPct val="100000"/>
              <a:buFont typeface="Arial"/>
              <a:buNone/>
            </a:pPr>
            <a:endParaRPr sz="4730" dirty="0">
              <a:solidFill>
                <a:srgbClr val="434343"/>
              </a:solidFill>
            </a:endParaRPr>
          </a:p>
          <a:p>
            <a:pPr marL="0" lvl="2" indent="786384" algn="l" rtl="0">
              <a:lnSpc>
                <a:spcPct val="100000"/>
              </a:lnSpc>
              <a:spcBef>
                <a:spcPts val="0"/>
              </a:spcBef>
              <a:spcAft>
                <a:spcPts val="0"/>
              </a:spcAft>
              <a:buSzPct val="100000"/>
              <a:buFont typeface="Arial"/>
              <a:buNone/>
            </a:pPr>
            <a:r>
              <a:rPr lang="en-US" sz="4730" dirty="0">
                <a:solidFill>
                  <a:srgbClr val="434343"/>
                </a:solidFill>
                <a:latin typeface="Arial"/>
                <a:ea typeface="Arial"/>
                <a:cs typeface="Arial"/>
                <a:sym typeface="Arial"/>
              </a:rPr>
              <a:t>Project Description</a:t>
            </a:r>
            <a:endParaRPr sz="4730" dirty="0">
              <a:solidFill>
                <a:srgbClr val="434343"/>
              </a:solidFill>
              <a:latin typeface="Arial"/>
              <a:ea typeface="Arial"/>
              <a:cs typeface="Arial"/>
              <a:sym typeface="Arial"/>
            </a:endParaRPr>
          </a:p>
          <a:p>
            <a:pPr marL="0" lvl="2" indent="786384">
              <a:spcBef>
                <a:spcPts val="0"/>
              </a:spcBef>
              <a:buSzPct val="100000"/>
            </a:pPr>
            <a:r>
              <a:rPr lang="en-US" sz="4730" dirty="0">
                <a:solidFill>
                  <a:srgbClr val="434343"/>
                </a:solidFill>
              </a:rPr>
              <a:t>                                                                                          </a:t>
            </a:r>
            <a:r>
              <a:rPr lang="en-US" sz="4730" dirty="0">
                <a:solidFill>
                  <a:srgbClr val="434343"/>
                </a:solidFill>
                <a:latin typeface="Arial"/>
                <a:ea typeface="Arial"/>
                <a:cs typeface="Arial"/>
                <a:sym typeface="Arial"/>
              </a:rPr>
              <a:t>        </a:t>
            </a:r>
            <a:r>
              <a:rPr lang="en-US" sz="4730" dirty="0">
                <a:solidFill>
                  <a:srgbClr val="434343"/>
                </a:solidFill>
              </a:rPr>
              <a:t>           </a:t>
            </a:r>
            <a:r>
              <a:rPr lang="en-US" sz="4800" dirty="0">
                <a:solidFill>
                  <a:srgbClr val="434343"/>
                </a:solidFill>
              </a:rPr>
              <a:t>Retrospective</a:t>
            </a:r>
            <a:endParaRPr sz="4800" dirty="0">
              <a:solidFill>
                <a:srgbClr val="434343"/>
              </a:solidFill>
            </a:endParaRPr>
          </a:p>
          <a:p>
            <a:pPr marL="0" lvl="0" indent="0" algn="l" rtl="0">
              <a:lnSpc>
                <a:spcPct val="100000"/>
              </a:lnSpc>
              <a:spcBef>
                <a:spcPts val="2000"/>
              </a:spcBef>
              <a:spcAft>
                <a:spcPts val="0"/>
              </a:spcAft>
              <a:buSzPct val="100000"/>
              <a:buFont typeface="Arial"/>
              <a:buNone/>
            </a:pPr>
            <a:endParaRPr sz="4730" dirty="0">
              <a:solidFill>
                <a:srgbClr val="434343"/>
              </a:solidFill>
              <a:latin typeface="Arial"/>
              <a:ea typeface="Arial"/>
              <a:cs typeface="Arial"/>
              <a:sym typeface="Arial"/>
            </a:endParaRPr>
          </a:p>
          <a:p>
            <a:pPr marL="0" lvl="0" indent="0" algn="l" rtl="0">
              <a:lnSpc>
                <a:spcPct val="100000"/>
              </a:lnSpc>
              <a:spcBef>
                <a:spcPts val="2000"/>
              </a:spcBef>
              <a:spcAft>
                <a:spcPts val="0"/>
              </a:spcAft>
              <a:buSzPct val="100000"/>
              <a:buFont typeface="Arial"/>
              <a:buNone/>
            </a:pPr>
            <a:r>
              <a:rPr lang="en-US" sz="4730" dirty="0">
                <a:solidFill>
                  <a:srgbClr val="434343"/>
                </a:solidFill>
                <a:latin typeface="Arial"/>
                <a:ea typeface="Arial"/>
                <a:cs typeface="Arial"/>
                <a:sym typeface="Arial"/>
              </a:rPr>
              <a:t>      </a:t>
            </a:r>
            <a:endParaRPr dirty="0">
              <a:solidFill>
                <a:srgbClr val="434343"/>
              </a:solidFill>
            </a:endParaRPr>
          </a:p>
          <a:p>
            <a:pPr marL="0" lvl="0" indent="0" algn="l" rtl="0">
              <a:lnSpc>
                <a:spcPct val="100000"/>
              </a:lnSpc>
              <a:spcBef>
                <a:spcPts val="2000"/>
              </a:spcBef>
              <a:spcAft>
                <a:spcPts val="0"/>
              </a:spcAft>
              <a:buSzPct val="100000"/>
              <a:buFont typeface="Arial"/>
              <a:buNone/>
            </a:pPr>
            <a:r>
              <a:rPr lang="en-US" sz="4730" dirty="0">
                <a:solidFill>
                  <a:srgbClr val="434343"/>
                </a:solidFill>
                <a:latin typeface="Arial"/>
                <a:ea typeface="Arial"/>
                <a:cs typeface="Arial"/>
                <a:sym typeface="Arial"/>
              </a:rPr>
              <a:t>       </a:t>
            </a:r>
            <a:r>
              <a:rPr lang="en-US" sz="4730" dirty="0">
                <a:solidFill>
                  <a:srgbClr val="434343"/>
                </a:solidFill>
              </a:rPr>
              <a:t>Technologies </a:t>
            </a:r>
            <a:r>
              <a:rPr lang="en-US" sz="4730" dirty="0">
                <a:solidFill>
                  <a:srgbClr val="434343"/>
                </a:solidFill>
                <a:latin typeface="Arial"/>
                <a:ea typeface="Arial"/>
                <a:cs typeface="Arial"/>
                <a:sym typeface="Arial"/>
              </a:rPr>
              <a:t>                </a:t>
            </a:r>
            <a:endParaRPr dirty="0">
              <a:solidFill>
                <a:srgbClr val="434343"/>
              </a:solidFill>
            </a:endParaRPr>
          </a:p>
          <a:p>
            <a:pPr marL="0" lvl="0" indent="0" algn="l" rtl="0">
              <a:lnSpc>
                <a:spcPct val="100000"/>
              </a:lnSpc>
              <a:spcBef>
                <a:spcPts val="2000"/>
              </a:spcBef>
              <a:spcAft>
                <a:spcPts val="0"/>
              </a:spcAft>
              <a:buSzPct val="100000"/>
              <a:buFont typeface="Arial"/>
              <a:buNone/>
            </a:pPr>
            <a:r>
              <a:rPr lang="en-US" sz="4730" dirty="0">
                <a:solidFill>
                  <a:srgbClr val="434343"/>
                </a:solidFill>
                <a:latin typeface="Arial"/>
                <a:ea typeface="Arial"/>
                <a:cs typeface="Arial"/>
                <a:sym typeface="Arial"/>
              </a:rPr>
              <a:t>                                                                                   </a:t>
            </a:r>
            <a:endParaRPr dirty="0">
              <a:solidFill>
                <a:srgbClr val="434343"/>
              </a:solidFill>
            </a:endParaRPr>
          </a:p>
          <a:p>
            <a:pPr marL="0" lvl="0" indent="0">
              <a:spcBef>
                <a:spcPts val="2000"/>
              </a:spcBef>
              <a:buSzPct val="100000"/>
            </a:pPr>
            <a:r>
              <a:rPr lang="en-US" sz="4730" dirty="0">
                <a:solidFill>
                  <a:srgbClr val="434343"/>
                </a:solidFill>
              </a:rPr>
              <a:t>																Sprint Schedules 															</a:t>
            </a:r>
            <a:endParaRPr sz="4730" dirty="0">
              <a:solidFill>
                <a:srgbClr val="434343"/>
              </a:solidFill>
              <a:latin typeface="Arial"/>
              <a:ea typeface="Arial"/>
              <a:cs typeface="Arial"/>
              <a:sym typeface="Arial"/>
            </a:endParaRPr>
          </a:p>
          <a:p>
            <a:pPr marL="914400" lvl="0" indent="0" algn="l" rtl="0">
              <a:lnSpc>
                <a:spcPct val="100000"/>
              </a:lnSpc>
              <a:spcBef>
                <a:spcPts val="2000"/>
              </a:spcBef>
              <a:spcAft>
                <a:spcPts val="0"/>
              </a:spcAft>
              <a:buSzPct val="100000"/>
              <a:buFont typeface="Arial"/>
              <a:buNone/>
            </a:pPr>
            <a:r>
              <a:rPr lang="en-US" sz="4730" dirty="0">
                <a:solidFill>
                  <a:srgbClr val="434343"/>
                </a:solidFill>
                <a:latin typeface="Arial"/>
                <a:ea typeface="Arial"/>
                <a:cs typeface="Arial"/>
                <a:sym typeface="Arial"/>
              </a:rPr>
              <a:t>                                                           														       	      </a:t>
            </a:r>
            <a:r>
              <a:rPr lang="en-US" sz="4730" dirty="0">
                <a:solidFill>
                  <a:srgbClr val="434343"/>
                </a:solidFill>
              </a:rPr>
              <a:t>                                     </a:t>
            </a:r>
            <a:r>
              <a:rPr lang="en-US" sz="4730" dirty="0">
                <a:solidFill>
                  <a:srgbClr val="434343"/>
                </a:solidFill>
                <a:latin typeface="Arial"/>
                <a:ea typeface="Arial"/>
                <a:cs typeface="Arial"/>
                <a:sym typeface="Arial"/>
              </a:rPr>
              <a:t>                                         </a:t>
            </a:r>
            <a:endParaRPr sz="4730" dirty="0">
              <a:solidFill>
                <a:srgbClr val="434343"/>
              </a:solidFill>
              <a:latin typeface="Arial"/>
              <a:ea typeface="Arial"/>
              <a:cs typeface="Arial"/>
              <a:sym typeface="Arial"/>
            </a:endParaRPr>
          </a:p>
          <a:p>
            <a:pPr marL="0" lvl="8" indent="0" algn="l" rtl="0">
              <a:lnSpc>
                <a:spcPct val="100000"/>
              </a:lnSpc>
              <a:spcBef>
                <a:spcPts val="2000"/>
              </a:spcBef>
              <a:spcAft>
                <a:spcPts val="0"/>
              </a:spcAft>
              <a:buClr>
                <a:srgbClr val="FFFFFF"/>
              </a:buClr>
              <a:buSzPct val="100000"/>
              <a:buFont typeface="Arial"/>
              <a:buNone/>
            </a:pPr>
            <a:r>
              <a:rPr lang="en-US" sz="4730" dirty="0">
                <a:solidFill>
                  <a:srgbClr val="434343"/>
                </a:solidFill>
              </a:rPr>
              <a:t>            Market Analysis                                  </a:t>
            </a:r>
            <a:endParaRPr sz="4730" dirty="0">
              <a:solidFill>
                <a:srgbClr val="434343"/>
              </a:solidFill>
            </a:endParaRPr>
          </a:p>
          <a:p>
            <a:pPr marL="0" lvl="8" indent="3145536" algn="l" rtl="0">
              <a:lnSpc>
                <a:spcPct val="100000"/>
              </a:lnSpc>
              <a:spcBef>
                <a:spcPts val="2000"/>
              </a:spcBef>
              <a:spcAft>
                <a:spcPts val="0"/>
              </a:spcAft>
              <a:buClr>
                <a:srgbClr val="FFFFFF"/>
              </a:buClr>
              <a:buSzPct val="100000"/>
              <a:buFont typeface="Arial"/>
              <a:buNone/>
            </a:pPr>
            <a:r>
              <a:rPr lang="en-US" sz="4730" dirty="0">
                <a:solidFill>
                  <a:srgbClr val="434343"/>
                </a:solidFill>
              </a:rPr>
              <a:t>                                                         Personas </a:t>
            </a:r>
            <a:endParaRPr dirty="0">
              <a:solidFill>
                <a:srgbClr val="434343"/>
              </a:solidFill>
            </a:endParaRPr>
          </a:p>
        </p:txBody>
      </p:sp>
      <p:sp>
        <p:nvSpPr>
          <p:cNvPr id="85" name="Google Shape;85;p2"/>
          <p:cNvSpPr/>
          <p:nvPr/>
        </p:nvSpPr>
        <p:spPr>
          <a:xfrm>
            <a:off x="10232775" y="5601975"/>
            <a:ext cx="3412800" cy="3073518"/>
          </a:xfrm>
          <a:custGeom>
            <a:avLst/>
            <a:gdLst/>
            <a:ahLst/>
            <a:cxnLst/>
            <a:rect l="l" t="t"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1252"/>
                </a:moveTo>
                <a:cubicBezTo>
                  <a:pt x="16065" y="1252"/>
                  <a:pt x="20348" y="5536"/>
                  <a:pt x="20348" y="10800"/>
                </a:cubicBezTo>
                <a:cubicBezTo>
                  <a:pt x="20348" y="16065"/>
                  <a:pt x="16064" y="20348"/>
                  <a:pt x="10800" y="20348"/>
                </a:cubicBezTo>
                <a:cubicBezTo>
                  <a:pt x="5536" y="20348"/>
                  <a:pt x="1252" y="16065"/>
                  <a:pt x="1252" y="10800"/>
                </a:cubicBezTo>
                <a:cubicBezTo>
                  <a:pt x="1252" y="5536"/>
                  <a:pt x="5535" y="1252"/>
                  <a:pt x="10800" y="1252"/>
                </a:cubicBezTo>
                <a:close/>
                <a:moveTo>
                  <a:pt x="10800" y="1520"/>
                </a:moveTo>
                <a:cubicBezTo>
                  <a:pt x="5684" y="1520"/>
                  <a:pt x="1520" y="5684"/>
                  <a:pt x="1520" y="10800"/>
                </a:cubicBezTo>
                <a:cubicBezTo>
                  <a:pt x="1520" y="15916"/>
                  <a:pt x="5684" y="20080"/>
                  <a:pt x="10800" y="20080"/>
                </a:cubicBezTo>
                <a:cubicBezTo>
                  <a:pt x="15916" y="20080"/>
                  <a:pt x="20078" y="15916"/>
                  <a:pt x="20078" y="10800"/>
                </a:cubicBezTo>
                <a:cubicBezTo>
                  <a:pt x="20078" y="5684"/>
                  <a:pt x="15916" y="1520"/>
                  <a:pt x="10800" y="1520"/>
                </a:cubicBezTo>
                <a:close/>
                <a:moveTo>
                  <a:pt x="10800" y="2810"/>
                </a:moveTo>
                <a:cubicBezTo>
                  <a:pt x="15213" y="2810"/>
                  <a:pt x="18789" y="6387"/>
                  <a:pt x="18789" y="10800"/>
                </a:cubicBezTo>
                <a:cubicBezTo>
                  <a:pt x="18789" y="15213"/>
                  <a:pt x="15213" y="18790"/>
                  <a:pt x="10800" y="18790"/>
                </a:cubicBezTo>
                <a:cubicBezTo>
                  <a:pt x="6387" y="18790"/>
                  <a:pt x="2810" y="15213"/>
                  <a:pt x="2810" y="10800"/>
                </a:cubicBezTo>
                <a:cubicBezTo>
                  <a:pt x="2810" y="6387"/>
                  <a:pt x="6387" y="2810"/>
                  <a:pt x="10800" y="2810"/>
                </a:cubicBezTo>
                <a:close/>
                <a:moveTo>
                  <a:pt x="10800" y="4855"/>
                </a:moveTo>
                <a:cubicBezTo>
                  <a:pt x="7517" y="4855"/>
                  <a:pt x="4855" y="7517"/>
                  <a:pt x="4855" y="10800"/>
                </a:cubicBezTo>
                <a:cubicBezTo>
                  <a:pt x="4855" y="14083"/>
                  <a:pt x="7517" y="16745"/>
                  <a:pt x="10800" y="16745"/>
                </a:cubicBezTo>
                <a:cubicBezTo>
                  <a:pt x="14083" y="16745"/>
                  <a:pt x="16743" y="14083"/>
                  <a:pt x="16743" y="10800"/>
                </a:cubicBezTo>
                <a:cubicBezTo>
                  <a:pt x="16743" y="7517"/>
                  <a:pt x="14083" y="4855"/>
                  <a:pt x="10800" y="4855"/>
                </a:cubicBezTo>
                <a:close/>
                <a:moveTo>
                  <a:pt x="10800" y="6664"/>
                </a:moveTo>
                <a:cubicBezTo>
                  <a:pt x="13085" y="6664"/>
                  <a:pt x="14936" y="8515"/>
                  <a:pt x="14936" y="10800"/>
                </a:cubicBezTo>
                <a:cubicBezTo>
                  <a:pt x="14936" y="13085"/>
                  <a:pt x="13085" y="14936"/>
                  <a:pt x="10800" y="14936"/>
                </a:cubicBezTo>
                <a:cubicBezTo>
                  <a:pt x="8515" y="14936"/>
                  <a:pt x="6662" y="13085"/>
                  <a:pt x="6662" y="10800"/>
                </a:cubicBezTo>
                <a:cubicBezTo>
                  <a:pt x="6662" y="8515"/>
                  <a:pt x="8515" y="6664"/>
                  <a:pt x="10800" y="6664"/>
                </a:cubicBezTo>
                <a:close/>
                <a:moveTo>
                  <a:pt x="10800" y="8755"/>
                </a:moveTo>
                <a:cubicBezTo>
                  <a:pt x="10276" y="8755"/>
                  <a:pt x="9752" y="8954"/>
                  <a:pt x="9352" y="9354"/>
                </a:cubicBezTo>
                <a:cubicBezTo>
                  <a:pt x="8553" y="10153"/>
                  <a:pt x="8553" y="11447"/>
                  <a:pt x="9352" y="12246"/>
                </a:cubicBezTo>
                <a:cubicBezTo>
                  <a:pt x="10151" y="13045"/>
                  <a:pt x="11447" y="13045"/>
                  <a:pt x="12246" y="12246"/>
                </a:cubicBezTo>
                <a:cubicBezTo>
                  <a:pt x="13045" y="11447"/>
                  <a:pt x="13045" y="10153"/>
                  <a:pt x="12246" y="9354"/>
                </a:cubicBezTo>
                <a:cubicBezTo>
                  <a:pt x="11847" y="8954"/>
                  <a:pt x="11324" y="8755"/>
                  <a:pt x="10800" y="8755"/>
                </a:cubicBezTo>
                <a:close/>
              </a:path>
            </a:pathLst>
          </a:custGeom>
          <a:solidFill>
            <a:schemeClr val="accent4"/>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434343"/>
              </a:solidFill>
              <a:latin typeface="Arial"/>
              <a:ea typeface="Arial"/>
              <a:cs typeface="Arial"/>
              <a:sym typeface="Arial"/>
            </a:endParaRPr>
          </a:p>
        </p:txBody>
      </p:sp>
      <p:sp>
        <p:nvSpPr>
          <p:cNvPr id="86" name="Google Shape;86;p2"/>
          <p:cNvSpPr/>
          <p:nvPr/>
        </p:nvSpPr>
        <p:spPr>
          <a:xfrm rot="6818366">
            <a:off x="8595167" y="4341781"/>
            <a:ext cx="475520" cy="2602161"/>
          </a:xfrm>
          <a:custGeom>
            <a:avLst/>
            <a:gdLst/>
            <a:ahLst/>
            <a:cxnLst/>
            <a:rect l="l" t="t" r="r" b="b"/>
            <a:pathLst>
              <a:path w="21600" h="21600" extrusionOk="0">
                <a:moveTo>
                  <a:pt x="10800" y="0"/>
                </a:moveTo>
                <a:cubicBezTo>
                  <a:pt x="10800" y="430"/>
                  <a:pt x="4260" y="4042"/>
                  <a:pt x="0" y="6352"/>
                </a:cubicBezTo>
                <a:cubicBezTo>
                  <a:pt x="3158" y="6033"/>
                  <a:pt x="7556" y="5549"/>
                  <a:pt x="9627" y="5145"/>
                </a:cubicBezTo>
                <a:lnTo>
                  <a:pt x="9627" y="14741"/>
                </a:lnTo>
                <a:cubicBezTo>
                  <a:pt x="7000" y="15204"/>
                  <a:pt x="656" y="15780"/>
                  <a:pt x="656" y="15780"/>
                </a:cubicBezTo>
                <a:lnTo>
                  <a:pt x="656" y="16779"/>
                </a:lnTo>
                <a:cubicBezTo>
                  <a:pt x="656" y="16779"/>
                  <a:pt x="7000" y="16203"/>
                  <a:pt x="9627" y="15739"/>
                </a:cubicBezTo>
                <a:lnTo>
                  <a:pt x="9627" y="16346"/>
                </a:lnTo>
                <a:cubicBezTo>
                  <a:pt x="7000" y="16810"/>
                  <a:pt x="656" y="17386"/>
                  <a:pt x="656" y="17386"/>
                </a:cubicBezTo>
                <a:lnTo>
                  <a:pt x="656" y="18146"/>
                </a:lnTo>
                <a:lnTo>
                  <a:pt x="656" y="18387"/>
                </a:lnTo>
                <a:cubicBezTo>
                  <a:pt x="656" y="18387"/>
                  <a:pt x="7000" y="17809"/>
                  <a:pt x="9627" y="17345"/>
                </a:cubicBezTo>
                <a:lnTo>
                  <a:pt x="9627" y="17954"/>
                </a:lnTo>
                <a:cubicBezTo>
                  <a:pt x="7000" y="18417"/>
                  <a:pt x="656" y="18994"/>
                  <a:pt x="656" y="18994"/>
                </a:cubicBezTo>
                <a:lnTo>
                  <a:pt x="656" y="19752"/>
                </a:lnTo>
                <a:lnTo>
                  <a:pt x="656" y="19992"/>
                </a:lnTo>
                <a:cubicBezTo>
                  <a:pt x="656" y="19992"/>
                  <a:pt x="7000" y="19416"/>
                  <a:pt x="9627" y="18953"/>
                </a:cubicBezTo>
                <a:lnTo>
                  <a:pt x="9627" y="19560"/>
                </a:lnTo>
                <a:cubicBezTo>
                  <a:pt x="7000" y="20023"/>
                  <a:pt x="656" y="20599"/>
                  <a:pt x="656" y="20599"/>
                </a:cubicBezTo>
                <a:lnTo>
                  <a:pt x="656" y="21360"/>
                </a:lnTo>
                <a:lnTo>
                  <a:pt x="656" y="21600"/>
                </a:lnTo>
                <a:cubicBezTo>
                  <a:pt x="656" y="21600"/>
                  <a:pt x="9985" y="20755"/>
                  <a:pt x="10731" y="20290"/>
                </a:cubicBezTo>
                <a:lnTo>
                  <a:pt x="10878" y="20290"/>
                </a:lnTo>
                <a:cubicBezTo>
                  <a:pt x="11655" y="20756"/>
                  <a:pt x="20944" y="21600"/>
                  <a:pt x="20944" y="21600"/>
                </a:cubicBezTo>
                <a:lnTo>
                  <a:pt x="20944" y="21360"/>
                </a:lnTo>
                <a:lnTo>
                  <a:pt x="20944" y="20599"/>
                </a:lnTo>
                <a:cubicBezTo>
                  <a:pt x="20944" y="20599"/>
                  <a:pt x="14601" y="20022"/>
                  <a:pt x="11973" y="19558"/>
                </a:cubicBezTo>
                <a:lnTo>
                  <a:pt x="11973" y="18951"/>
                </a:lnTo>
                <a:cubicBezTo>
                  <a:pt x="14601" y="19415"/>
                  <a:pt x="20944" y="19992"/>
                  <a:pt x="20944" y="19992"/>
                </a:cubicBezTo>
                <a:lnTo>
                  <a:pt x="20944" y="19752"/>
                </a:lnTo>
                <a:lnTo>
                  <a:pt x="20944" y="18994"/>
                </a:lnTo>
                <a:cubicBezTo>
                  <a:pt x="20944" y="18994"/>
                  <a:pt x="14601" y="18416"/>
                  <a:pt x="11973" y="17952"/>
                </a:cubicBezTo>
                <a:lnTo>
                  <a:pt x="11973" y="17343"/>
                </a:lnTo>
                <a:cubicBezTo>
                  <a:pt x="14601" y="17808"/>
                  <a:pt x="20944" y="18387"/>
                  <a:pt x="20944" y="18387"/>
                </a:cubicBezTo>
                <a:lnTo>
                  <a:pt x="20944" y="18146"/>
                </a:lnTo>
                <a:lnTo>
                  <a:pt x="20944" y="17386"/>
                </a:lnTo>
                <a:cubicBezTo>
                  <a:pt x="20944" y="17386"/>
                  <a:pt x="14601" y="16808"/>
                  <a:pt x="11973" y="16345"/>
                </a:cubicBezTo>
                <a:lnTo>
                  <a:pt x="11973" y="15738"/>
                </a:lnTo>
                <a:cubicBezTo>
                  <a:pt x="14601" y="16201"/>
                  <a:pt x="20944" y="16779"/>
                  <a:pt x="20944" y="16779"/>
                </a:cubicBezTo>
                <a:lnTo>
                  <a:pt x="20944" y="15780"/>
                </a:lnTo>
                <a:cubicBezTo>
                  <a:pt x="20944" y="15780"/>
                  <a:pt x="14601" y="15203"/>
                  <a:pt x="11973" y="14739"/>
                </a:cubicBezTo>
                <a:lnTo>
                  <a:pt x="11973" y="5143"/>
                </a:lnTo>
                <a:cubicBezTo>
                  <a:pt x="14046" y="5548"/>
                  <a:pt x="18444" y="6032"/>
                  <a:pt x="21600" y="6352"/>
                </a:cubicBezTo>
                <a:cubicBezTo>
                  <a:pt x="17351" y="4042"/>
                  <a:pt x="10834" y="430"/>
                  <a:pt x="10800" y="0"/>
                </a:cubicBezTo>
                <a:close/>
              </a:path>
            </a:pathLst>
          </a:custGeom>
          <a:solidFill>
            <a:srgbClr val="D65D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434343"/>
              </a:solidFill>
              <a:latin typeface="Arial"/>
              <a:ea typeface="Arial"/>
              <a:cs typeface="Arial"/>
              <a:sym typeface="Arial"/>
            </a:endParaRPr>
          </a:p>
        </p:txBody>
      </p:sp>
      <p:sp>
        <p:nvSpPr>
          <p:cNvPr id="87" name="Google Shape;87;p2"/>
          <p:cNvSpPr/>
          <p:nvPr/>
        </p:nvSpPr>
        <p:spPr>
          <a:xfrm>
            <a:off x="10778260" y="2307566"/>
            <a:ext cx="2282287" cy="2070590"/>
          </a:xfrm>
          <a:custGeom>
            <a:avLst/>
            <a:gdLst/>
            <a:ahLst/>
            <a:cxnLst/>
            <a:rect l="l" t="t" r="r" b="b"/>
            <a:pathLst>
              <a:path w="21048" h="21549" extrusionOk="0">
                <a:moveTo>
                  <a:pt x="13549" y="0"/>
                </a:moveTo>
                <a:lnTo>
                  <a:pt x="8485" y="132"/>
                </a:lnTo>
                <a:cubicBezTo>
                  <a:pt x="8486" y="132"/>
                  <a:pt x="9737" y="309"/>
                  <a:pt x="10848" y="2309"/>
                </a:cubicBezTo>
                <a:cubicBezTo>
                  <a:pt x="11978" y="4341"/>
                  <a:pt x="12984" y="6152"/>
                  <a:pt x="13455" y="6998"/>
                </a:cubicBezTo>
                <a:lnTo>
                  <a:pt x="12189" y="7756"/>
                </a:lnTo>
                <a:lnTo>
                  <a:pt x="16852" y="8291"/>
                </a:lnTo>
                <a:lnTo>
                  <a:pt x="18733" y="3832"/>
                </a:lnTo>
                <a:lnTo>
                  <a:pt x="17459" y="4597"/>
                </a:lnTo>
                <a:lnTo>
                  <a:pt x="15473" y="1025"/>
                </a:lnTo>
                <a:cubicBezTo>
                  <a:pt x="14873" y="-51"/>
                  <a:pt x="13549" y="0"/>
                  <a:pt x="13549" y="0"/>
                </a:cubicBezTo>
                <a:close/>
                <a:moveTo>
                  <a:pt x="7671" y="687"/>
                </a:moveTo>
                <a:cubicBezTo>
                  <a:pt x="6727" y="742"/>
                  <a:pt x="5937" y="1348"/>
                  <a:pt x="5499" y="2133"/>
                </a:cubicBezTo>
                <a:lnTo>
                  <a:pt x="3975" y="4872"/>
                </a:lnTo>
                <a:lnTo>
                  <a:pt x="7977" y="7271"/>
                </a:lnTo>
                <a:lnTo>
                  <a:pt x="10488" y="2756"/>
                </a:lnTo>
                <a:cubicBezTo>
                  <a:pt x="10488" y="2756"/>
                  <a:pt x="9649" y="1169"/>
                  <a:pt x="8660" y="829"/>
                </a:cubicBezTo>
                <a:cubicBezTo>
                  <a:pt x="8318" y="711"/>
                  <a:pt x="7986" y="668"/>
                  <a:pt x="7671" y="687"/>
                </a:cubicBezTo>
                <a:close/>
                <a:moveTo>
                  <a:pt x="5609" y="6730"/>
                </a:moveTo>
                <a:lnTo>
                  <a:pt x="951" y="7268"/>
                </a:lnTo>
                <a:lnTo>
                  <a:pt x="2227" y="8033"/>
                </a:lnTo>
                <a:lnTo>
                  <a:pt x="240" y="11604"/>
                </a:lnTo>
                <a:cubicBezTo>
                  <a:pt x="-357" y="12681"/>
                  <a:pt x="347" y="13848"/>
                  <a:pt x="347" y="13848"/>
                </a:cubicBezTo>
                <a:lnTo>
                  <a:pt x="2990" y="18335"/>
                </a:lnTo>
                <a:cubicBezTo>
                  <a:pt x="2990" y="18335"/>
                  <a:pt x="2513" y="17121"/>
                  <a:pt x="3625" y="15121"/>
                </a:cubicBezTo>
                <a:cubicBezTo>
                  <a:pt x="4755" y="13089"/>
                  <a:pt x="5760" y="11279"/>
                  <a:pt x="6231" y="10432"/>
                </a:cubicBezTo>
                <a:lnTo>
                  <a:pt x="7497" y="11192"/>
                </a:lnTo>
                <a:lnTo>
                  <a:pt x="5609" y="6730"/>
                </a:lnTo>
                <a:close/>
                <a:moveTo>
                  <a:pt x="19136" y="7756"/>
                </a:moveTo>
                <a:lnTo>
                  <a:pt x="15135" y="10156"/>
                </a:lnTo>
                <a:lnTo>
                  <a:pt x="17645" y="14671"/>
                </a:lnTo>
                <a:cubicBezTo>
                  <a:pt x="17645" y="14671"/>
                  <a:pt x="19388" y="14710"/>
                  <a:pt x="20166" y="13991"/>
                </a:cubicBezTo>
                <a:cubicBezTo>
                  <a:pt x="21243" y="12995"/>
                  <a:pt x="21240" y="11545"/>
                  <a:pt x="20659" y="10497"/>
                </a:cubicBezTo>
                <a:lnTo>
                  <a:pt x="19136" y="7756"/>
                </a:lnTo>
                <a:close/>
                <a:moveTo>
                  <a:pt x="12624" y="13701"/>
                </a:moveTo>
                <a:lnTo>
                  <a:pt x="9847" y="17628"/>
                </a:lnTo>
                <a:lnTo>
                  <a:pt x="12624" y="21549"/>
                </a:lnTo>
                <a:lnTo>
                  <a:pt x="12624" y="20021"/>
                </a:lnTo>
                <a:lnTo>
                  <a:pt x="16596" y="20021"/>
                </a:lnTo>
                <a:cubicBezTo>
                  <a:pt x="17793" y="20019"/>
                  <a:pt x="18413" y="18803"/>
                  <a:pt x="18413" y="18803"/>
                </a:cubicBezTo>
                <a:lnTo>
                  <a:pt x="20835" y="14184"/>
                </a:lnTo>
                <a:cubicBezTo>
                  <a:pt x="20835" y="14184"/>
                  <a:pt x="20061" y="15219"/>
                  <a:pt x="17837" y="15219"/>
                </a:cubicBezTo>
                <a:cubicBezTo>
                  <a:pt x="15577" y="15219"/>
                  <a:pt x="13566" y="15219"/>
                  <a:pt x="12624" y="15219"/>
                </a:cubicBezTo>
                <a:lnTo>
                  <a:pt x="12624" y="13701"/>
                </a:lnTo>
                <a:close/>
                <a:moveTo>
                  <a:pt x="4177" y="15222"/>
                </a:moveTo>
                <a:cubicBezTo>
                  <a:pt x="4177" y="15222"/>
                  <a:pt x="3272" y="16770"/>
                  <a:pt x="3483" y="17830"/>
                </a:cubicBezTo>
                <a:cubicBezTo>
                  <a:pt x="3775" y="19296"/>
                  <a:pt x="4988" y="20019"/>
                  <a:pt x="6152" y="20021"/>
                </a:cubicBezTo>
                <a:lnTo>
                  <a:pt x="9197" y="20021"/>
                </a:lnTo>
                <a:lnTo>
                  <a:pt x="9197" y="15222"/>
                </a:lnTo>
                <a:lnTo>
                  <a:pt x="4177" y="15222"/>
                </a:lnTo>
                <a:close/>
              </a:path>
            </a:pathLst>
          </a:custGeom>
          <a:solidFill>
            <a:schemeClr val="accent3"/>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434343"/>
              </a:solidFill>
              <a:latin typeface="Arial"/>
              <a:ea typeface="Arial"/>
              <a:cs typeface="Arial"/>
              <a:sym typeface="Arial"/>
            </a:endParaRPr>
          </a:p>
        </p:txBody>
      </p:sp>
      <p:sp>
        <p:nvSpPr>
          <p:cNvPr id="88" name="Google Shape;88;p2"/>
          <p:cNvSpPr/>
          <p:nvPr/>
        </p:nvSpPr>
        <p:spPr>
          <a:xfrm rot="-6573077">
            <a:off x="14884732" y="4327092"/>
            <a:ext cx="539918" cy="2762016"/>
          </a:xfrm>
          <a:custGeom>
            <a:avLst/>
            <a:gdLst/>
            <a:ahLst/>
            <a:cxnLst/>
            <a:rect l="l" t="t" r="r" b="b"/>
            <a:pathLst>
              <a:path w="21600" h="21600" extrusionOk="0">
                <a:moveTo>
                  <a:pt x="10800" y="0"/>
                </a:moveTo>
                <a:cubicBezTo>
                  <a:pt x="10800" y="430"/>
                  <a:pt x="17340" y="4042"/>
                  <a:pt x="21600" y="6352"/>
                </a:cubicBezTo>
                <a:cubicBezTo>
                  <a:pt x="18442" y="6033"/>
                  <a:pt x="14044" y="5549"/>
                  <a:pt x="11973" y="5145"/>
                </a:cubicBezTo>
                <a:lnTo>
                  <a:pt x="11973" y="14741"/>
                </a:lnTo>
                <a:cubicBezTo>
                  <a:pt x="14600" y="15204"/>
                  <a:pt x="20944" y="15780"/>
                  <a:pt x="20944" y="15780"/>
                </a:cubicBezTo>
                <a:lnTo>
                  <a:pt x="20944" y="16779"/>
                </a:lnTo>
                <a:cubicBezTo>
                  <a:pt x="20944" y="16779"/>
                  <a:pt x="14600" y="16203"/>
                  <a:pt x="11973" y="15739"/>
                </a:cubicBezTo>
                <a:lnTo>
                  <a:pt x="11973" y="16346"/>
                </a:lnTo>
                <a:cubicBezTo>
                  <a:pt x="14600" y="16810"/>
                  <a:pt x="20944" y="17386"/>
                  <a:pt x="20944" y="17386"/>
                </a:cubicBezTo>
                <a:lnTo>
                  <a:pt x="20944" y="18146"/>
                </a:lnTo>
                <a:lnTo>
                  <a:pt x="20944" y="18387"/>
                </a:lnTo>
                <a:cubicBezTo>
                  <a:pt x="20944" y="18387"/>
                  <a:pt x="14600" y="17809"/>
                  <a:pt x="11973" y="17345"/>
                </a:cubicBezTo>
                <a:lnTo>
                  <a:pt x="11973" y="17954"/>
                </a:lnTo>
                <a:cubicBezTo>
                  <a:pt x="14600" y="18417"/>
                  <a:pt x="20944" y="18994"/>
                  <a:pt x="20944" y="18994"/>
                </a:cubicBezTo>
                <a:lnTo>
                  <a:pt x="20944" y="19752"/>
                </a:lnTo>
                <a:lnTo>
                  <a:pt x="20944" y="19992"/>
                </a:lnTo>
                <a:cubicBezTo>
                  <a:pt x="20944" y="19992"/>
                  <a:pt x="14600" y="19416"/>
                  <a:pt x="11973" y="18953"/>
                </a:cubicBezTo>
                <a:lnTo>
                  <a:pt x="11973" y="19560"/>
                </a:lnTo>
                <a:cubicBezTo>
                  <a:pt x="14600" y="20023"/>
                  <a:pt x="20944" y="20599"/>
                  <a:pt x="20944" y="20599"/>
                </a:cubicBezTo>
                <a:lnTo>
                  <a:pt x="20944" y="21360"/>
                </a:lnTo>
                <a:lnTo>
                  <a:pt x="20944" y="21600"/>
                </a:lnTo>
                <a:cubicBezTo>
                  <a:pt x="20944" y="21600"/>
                  <a:pt x="11615" y="20755"/>
                  <a:pt x="10869" y="20290"/>
                </a:cubicBezTo>
                <a:lnTo>
                  <a:pt x="10722" y="20290"/>
                </a:lnTo>
                <a:cubicBezTo>
                  <a:pt x="9945" y="20756"/>
                  <a:pt x="656" y="21600"/>
                  <a:pt x="656" y="21600"/>
                </a:cubicBezTo>
                <a:lnTo>
                  <a:pt x="656" y="21360"/>
                </a:lnTo>
                <a:lnTo>
                  <a:pt x="656" y="20599"/>
                </a:lnTo>
                <a:cubicBezTo>
                  <a:pt x="656" y="20599"/>
                  <a:pt x="6999" y="20022"/>
                  <a:pt x="9627" y="19558"/>
                </a:cubicBezTo>
                <a:lnTo>
                  <a:pt x="9627" y="18951"/>
                </a:lnTo>
                <a:cubicBezTo>
                  <a:pt x="6999" y="19415"/>
                  <a:pt x="656" y="19992"/>
                  <a:pt x="656" y="19992"/>
                </a:cubicBezTo>
                <a:lnTo>
                  <a:pt x="656" y="19752"/>
                </a:lnTo>
                <a:lnTo>
                  <a:pt x="656" y="18994"/>
                </a:lnTo>
                <a:cubicBezTo>
                  <a:pt x="656" y="18994"/>
                  <a:pt x="6999" y="18416"/>
                  <a:pt x="9627" y="17952"/>
                </a:cubicBezTo>
                <a:lnTo>
                  <a:pt x="9627" y="17343"/>
                </a:lnTo>
                <a:cubicBezTo>
                  <a:pt x="6999" y="17808"/>
                  <a:pt x="656" y="18387"/>
                  <a:pt x="656" y="18387"/>
                </a:cubicBezTo>
                <a:lnTo>
                  <a:pt x="656" y="18146"/>
                </a:lnTo>
                <a:lnTo>
                  <a:pt x="656" y="17386"/>
                </a:lnTo>
                <a:cubicBezTo>
                  <a:pt x="656" y="17386"/>
                  <a:pt x="6999" y="16808"/>
                  <a:pt x="9627" y="16345"/>
                </a:cubicBezTo>
                <a:lnTo>
                  <a:pt x="9627" y="15738"/>
                </a:lnTo>
                <a:cubicBezTo>
                  <a:pt x="6999" y="16201"/>
                  <a:pt x="656" y="16779"/>
                  <a:pt x="656" y="16779"/>
                </a:cubicBezTo>
                <a:lnTo>
                  <a:pt x="656" y="15780"/>
                </a:lnTo>
                <a:cubicBezTo>
                  <a:pt x="656" y="15780"/>
                  <a:pt x="6999" y="15203"/>
                  <a:pt x="9627" y="14739"/>
                </a:cubicBezTo>
                <a:lnTo>
                  <a:pt x="9627" y="5143"/>
                </a:lnTo>
                <a:cubicBezTo>
                  <a:pt x="7554" y="5548"/>
                  <a:pt x="3156" y="6032"/>
                  <a:pt x="0" y="6352"/>
                </a:cubicBezTo>
                <a:cubicBezTo>
                  <a:pt x="4249" y="4042"/>
                  <a:pt x="10766" y="430"/>
                  <a:pt x="10800" y="0"/>
                </a:cubicBezTo>
                <a:close/>
              </a:path>
            </a:pathLst>
          </a:custGeom>
          <a:solidFill>
            <a:srgbClr val="D65D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434343"/>
              </a:solidFill>
              <a:latin typeface="Arial"/>
              <a:ea typeface="Arial"/>
              <a:cs typeface="Arial"/>
              <a:sym typeface="Arial"/>
            </a:endParaRPr>
          </a:p>
        </p:txBody>
      </p:sp>
      <p:sp>
        <p:nvSpPr>
          <p:cNvPr id="89" name="Google Shape;89;p2"/>
          <p:cNvSpPr/>
          <p:nvPr/>
        </p:nvSpPr>
        <p:spPr>
          <a:xfrm rot="-1792198">
            <a:off x="12842718" y="8826478"/>
            <a:ext cx="435658" cy="2323009"/>
          </a:xfrm>
          <a:custGeom>
            <a:avLst/>
            <a:gdLst/>
            <a:ahLst/>
            <a:cxnLst/>
            <a:rect l="l" t="t" r="r" b="b"/>
            <a:pathLst>
              <a:path w="21600" h="21600" extrusionOk="0">
                <a:moveTo>
                  <a:pt x="10800" y="0"/>
                </a:moveTo>
                <a:cubicBezTo>
                  <a:pt x="10800" y="430"/>
                  <a:pt x="4260" y="4042"/>
                  <a:pt x="0" y="6352"/>
                </a:cubicBezTo>
                <a:cubicBezTo>
                  <a:pt x="3158" y="6033"/>
                  <a:pt x="7556" y="5549"/>
                  <a:pt x="9627" y="5145"/>
                </a:cubicBezTo>
                <a:lnTo>
                  <a:pt x="9627" y="14741"/>
                </a:lnTo>
                <a:cubicBezTo>
                  <a:pt x="7000" y="15204"/>
                  <a:pt x="656" y="15780"/>
                  <a:pt x="656" y="15780"/>
                </a:cubicBezTo>
                <a:lnTo>
                  <a:pt x="656" y="16779"/>
                </a:lnTo>
                <a:cubicBezTo>
                  <a:pt x="656" y="16779"/>
                  <a:pt x="7000" y="16203"/>
                  <a:pt x="9627" y="15739"/>
                </a:cubicBezTo>
                <a:lnTo>
                  <a:pt x="9627" y="16346"/>
                </a:lnTo>
                <a:cubicBezTo>
                  <a:pt x="7000" y="16810"/>
                  <a:pt x="656" y="17386"/>
                  <a:pt x="656" y="17386"/>
                </a:cubicBezTo>
                <a:lnTo>
                  <a:pt x="656" y="18146"/>
                </a:lnTo>
                <a:lnTo>
                  <a:pt x="656" y="18387"/>
                </a:lnTo>
                <a:cubicBezTo>
                  <a:pt x="656" y="18387"/>
                  <a:pt x="7000" y="17809"/>
                  <a:pt x="9627" y="17345"/>
                </a:cubicBezTo>
                <a:lnTo>
                  <a:pt x="9627" y="17954"/>
                </a:lnTo>
                <a:cubicBezTo>
                  <a:pt x="7000" y="18417"/>
                  <a:pt x="656" y="18994"/>
                  <a:pt x="656" y="18994"/>
                </a:cubicBezTo>
                <a:lnTo>
                  <a:pt x="656" y="19752"/>
                </a:lnTo>
                <a:lnTo>
                  <a:pt x="656" y="19992"/>
                </a:lnTo>
                <a:cubicBezTo>
                  <a:pt x="656" y="19992"/>
                  <a:pt x="7000" y="19416"/>
                  <a:pt x="9627" y="18953"/>
                </a:cubicBezTo>
                <a:lnTo>
                  <a:pt x="9627" y="19560"/>
                </a:lnTo>
                <a:cubicBezTo>
                  <a:pt x="7000" y="20023"/>
                  <a:pt x="656" y="20599"/>
                  <a:pt x="656" y="20599"/>
                </a:cubicBezTo>
                <a:lnTo>
                  <a:pt x="656" y="21360"/>
                </a:lnTo>
                <a:lnTo>
                  <a:pt x="656" y="21600"/>
                </a:lnTo>
                <a:cubicBezTo>
                  <a:pt x="656" y="21600"/>
                  <a:pt x="9985" y="20755"/>
                  <a:pt x="10731" y="20290"/>
                </a:cubicBezTo>
                <a:lnTo>
                  <a:pt x="10878" y="20290"/>
                </a:lnTo>
                <a:cubicBezTo>
                  <a:pt x="11655" y="20756"/>
                  <a:pt x="20944" y="21600"/>
                  <a:pt x="20944" y="21600"/>
                </a:cubicBezTo>
                <a:lnTo>
                  <a:pt x="20944" y="21360"/>
                </a:lnTo>
                <a:lnTo>
                  <a:pt x="20944" y="20599"/>
                </a:lnTo>
                <a:cubicBezTo>
                  <a:pt x="20944" y="20599"/>
                  <a:pt x="14601" y="20022"/>
                  <a:pt x="11973" y="19558"/>
                </a:cubicBezTo>
                <a:lnTo>
                  <a:pt x="11973" y="18951"/>
                </a:lnTo>
                <a:cubicBezTo>
                  <a:pt x="14601" y="19415"/>
                  <a:pt x="20944" y="19992"/>
                  <a:pt x="20944" y="19992"/>
                </a:cubicBezTo>
                <a:lnTo>
                  <a:pt x="20944" y="19752"/>
                </a:lnTo>
                <a:lnTo>
                  <a:pt x="20944" y="18994"/>
                </a:lnTo>
                <a:cubicBezTo>
                  <a:pt x="20944" y="18994"/>
                  <a:pt x="14601" y="18416"/>
                  <a:pt x="11973" y="17952"/>
                </a:cubicBezTo>
                <a:lnTo>
                  <a:pt x="11973" y="17343"/>
                </a:lnTo>
                <a:cubicBezTo>
                  <a:pt x="14601" y="17808"/>
                  <a:pt x="20944" y="18387"/>
                  <a:pt x="20944" y="18387"/>
                </a:cubicBezTo>
                <a:lnTo>
                  <a:pt x="20944" y="18146"/>
                </a:lnTo>
                <a:lnTo>
                  <a:pt x="20944" y="17386"/>
                </a:lnTo>
                <a:cubicBezTo>
                  <a:pt x="20944" y="17386"/>
                  <a:pt x="14601" y="16808"/>
                  <a:pt x="11973" y="16345"/>
                </a:cubicBezTo>
                <a:lnTo>
                  <a:pt x="11973" y="15738"/>
                </a:lnTo>
                <a:cubicBezTo>
                  <a:pt x="14601" y="16201"/>
                  <a:pt x="20944" y="16779"/>
                  <a:pt x="20944" y="16779"/>
                </a:cubicBezTo>
                <a:lnTo>
                  <a:pt x="20944" y="15780"/>
                </a:lnTo>
                <a:cubicBezTo>
                  <a:pt x="20944" y="15780"/>
                  <a:pt x="14601" y="15203"/>
                  <a:pt x="11973" y="14739"/>
                </a:cubicBezTo>
                <a:lnTo>
                  <a:pt x="11973" y="5143"/>
                </a:lnTo>
                <a:cubicBezTo>
                  <a:pt x="14046" y="5548"/>
                  <a:pt x="18444" y="6032"/>
                  <a:pt x="21600" y="6352"/>
                </a:cubicBezTo>
                <a:cubicBezTo>
                  <a:pt x="17351" y="4042"/>
                  <a:pt x="10834" y="430"/>
                  <a:pt x="10800" y="0"/>
                </a:cubicBezTo>
                <a:close/>
              </a:path>
            </a:pathLst>
          </a:custGeom>
          <a:solidFill>
            <a:srgbClr val="D65D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434343"/>
              </a:solidFill>
              <a:latin typeface="Arial"/>
              <a:ea typeface="Arial"/>
              <a:cs typeface="Arial"/>
              <a:sym typeface="Arial"/>
            </a:endParaRPr>
          </a:p>
        </p:txBody>
      </p:sp>
      <p:sp>
        <p:nvSpPr>
          <p:cNvPr id="90" name="Google Shape;90;p2"/>
          <p:cNvSpPr/>
          <p:nvPr/>
        </p:nvSpPr>
        <p:spPr>
          <a:xfrm rot="3207154">
            <a:off x="8846126" y="8534264"/>
            <a:ext cx="450961" cy="2539143"/>
          </a:xfrm>
          <a:custGeom>
            <a:avLst/>
            <a:gdLst/>
            <a:ahLst/>
            <a:cxnLst/>
            <a:rect l="l" t="t" r="r" b="b"/>
            <a:pathLst>
              <a:path w="21600" h="21600" extrusionOk="0">
                <a:moveTo>
                  <a:pt x="10800" y="0"/>
                </a:moveTo>
                <a:cubicBezTo>
                  <a:pt x="10800" y="430"/>
                  <a:pt x="4260" y="4042"/>
                  <a:pt x="0" y="6352"/>
                </a:cubicBezTo>
                <a:cubicBezTo>
                  <a:pt x="3158" y="6033"/>
                  <a:pt x="7556" y="5549"/>
                  <a:pt x="9627" y="5145"/>
                </a:cubicBezTo>
                <a:lnTo>
                  <a:pt x="9627" y="14741"/>
                </a:lnTo>
                <a:cubicBezTo>
                  <a:pt x="7000" y="15204"/>
                  <a:pt x="656" y="15780"/>
                  <a:pt x="656" y="15780"/>
                </a:cubicBezTo>
                <a:lnTo>
                  <a:pt x="656" y="16779"/>
                </a:lnTo>
                <a:cubicBezTo>
                  <a:pt x="656" y="16779"/>
                  <a:pt x="7000" y="16203"/>
                  <a:pt x="9627" y="15739"/>
                </a:cubicBezTo>
                <a:lnTo>
                  <a:pt x="9627" y="16346"/>
                </a:lnTo>
                <a:cubicBezTo>
                  <a:pt x="7000" y="16810"/>
                  <a:pt x="656" y="17386"/>
                  <a:pt x="656" y="17386"/>
                </a:cubicBezTo>
                <a:lnTo>
                  <a:pt x="656" y="18146"/>
                </a:lnTo>
                <a:lnTo>
                  <a:pt x="656" y="18387"/>
                </a:lnTo>
                <a:cubicBezTo>
                  <a:pt x="656" y="18387"/>
                  <a:pt x="7000" y="17809"/>
                  <a:pt x="9627" y="17345"/>
                </a:cubicBezTo>
                <a:lnTo>
                  <a:pt x="9627" y="17954"/>
                </a:lnTo>
                <a:cubicBezTo>
                  <a:pt x="7000" y="18417"/>
                  <a:pt x="656" y="18994"/>
                  <a:pt x="656" y="18994"/>
                </a:cubicBezTo>
                <a:lnTo>
                  <a:pt x="656" y="19752"/>
                </a:lnTo>
                <a:lnTo>
                  <a:pt x="656" y="19992"/>
                </a:lnTo>
                <a:cubicBezTo>
                  <a:pt x="656" y="19992"/>
                  <a:pt x="7000" y="19416"/>
                  <a:pt x="9627" y="18953"/>
                </a:cubicBezTo>
                <a:lnTo>
                  <a:pt x="9627" y="19560"/>
                </a:lnTo>
                <a:cubicBezTo>
                  <a:pt x="7000" y="20023"/>
                  <a:pt x="656" y="20599"/>
                  <a:pt x="656" y="20599"/>
                </a:cubicBezTo>
                <a:lnTo>
                  <a:pt x="656" y="21360"/>
                </a:lnTo>
                <a:lnTo>
                  <a:pt x="656" y="21600"/>
                </a:lnTo>
                <a:cubicBezTo>
                  <a:pt x="656" y="21600"/>
                  <a:pt x="9985" y="20755"/>
                  <a:pt x="10731" y="20290"/>
                </a:cubicBezTo>
                <a:lnTo>
                  <a:pt x="10878" y="20290"/>
                </a:lnTo>
                <a:cubicBezTo>
                  <a:pt x="11655" y="20756"/>
                  <a:pt x="20944" y="21600"/>
                  <a:pt x="20944" y="21600"/>
                </a:cubicBezTo>
                <a:lnTo>
                  <a:pt x="20944" y="21360"/>
                </a:lnTo>
                <a:lnTo>
                  <a:pt x="20944" y="20599"/>
                </a:lnTo>
                <a:cubicBezTo>
                  <a:pt x="20944" y="20599"/>
                  <a:pt x="14601" y="20022"/>
                  <a:pt x="11973" y="19558"/>
                </a:cubicBezTo>
                <a:lnTo>
                  <a:pt x="11973" y="18951"/>
                </a:lnTo>
                <a:cubicBezTo>
                  <a:pt x="14601" y="19415"/>
                  <a:pt x="20944" y="19992"/>
                  <a:pt x="20944" y="19992"/>
                </a:cubicBezTo>
                <a:lnTo>
                  <a:pt x="20944" y="19752"/>
                </a:lnTo>
                <a:lnTo>
                  <a:pt x="20944" y="18994"/>
                </a:lnTo>
                <a:cubicBezTo>
                  <a:pt x="20944" y="18994"/>
                  <a:pt x="14601" y="18416"/>
                  <a:pt x="11973" y="17952"/>
                </a:cubicBezTo>
                <a:lnTo>
                  <a:pt x="11973" y="17343"/>
                </a:lnTo>
                <a:cubicBezTo>
                  <a:pt x="14601" y="17808"/>
                  <a:pt x="20944" y="18387"/>
                  <a:pt x="20944" y="18387"/>
                </a:cubicBezTo>
                <a:lnTo>
                  <a:pt x="20944" y="18146"/>
                </a:lnTo>
                <a:lnTo>
                  <a:pt x="20944" y="17386"/>
                </a:lnTo>
                <a:cubicBezTo>
                  <a:pt x="20944" y="17386"/>
                  <a:pt x="14601" y="16808"/>
                  <a:pt x="11973" y="16345"/>
                </a:cubicBezTo>
                <a:lnTo>
                  <a:pt x="11973" y="15738"/>
                </a:lnTo>
                <a:cubicBezTo>
                  <a:pt x="14601" y="16201"/>
                  <a:pt x="20944" y="16779"/>
                  <a:pt x="20944" y="16779"/>
                </a:cubicBezTo>
                <a:lnTo>
                  <a:pt x="20944" y="15780"/>
                </a:lnTo>
                <a:cubicBezTo>
                  <a:pt x="20944" y="15780"/>
                  <a:pt x="14601" y="15203"/>
                  <a:pt x="11973" y="14739"/>
                </a:cubicBezTo>
                <a:lnTo>
                  <a:pt x="11973" y="5143"/>
                </a:lnTo>
                <a:cubicBezTo>
                  <a:pt x="14046" y="5548"/>
                  <a:pt x="18444" y="6032"/>
                  <a:pt x="21600" y="6352"/>
                </a:cubicBezTo>
                <a:cubicBezTo>
                  <a:pt x="17351" y="4042"/>
                  <a:pt x="10834" y="430"/>
                  <a:pt x="10800" y="0"/>
                </a:cubicBezTo>
                <a:close/>
              </a:path>
            </a:pathLst>
          </a:custGeom>
          <a:solidFill>
            <a:srgbClr val="D65D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434343"/>
              </a:solidFill>
              <a:latin typeface="Arial"/>
              <a:ea typeface="Arial"/>
              <a:cs typeface="Arial"/>
              <a:sym typeface="Arial"/>
            </a:endParaRPr>
          </a:p>
        </p:txBody>
      </p:sp>
      <p:sp>
        <p:nvSpPr>
          <p:cNvPr id="91" name="Google Shape;91;p2"/>
          <p:cNvSpPr/>
          <p:nvPr/>
        </p:nvSpPr>
        <p:spPr>
          <a:xfrm rot="-3612390">
            <a:off x="14929342" y="6966852"/>
            <a:ext cx="580583" cy="2874983"/>
          </a:xfrm>
          <a:custGeom>
            <a:avLst/>
            <a:gdLst/>
            <a:ahLst/>
            <a:cxnLst/>
            <a:rect l="l" t="t" r="r" b="b"/>
            <a:pathLst>
              <a:path w="21600" h="21600" extrusionOk="0">
                <a:moveTo>
                  <a:pt x="10800" y="0"/>
                </a:moveTo>
                <a:cubicBezTo>
                  <a:pt x="10800" y="430"/>
                  <a:pt x="17340" y="4042"/>
                  <a:pt x="21600" y="6352"/>
                </a:cubicBezTo>
                <a:cubicBezTo>
                  <a:pt x="18442" y="6033"/>
                  <a:pt x="14044" y="5549"/>
                  <a:pt x="11973" y="5145"/>
                </a:cubicBezTo>
                <a:lnTo>
                  <a:pt x="11973" y="14741"/>
                </a:lnTo>
                <a:cubicBezTo>
                  <a:pt x="14600" y="15204"/>
                  <a:pt x="20944" y="15780"/>
                  <a:pt x="20944" y="15780"/>
                </a:cubicBezTo>
                <a:lnTo>
                  <a:pt x="20944" y="16779"/>
                </a:lnTo>
                <a:cubicBezTo>
                  <a:pt x="20944" y="16779"/>
                  <a:pt x="14600" y="16203"/>
                  <a:pt x="11973" y="15739"/>
                </a:cubicBezTo>
                <a:lnTo>
                  <a:pt x="11973" y="16346"/>
                </a:lnTo>
                <a:cubicBezTo>
                  <a:pt x="14600" y="16810"/>
                  <a:pt x="20944" y="17386"/>
                  <a:pt x="20944" y="17386"/>
                </a:cubicBezTo>
                <a:lnTo>
                  <a:pt x="20944" y="18146"/>
                </a:lnTo>
                <a:lnTo>
                  <a:pt x="20944" y="18387"/>
                </a:lnTo>
                <a:cubicBezTo>
                  <a:pt x="20944" y="18387"/>
                  <a:pt x="14600" y="17809"/>
                  <a:pt x="11973" y="17345"/>
                </a:cubicBezTo>
                <a:lnTo>
                  <a:pt x="11973" y="17954"/>
                </a:lnTo>
                <a:cubicBezTo>
                  <a:pt x="14600" y="18417"/>
                  <a:pt x="20944" y="18994"/>
                  <a:pt x="20944" y="18994"/>
                </a:cubicBezTo>
                <a:lnTo>
                  <a:pt x="20944" y="19752"/>
                </a:lnTo>
                <a:lnTo>
                  <a:pt x="20944" y="19992"/>
                </a:lnTo>
                <a:cubicBezTo>
                  <a:pt x="20944" y="19992"/>
                  <a:pt x="14600" y="19416"/>
                  <a:pt x="11973" y="18953"/>
                </a:cubicBezTo>
                <a:lnTo>
                  <a:pt x="11973" y="19560"/>
                </a:lnTo>
                <a:cubicBezTo>
                  <a:pt x="14600" y="20023"/>
                  <a:pt x="20944" y="20599"/>
                  <a:pt x="20944" y="20599"/>
                </a:cubicBezTo>
                <a:lnTo>
                  <a:pt x="20944" y="21360"/>
                </a:lnTo>
                <a:lnTo>
                  <a:pt x="20944" y="21600"/>
                </a:lnTo>
                <a:cubicBezTo>
                  <a:pt x="20944" y="21600"/>
                  <a:pt x="11615" y="20755"/>
                  <a:pt x="10869" y="20290"/>
                </a:cubicBezTo>
                <a:lnTo>
                  <a:pt x="10722" y="20290"/>
                </a:lnTo>
                <a:cubicBezTo>
                  <a:pt x="9945" y="20756"/>
                  <a:pt x="656" y="21600"/>
                  <a:pt x="656" y="21600"/>
                </a:cubicBezTo>
                <a:lnTo>
                  <a:pt x="656" y="21360"/>
                </a:lnTo>
                <a:lnTo>
                  <a:pt x="656" y="20599"/>
                </a:lnTo>
                <a:cubicBezTo>
                  <a:pt x="656" y="20599"/>
                  <a:pt x="6999" y="20022"/>
                  <a:pt x="9627" y="19558"/>
                </a:cubicBezTo>
                <a:lnTo>
                  <a:pt x="9627" y="18951"/>
                </a:lnTo>
                <a:cubicBezTo>
                  <a:pt x="6999" y="19415"/>
                  <a:pt x="656" y="19992"/>
                  <a:pt x="656" y="19992"/>
                </a:cubicBezTo>
                <a:lnTo>
                  <a:pt x="656" y="19752"/>
                </a:lnTo>
                <a:lnTo>
                  <a:pt x="656" y="18994"/>
                </a:lnTo>
                <a:cubicBezTo>
                  <a:pt x="656" y="18994"/>
                  <a:pt x="6999" y="18416"/>
                  <a:pt x="9627" y="17952"/>
                </a:cubicBezTo>
                <a:lnTo>
                  <a:pt x="9627" y="17343"/>
                </a:lnTo>
                <a:cubicBezTo>
                  <a:pt x="6999" y="17808"/>
                  <a:pt x="656" y="18387"/>
                  <a:pt x="656" y="18387"/>
                </a:cubicBezTo>
                <a:lnTo>
                  <a:pt x="656" y="18146"/>
                </a:lnTo>
                <a:lnTo>
                  <a:pt x="656" y="17386"/>
                </a:lnTo>
                <a:cubicBezTo>
                  <a:pt x="656" y="17386"/>
                  <a:pt x="6999" y="16808"/>
                  <a:pt x="9627" y="16345"/>
                </a:cubicBezTo>
                <a:lnTo>
                  <a:pt x="9627" y="15738"/>
                </a:lnTo>
                <a:cubicBezTo>
                  <a:pt x="6999" y="16201"/>
                  <a:pt x="656" y="16779"/>
                  <a:pt x="656" y="16779"/>
                </a:cubicBezTo>
                <a:lnTo>
                  <a:pt x="656" y="15780"/>
                </a:lnTo>
                <a:cubicBezTo>
                  <a:pt x="656" y="15780"/>
                  <a:pt x="6999" y="15203"/>
                  <a:pt x="9627" y="14739"/>
                </a:cubicBezTo>
                <a:lnTo>
                  <a:pt x="9627" y="5143"/>
                </a:lnTo>
                <a:cubicBezTo>
                  <a:pt x="7554" y="5548"/>
                  <a:pt x="3156" y="6032"/>
                  <a:pt x="0" y="6352"/>
                </a:cubicBezTo>
                <a:cubicBezTo>
                  <a:pt x="4249" y="4042"/>
                  <a:pt x="10766" y="430"/>
                  <a:pt x="10800" y="0"/>
                </a:cubicBezTo>
                <a:close/>
              </a:path>
            </a:pathLst>
          </a:custGeom>
          <a:solidFill>
            <a:srgbClr val="D65D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434343"/>
              </a:solidFill>
              <a:latin typeface="Arial"/>
              <a:ea typeface="Arial"/>
              <a:cs typeface="Arial"/>
              <a:sym typeface="Arial"/>
            </a:endParaRPr>
          </a:p>
        </p:txBody>
      </p:sp>
      <p:sp>
        <p:nvSpPr>
          <p:cNvPr id="92" name="Google Shape;92;p2"/>
          <p:cNvSpPr/>
          <p:nvPr/>
        </p:nvSpPr>
        <p:spPr>
          <a:xfrm rot="5214234">
            <a:off x="7975784" y="6045172"/>
            <a:ext cx="450910" cy="3155755"/>
          </a:xfrm>
          <a:custGeom>
            <a:avLst/>
            <a:gdLst/>
            <a:ahLst/>
            <a:cxnLst/>
            <a:rect l="l" t="t" r="r" b="b"/>
            <a:pathLst>
              <a:path w="21600" h="21600" extrusionOk="0">
                <a:moveTo>
                  <a:pt x="10800" y="0"/>
                </a:moveTo>
                <a:cubicBezTo>
                  <a:pt x="10800" y="430"/>
                  <a:pt x="4260" y="4042"/>
                  <a:pt x="0" y="6352"/>
                </a:cubicBezTo>
                <a:cubicBezTo>
                  <a:pt x="3158" y="6033"/>
                  <a:pt x="7556" y="5549"/>
                  <a:pt x="9627" y="5145"/>
                </a:cubicBezTo>
                <a:lnTo>
                  <a:pt x="9627" y="14741"/>
                </a:lnTo>
                <a:cubicBezTo>
                  <a:pt x="7000" y="15204"/>
                  <a:pt x="656" y="15780"/>
                  <a:pt x="656" y="15780"/>
                </a:cubicBezTo>
                <a:lnTo>
                  <a:pt x="656" y="16779"/>
                </a:lnTo>
                <a:cubicBezTo>
                  <a:pt x="656" y="16779"/>
                  <a:pt x="7000" y="16203"/>
                  <a:pt x="9627" y="15739"/>
                </a:cubicBezTo>
                <a:lnTo>
                  <a:pt x="9627" y="16346"/>
                </a:lnTo>
                <a:cubicBezTo>
                  <a:pt x="7000" y="16810"/>
                  <a:pt x="656" y="17386"/>
                  <a:pt x="656" y="17386"/>
                </a:cubicBezTo>
                <a:lnTo>
                  <a:pt x="656" y="18146"/>
                </a:lnTo>
                <a:lnTo>
                  <a:pt x="656" y="18387"/>
                </a:lnTo>
                <a:cubicBezTo>
                  <a:pt x="656" y="18387"/>
                  <a:pt x="7000" y="17809"/>
                  <a:pt x="9627" y="17345"/>
                </a:cubicBezTo>
                <a:lnTo>
                  <a:pt x="9627" y="17954"/>
                </a:lnTo>
                <a:cubicBezTo>
                  <a:pt x="7000" y="18417"/>
                  <a:pt x="656" y="18994"/>
                  <a:pt x="656" y="18994"/>
                </a:cubicBezTo>
                <a:lnTo>
                  <a:pt x="656" y="19752"/>
                </a:lnTo>
                <a:lnTo>
                  <a:pt x="656" y="19992"/>
                </a:lnTo>
                <a:cubicBezTo>
                  <a:pt x="656" y="19992"/>
                  <a:pt x="7000" y="19416"/>
                  <a:pt x="9627" y="18953"/>
                </a:cubicBezTo>
                <a:lnTo>
                  <a:pt x="9627" y="19560"/>
                </a:lnTo>
                <a:cubicBezTo>
                  <a:pt x="7000" y="20023"/>
                  <a:pt x="656" y="20599"/>
                  <a:pt x="656" y="20599"/>
                </a:cubicBezTo>
                <a:lnTo>
                  <a:pt x="656" y="21360"/>
                </a:lnTo>
                <a:lnTo>
                  <a:pt x="656" y="21600"/>
                </a:lnTo>
                <a:cubicBezTo>
                  <a:pt x="656" y="21600"/>
                  <a:pt x="9985" y="20755"/>
                  <a:pt x="10731" y="20290"/>
                </a:cubicBezTo>
                <a:lnTo>
                  <a:pt x="10878" y="20290"/>
                </a:lnTo>
                <a:cubicBezTo>
                  <a:pt x="11655" y="20756"/>
                  <a:pt x="20944" y="21600"/>
                  <a:pt x="20944" y="21600"/>
                </a:cubicBezTo>
                <a:lnTo>
                  <a:pt x="20944" y="21360"/>
                </a:lnTo>
                <a:lnTo>
                  <a:pt x="20944" y="20599"/>
                </a:lnTo>
                <a:cubicBezTo>
                  <a:pt x="20944" y="20599"/>
                  <a:pt x="14601" y="20022"/>
                  <a:pt x="11973" y="19558"/>
                </a:cubicBezTo>
                <a:lnTo>
                  <a:pt x="11973" y="18951"/>
                </a:lnTo>
                <a:cubicBezTo>
                  <a:pt x="14601" y="19415"/>
                  <a:pt x="20944" y="19992"/>
                  <a:pt x="20944" y="19992"/>
                </a:cubicBezTo>
                <a:lnTo>
                  <a:pt x="20944" y="19752"/>
                </a:lnTo>
                <a:lnTo>
                  <a:pt x="20944" y="18994"/>
                </a:lnTo>
                <a:cubicBezTo>
                  <a:pt x="20944" y="18994"/>
                  <a:pt x="14601" y="18416"/>
                  <a:pt x="11973" y="17952"/>
                </a:cubicBezTo>
                <a:lnTo>
                  <a:pt x="11973" y="17343"/>
                </a:lnTo>
                <a:cubicBezTo>
                  <a:pt x="14601" y="17808"/>
                  <a:pt x="20944" y="18387"/>
                  <a:pt x="20944" y="18387"/>
                </a:cubicBezTo>
                <a:lnTo>
                  <a:pt x="20944" y="18146"/>
                </a:lnTo>
                <a:lnTo>
                  <a:pt x="20944" y="17386"/>
                </a:lnTo>
                <a:cubicBezTo>
                  <a:pt x="20944" y="17386"/>
                  <a:pt x="14601" y="16808"/>
                  <a:pt x="11973" y="16345"/>
                </a:cubicBezTo>
                <a:lnTo>
                  <a:pt x="11973" y="15738"/>
                </a:lnTo>
                <a:cubicBezTo>
                  <a:pt x="14601" y="16201"/>
                  <a:pt x="20944" y="16779"/>
                  <a:pt x="20944" y="16779"/>
                </a:cubicBezTo>
                <a:lnTo>
                  <a:pt x="20944" y="15780"/>
                </a:lnTo>
                <a:cubicBezTo>
                  <a:pt x="20944" y="15780"/>
                  <a:pt x="14601" y="15203"/>
                  <a:pt x="11973" y="14739"/>
                </a:cubicBezTo>
                <a:lnTo>
                  <a:pt x="11973" y="5143"/>
                </a:lnTo>
                <a:cubicBezTo>
                  <a:pt x="14046" y="5548"/>
                  <a:pt x="18444" y="6032"/>
                  <a:pt x="21600" y="6352"/>
                </a:cubicBezTo>
                <a:cubicBezTo>
                  <a:pt x="17351" y="4042"/>
                  <a:pt x="10834" y="430"/>
                  <a:pt x="10800" y="0"/>
                </a:cubicBezTo>
                <a:close/>
              </a:path>
            </a:pathLst>
          </a:custGeom>
          <a:solidFill>
            <a:srgbClr val="D65D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rgbClr val="434343"/>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pic>
        <p:nvPicPr>
          <p:cNvPr id="97" name="Google Shape;97;p3" descr="r2.jpeg"/>
          <p:cNvPicPr preferRelativeResize="0">
            <a:picLocks noGrp="1"/>
          </p:cNvPicPr>
          <p:nvPr>
            <p:ph type="pic" idx="2"/>
          </p:nvPr>
        </p:nvPicPr>
        <p:blipFill rotWithShape="1">
          <a:blip r:embed="rId4">
            <a:alphaModFix/>
          </a:blip>
          <a:srcRect l="31882" r="5484"/>
          <a:stretch/>
        </p:blipFill>
        <p:spPr>
          <a:xfrm>
            <a:off x="11476766" y="-38525"/>
            <a:ext cx="12889310" cy="13716000"/>
          </a:xfrm>
          <a:prstGeom prst="rect">
            <a:avLst/>
          </a:prstGeom>
          <a:noFill/>
          <a:ln>
            <a:noFill/>
          </a:ln>
        </p:spPr>
      </p:pic>
      <p:sp>
        <p:nvSpPr>
          <p:cNvPr id="98" name="Google Shape;98;p3"/>
          <p:cNvSpPr txBox="1">
            <a:spLocks noGrp="1"/>
          </p:cNvSpPr>
          <p:nvPr>
            <p:ph type="title"/>
          </p:nvPr>
        </p:nvSpPr>
        <p:spPr>
          <a:xfrm>
            <a:off x="829564" y="4512458"/>
            <a:ext cx="9651900" cy="3200100"/>
          </a:xfrm>
          <a:prstGeom prst="rect">
            <a:avLst/>
          </a:prstGeom>
          <a:noFill/>
          <a:ln>
            <a:noFill/>
          </a:ln>
        </p:spPr>
        <p:txBody>
          <a:bodyPr spcFirstLastPara="1" wrap="square" lIns="50800" tIns="50800" rIns="50800" bIns="50800" anchor="b" anchorCtr="0">
            <a:normAutofit/>
          </a:bodyPr>
          <a:lstStyle/>
          <a:p>
            <a:pPr marL="0" lvl="0" indent="0" algn="ctr" rtl="0">
              <a:lnSpc>
                <a:spcPct val="80000"/>
              </a:lnSpc>
              <a:spcBef>
                <a:spcPts val="0"/>
              </a:spcBef>
              <a:spcAft>
                <a:spcPts val="0"/>
              </a:spcAft>
              <a:buClr>
                <a:schemeClr val="accent5"/>
              </a:buClr>
              <a:buSzPts val="8400"/>
              <a:buFont typeface="Arial"/>
              <a:buNone/>
            </a:pPr>
            <a:r>
              <a:rPr lang="en-US" sz="8100">
                <a:solidFill>
                  <a:srgbClr val="434343"/>
                </a:solidFill>
                <a:latin typeface="Times New Roman"/>
                <a:ea typeface="Times New Roman"/>
                <a:cs typeface="Times New Roman"/>
                <a:sym typeface="Times New Roman"/>
              </a:rPr>
              <a:t>PROJECT</a:t>
            </a:r>
            <a:endParaRPr sz="8100">
              <a:solidFill>
                <a:srgbClr val="434343"/>
              </a:solidFill>
              <a:latin typeface="Times New Roman"/>
              <a:ea typeface="Times New Roman"/>
              <a:cs typeface="Times New Roman"/>
              <a:sym typeface="Times New Roman"/>
            </a:endParaRPr>
          </a:p>
          <a:p>
            <a:pPr marL="0" lvl="0" indent="0" algn="ctr" rtl="0">
              <a:lnSpc>
                <a:spcPct val="80000"/>
              </a:lnSpc>
              <a:spcBef>
                <a:spcPts val="0"/>
              </a:spcBef>
              <a:spcAft>
                <a:spcPts val="0"/>
              </a:spcAft>
              <a:buClr>
                <a:schemeClr val="accent5"/>
              </a:buClr>
              <a:buSzPts val="8400"/>
              <a:buFont typeface="Arial"/>
              <a:buNone/>
            </a:pPr>
            <a:r>
              <a:rPr lang="en-US" sz="8100">
                <a:solidFill>
                  <a:srgbClr val="434343"/>
                </a:solidFill>
                <a:latin typeface="Times New Roman"/>
                <a:ea typeface="Times New Roman"/>
                <a:cs typeface="Times New Roman"/>
                <a:sym typeface="Times New Roman"/>
              </a:rPr>
              <a:t>DESCRIPTION</a:t>
            </a:r>
            <a:endParaRPr sz="8100">
              <a:solidFill>
                <a:srgbClr val="434343"/>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1270000" y="812800"/>
            <a:ext cx="21843900" cy="1557300"/>
          </a:xfrm>
          <a:prstGeom prst="rect">
            <a:avLst/>
          </a:prstGeom>
          <a:noFill/>
          <a:ln>
            <a:noFill/>
          </a:ln>
        </p:spPr>
        <p:txBody>
          <a:bodyPr spcFirstLastPara="1" wrap="square" lIns="50800" tIns="50800" rIns="50800" bIns="50800" anchor="b" anchorCtr="0">
            <a:normAutofit/>
          </a:bodyPr>
          <a:lstStyle/>
          <a:p>
            <a:pPr marL="0" lvl="0" indent="0" algn="ctr" rtl="0">
              <a:lnSpc>
                <a:spcPct val="80000"/>
              </a:lnSpc>
              <a:spcBef>
                <a:spcPts val="0"/>
              </a:spcBef>
              <a:spcAft>
                <a:spcPts val="0"/>
              </a:spcAft>
              <a:buClr>
                <a:srgbClr val="FFFFFF"/>
              </a:buClr>
              <a:buSzPts val="8400"/>
              <a:buFont typeface="Arial"/>
              <a:buNone/>
            </a:pPr>
            <a:r>
              <a:rPr lang="en-US" sz="7900" i="0" u="none" strike="noStrike" cap="none">
                <a:solidFill>
                  <a:srgbClr val="434343"/>
                </a:solidFill>
                <a:latin typeface="Times New Roman"/>
                <a:ea typeface="Times New Roman"/>
                <a:cs typeface="Times New Roman"/>
                <a:sym typeface="Times New Roman"/>
              </a:rPr>
              <a:t>PROJECT DESCRIPTION</a:t>
            </a:r>
            <a:endParaRPr sz="7900">
              <a:solidFill>
                <a:srgbClr val="434343"/>
              </a:solidFill>
              <a:latin typeface="Times New Roman"/>
              <a:ea typeface="Times New Roman"/>
              <a:cs typeface="Times New Roman"/>
              <a:sym typeface="Times New Roman"/>
            </a:endParaRPr>
          </a:p>
        </p:txBody>
      </p:sp>
      <p:sp>
        <p:nvSpPr>
          <p:cNvPr id="104" name="Google Shape;104;p4"/>
          <p:cNvSpPr txBox="1">
            <a:spLocks noGrp="1"/>
          </p:cNvSpPr>
          <p:nvPr>
            <p:ph type="body" idx="2"/>
          </p:nvPr>
        </p:nvSpPr>
        <p:spPr>
          <a:xfrm>
            <a:off x="1270000" y="3196200"/>
            <a:ext cx="21843900" cy="8432700"/>
          </a:xfrm>
          <a:prstGeom prst="rect">
            <a:avLst/>
          </a:prstGeom>
          <a:noFill/>
          <a:ln>
            <a:noFill/>
          </a:ln>
        </p:spPr>
        <p:txBody>
          <a:bodyPr spcFirstLastPara="1" wrap="square" lIns="50800" tIns="50800" rIns="50800" bIns="50800" anchor="t" anchorCtr="0">
            <a:normAutofit/>
          </a:bodyPr>
          <a:lstStyle/>
          <a:p>
            <a:pPr marL="457200" lvl="0" indent="-615950" algn="l" rtl="0">
              <a:lnSpc>
                <a:spcPct val="115000"/>
              </a:lnSpc>
              <a:spcBef>
                <a:spcPts val="0"/>
              </a:spcBef>
              <a:spcAft>
                <a:spcPts val="0"/>
              </a:spcAft>
              <a:buClr>
                <a:srgbClr val="666666"/>
              </a:buClr>
              <a:buSzPts val="6100"/>
              <a:buChar char="•"/>
            </a:pPr>
            <a:r>
              <a:rPr lang="en-US" sz="6100">
                <a:solidFill>
                  <a:srgbClr val="666666"/>
                </a:solidFill>
              </a:rPr>
              <a:t>Squander is an application that allows users to manage waste by analyzing images to categorize types of waste and to plan waste management accordingly. </a:t>
            </a:r>
            <a:endParaRPr sz="6100">
              <a:solidFill>
                <a:srgbClr val="666666"/>
              </a:solidFill>
            </a:endParaRPr>
          </a:p>
          <a:p>
            <a:pPr marL="457200" lvl="0" indent="0" algn="l" rtl="0">
              <a:lnSpc>
                <a:spcPct val="115000"/>
              </a:lnSpc>
              <a:spcBef>
                <a:spcPts val="1200"/>
              </a:spcBef>
              <a:spcAft>
                <a:spcPts val="0"/>
              </a:spcAft>
              <a:buNone/>
            </a:pPr>
            <a:endParaRPr sz="4100">
              <a:solidFill>
                <a:srgbClr val="666666"/>
              </a:solidFill>
            </a:endParaRPr>
          </a:p>
          <a:p>
            <a:pPr marL="457200" lvl="0" indent="-615950" algn="l" rtl="0">
              <a:lnSpc>
                <a:spcPct val="115000"/>
              </a:lnSpc>
              <a:spcBef>
                <a:spcPts val="1200"/>
              </a:spcBef>
              <a:spcAft>
                <a:spcPts val="0"/>
              </a:spcAft>
              <a:buClr>
                <a:srgbClr val="666666"/>
              </a:buClr>
              <a:buSzPts val="6100"/>
              <a:buChar char="•"/>
            </a:pPr>
            <a:r>
              <a:rPr lang="en-US" sz="6100">
                <a:solidFill>
                  <a:srgbClr val="666666"/>
                </a:solidFill>
              </a:rPr>
              <a:t> The goal of this project is to make it easier to recycle waste after any kind of event or project.</a:t>
            </a:r>
            <a:endParaRPr sz="61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g1163d4f9b3c_0_0"/>
          <p:cNvSpPr txBox="1">
            <a:spLocks noGrp="1"/>
          </p:cNvSpPr>
          <p:nvPr>
            <p:ph type="title"/>
          </p:nvPr>
        </p:nvSpPr>
        <p:spPr>
          <a:xfrm>
            <a:off x="1270013" y="862625"/>
            <a:ext cx="21843900" cy="1557300"/>
          </a:xfrm>
          <a:prstGeom prst="rect">
            <a:avLst/>
          </a:prstGeom>
        </p:spPr>
        <p:txBody>
          <a:bodyPr spcFirstLastPara="1" wrap="square" lIns="50800" tIns="50800" rIns="50800" bIns="50800" anchor="b" anchorCtr="0">
            <a:normAutofit/>
          </a:bodyPr>
          <a:lstStyle/>
          <a:p>
            <a:pPr marL="0" lvl="0" indent="0" algn="ctr" rtl="0">
              <a:spcBef>
                <a:spcPts val="0"/>
              </a:spcBef>
              <a:spcAft>
                <a:spcPts val="0"/>
              </a:spcAft>
              <a:buNone/>
            </a:pPr>
            <a:r>
              <a:rPr lang="en-US">
                <a:solidFill>
                  <a:srgbClr val="434343"/>
                </a:solidFill>
                <a:latin typeface="Times New Roman"/>
                <a:ea typeface="Times New Roman"/>
                <a:cs typeface="Times New Roman"/>
                <a:sym typeface="Times New Roman"/>
              </a:rPr>
              <a:t>TECHNOLOGIES</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110" name="Google Shape;110;g1163d4f9b3c_0_0"/>
          <p:cNvPicPr preferRelativeResize="0"/>
          <p:nvPr/>
        </p:nvPicPr>
        <p:blipFill rotWithShape="1">
          <a:blip r:embed="rId4">
            <a:alphaModFix/>
          </a:blip>
          <a:srcRect b="2477"/>
          <a:stretch/>
        </p:blipFill>
        <p:spPr>
          <a:xfrm>
            <a:off x="4881525" y="3597850"/>
            <a:ext cx="5137776" cy="2818624"/>
          </a:xfrm>
          <a:prstGeom prst="rect">
            <a:avLst/>
          </a:prstGeom>
          <a:noFill/>
          <a:ln>
            <a:noFill/>
          </a:ln>
        </p:spPr>
      </p:pic>
      <p:pic>
        <p:nvPicPr>
          <p:cNvPr id="111" name="Google Shape;111;g1163d4f9b3c_0_0"/>
          <p:cNvPicPr preferRelativeResize="0"/>
          <p:nvPr/>
        </p:nvPicPr>
        <p:blipFill rotWithShape="1">
          <a:blip r:embed="rId5">
            <a:alphaModFix/>
          </a:blip>
          <a:srcRect l="-2030" t="-29115" r="2030"/>
          <a:stretch/>
        </p:blipFill>
        <p:spPr>
          <a:xfrm>
            <a:off x="12577525" y="3133900"/>
            <a:ext cx="8444475" cy="3161775"/>
          </a:xfrm>
          <a:prstGeom prst="rect">
            <a:avLst/>
          </a:prstGeom>
          <a:noFill/>
          <a:ln>
            <a:noFill/>
          </a:ln>
        </p:spPr>
      </p:pic>
      <p:pic>
        <p:nvPicPr>
          <p:cNvPr id="112" name="Google Shape;112;g1163d4f9b3c_0_0"/>
          <p:cNvPicPr preferRelativeResize="0"/>
          <p:nvPr/>
        </p:nvPicPr>
        <p:blipFill rotWithShape="1">
          <a:blip r:embed="rId6">
            <a:alphaModFix/>
          </a:blip>
          <a:srcRect t="2180" b="-2179"/>
          <a:stretch/>
        </p:blipFill>
        <p:spPr>
          <a:xfrm>
            <a:off x="14230875" y="7608125"/>
            <a:ext cx="5137775" cy="3503125"/>
          </a:xfrm>
          <a:prstGeom prst="rect">
            <a:avLst/>
          </a:prstGeom>
          <a:noFill/>
          <a:ln>
            <a:noFill/>
          </a:ln>
        </p:spPr>
      </p:pic>
      <p:pic>
        <p:nvPicPr>
          <p:cNvPr id="113" name="Google Shape;113;g1163d4f9b3c_0_0"/>
          <p:cNvPicPr preferRelativeResize="0"/>
          <p:nvPr/>
        </p:nvPicPr>
        <p:blipFill>
          <a:blip r:embed="rId7">
            <a:alphaModFix/>
          </a:blip>
          <a:stretch>
            <a:fillRect/>
          </a:stretch>
        </p:blipFill>
        <p:spPr>
          <a:xfrm>
            <a:off x="2946398" y="7608126"/>
            <a:ext cx="9008036" cy="350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5"/>
          <p:cNvPicPr preferRelativeResize="0">
            <a:picLocks noGrp="1"/>
          </p:cNvPicPr>
          <p:nvPr>
            <p:ph type="pic" idx="2"/>
          </p:nvPr>
        </p:nvPicPr>
        <p:blipFill rotWithShape="1">
          <a:blip r:embed="rId3">
            <a:alphaModFix/>
          </a:blip>
          <a:srcRect t="12292" b="12292"/>
          <a:stretch/>
        </p:blipFill>
        <p:spPr>
          <a:xfrm>
            <a:off x="0" y="-38100"/>
            <a:ext cx="24383998" cy="13792201"/>
          </a:xfrm>
          <a:prstGeom prst="rect">
            <a:avLst/>
          </a:prstGeom>
          <a:noFill/>
          <a:ln>
            <a:noFill/>
          </a:ln>
        </p:spPr>
      </p:pic>
      <p:sp>
        <p:nvSpPr>
          <p:cNvPr id="119" name="Google Shape;119;p5"/>
          <p:cNvSpPr txBox="1">
            <a:spLocks noGrp="1"/>
          </p:cNvSpPr>
          <p:nvPr>
            <p:ph type="title"/>
          </p:nvPr>
        </p:nvSpPr>
        <p:spPr>
          <a:xfrm>
            <a:off x="1527225" y="5396000"/>
            <a:ext cx="16766100" cy="1293900"/>
          </a:xfrm>
          <a:prstGeom prst="rect">
            <a:avLst/>
          </a:prstGeom>
          <a:noFill/>
          <a:ln>
            <a:noFill/>
          </a:ln>
        </p:spPr>
        <p:txBody>
          <a:bodyPr spcFirstLastPara="1" wrap="square" lIns="50800" tIns="50800" rIns="50800" bIns="50800" anchor="b" anchorCtr="0">
            <a:normAutofit fontScale="90000"/>
          </a:bodyPr>
          <a:lstStyle/>
          <a:p>
            <a:pPr marL="0" lvl="0" indent="0" algn="l" rtl="0">
              <a:lnSpc>
                <a:spcPct val="90000"/>
              </a:lnSpc>
              <a:spcBef>
                <a:spcPts val="0"/>
              </a:spcBef>
              <a:spcAft>
                <a:spcPts val="0"/>
              </a:spcAft>
              <a:buClr>
                <a:srgbClr val="FFFFFF"/>
              </a:buClr>
              <a:buSzPct val="136470"/>
              <a:buFont typeface="Arial"/>
              <a:buNone/>
            </a:pPr>
            <a:r>
              <a:rPr lang="en-US" sz="8500"/>
              <a:t>                    </a:t>
            </a:r>
            <a:r>
              <a:rPr lang="en-US" sz="9500">
                <a:latin typeface="Times New Roman"/>
                <a:ea typeface="Times New Roman"/>
                <a:cs typeface="Times New Roman"/>
                <a:sym typeface="Times New Roman"/>
              </a:rPr>
              <a:t> </a:t>
            </a:r>
            <a:r>
              <a:rPr lang="en-US" sz="9500" b="1">
                <a:latin typeface="Times New Roman"/>
                <a:ea typeface="Times New Roman"/>
                <a:cs typeface="Times New Roman"/>
                <a:sym typeface="Times New Roman"/>
              </a:rPr>
              <a:t>MARKET ANALYSIS</a:t>
            </a:r>
            <a:endParaRPr sz="9500"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3"/>
        <p:cNvGrpSpPr/>
        <p:nvPr/>
      </p:nvGrpSpPr>
      <p:grpSpPr>
        <a:xfrm>
          <a:off x="0" y="0"/>
          <a:ext cx="0" cy="0"/>
          <a:chOff x="0" y="0"/>
          <a:chExt cx="0" cy="0"/>
        </a:xfrm>
      </p:grpSpPr>
      <p:graphicFrame>
        <p:nvGraphicFramePr>
          <p:cNvPr id="124" name="Google Shape;124;p6"/>
          <p:cNvGraphicFramePr/>
          <p:nvPr/>
        </p:nvGraphicFramePr>
        <p:xfrm>
          <a:off x="788026" y="496413"/>
          <a:ext cx="3000000" cy="3000000"/>
        </p:xfrm>
        <a:graphic>
          <a:graphicData uri="http://schemas.openxmlformats.org/drawingml/2006/table">
            <a:tbl>
              <a:tblPr firstRow="1" firstCol="1">
                <a:noFill/>
                <a:tableStyleId>{CD747907-3051-457F-82E1-A5954F364D38}</a:tableStyleId>
              </a:tblPr>
              <a:tblGrid>
                <a:gridCol w="5701975">
                  <a:extLst>
                    <a:ext uri="{9D8B030D-6E8A-4147-A177-3AD203B41FA5}">
                      <a16:colId xmlns:a16="http://schemas.microsoft.com/office/drawing/2014/main" val="20000"/>
                    </a:ext>
                  </a:extLst>
                </a:gridCol>
                <a:gridCol w="5701975">
                  <a:extLst>
                    <a:ext uri="{9D8B030D-6E8A-4147-A177-3AD203B41FA5}">
                      <a16:colId xmlns:a16="http://schemas.microsoft.com/office/drawing/2014/main" val="20001"/>
                    </a:ext>
                  </a:extLst>
                </a:gridCol>
                <a:gridCol w="5701975">
                  <a:extLst>
                    <a:ext uri="{9D8B030D-6E8A-4147-A177-3AD203B41FA5}">
                      <a16:colId xmlns:a16="http://schemas.microsoft.com/office/drawing/2014/main" val="20002"/>
                    </a:ext>
                  </a:extLst>
                </a:gridCol>
                <a:gridCol w="5701975">
                  <a:extLst>
                    <a:ext uri="{9D8B030D-6E8A-4147-A177-3AD203B41FA5}">
                      <a16:colId xmlns:a16="http://schemas.microsoft.com/office/drawing/2014/main" val="20003"/>
                    </a:ext>
                  </a:extLst>
                </a:gridCol>
              </a:tblGrid>
              <a:tr h="2544625">
                <a:tc>
                  <a:txBody>
                    <a:bodyPr/>
                    <a:lstStyle/>
                    <a:p>
                      <a:pPr marL="0" marR="0" lvl="0" indent="0" algn="ctr" rtl="0">
                        <a:lnSpc>
                          <a:spcPct val="100000"/>
                        </a:lnSpc>
                        <a:spcBef>
                          <a:spcPts val="0"/>
                        </a:spcBef>
                        <a:spcAft>
                          <a:spcPts val="0"/>
                        </a:spcAft>
                        <a:buClr>
                          <a:srgbClr val="FFFFFF"/>
                        </a:buClr>
                        <a:buSzPts val="4000"/>
                        <a:buFont typeface="Arial"/>
                        <a:buNone/>
                      </a:pPr>
                      <a:r>
                        <a:rPr lang="en-US" sz="4000" u="none" strike="noStrike" cap="none">
                          <a:solidFill>
                            <a:srgbClr val="FFFFFF"/>
                          </a:solidFill>
                        </a:rPr>
                        <a:t>AppName</a:t>
                      </a:r>
                      <a:endParaRPr/>
                    </a:p>
                  </a:txBody>
                  <a:tcPr marL="50800" marR="50800" marT="50800" marB="50800" anchor="ctr">
                    <a:lnL w="12700" cap="flat" cmpd="sng">
                      <a:solidFill>
                        <a:srgbClr val="A9A9A9"/>
                      </a:solidFill>
                      <a:prstDash val="solid"/>
                      <a:round/>
                      <a:headEnd type="none" w="sm" len="sm"/>
                      <a:tailEnd type="none" w="sm" len="sm"/>
                    </a:lnL>
                  </a:tcPr>
                </a:tc>
                <a:tc>
                  <a:txBody>
                    <a:bodyPr/>
                    <a:lstStyle/>
                    <a:p>
                      <a:pPr marL="0" marR="0" lvl="0" indent="0" algn="ctr" rtl="0">
                        <a:lnSpc>
                          <a:spcPct val="100000"/>
                        </a:lnSpc>
                        <a:spcBef>
                          <a:spcPts val="0"/>
                        </a:spcBef>
                        <a:spcAft>
                          <a:spcPts val="0"/>
                        </a:spcAft>
                        <a:buClr>
                          <a:srgbClr val="FFFFFF"/>
                        </a:buClr>
                        <a:buSzPts val="4000"/>
                        <a:buFont typeface="Arial"/>
                        <a:buNone/>
                      </a:pPr>
                      <a:r>
                        <a:rPr lang="en-US" sz="4000" u="none" strike="noStrike" cap="none">
                          <a:solidFill>
                            <a:srgbClr val="FFFFFF"/>
                          </a:solidFill>
                        </a:rPr>
                        <a:t>Platform</a:t>
                      </a:r>
                      <a:endParaRPr/>
                    </a:p>
                  </a:txBody>
                  <a:tcPr marL="50800" marR="50800" marT="50800" marB="50800" anchor="ctr"/>
                </a:tc>
                <a:tc>
                  <a:txBody>
                    <a:bodyPr/>
                    <a:lstStyle/>
                    <a:p>
                      <a:pPr marL="0" marR="0" lvl="0" indent="0" algn="ctr" rtl="0">
                        <a:lnSpc>
                          <a:spcPct val="100000"/>
                        </a:lnSpc>
                        <a:spcBef>
                          <a:spcPts val="0"/>
                        </a:spcBef>
                        <a:spcAft>
                          <a:spcPts val="0"/>
                        </a:spcAft>
                        <a:buClr>
                          <a:srgbClr val="FFFFFF"/>
                        </a:buClr>
                        <a:buSzPts val="4000"/>
                        <a:buFont typeface="Arial"/>
                        <a:buNone/>
                      </a:pPr>
                      <a:r>
                        <a:rPr lang="en-US" sz="4000" u="none" strike="noStrike" cap="none">
                          <a:solidFill>
                            <a:srgbClr val="FFFFFF"/>
                          </a:solidFill>
                        </a:rPr>
                        <a:t>Image Recognition</a:t>
                      </a:r>
                      <a:endParaRPr/>
                    </a:p>
                  </a:txBody>
                  <a:tcPr marL="50800" marR="50800" marT="50800" marB="50800" anchor="ctr"/>
                </a:tc>
                <a:tc>
                  <a:txBody>
                    <a:bodyPr/>
                    <a:lstStyle/>
                    <a:p>
                      <a:pPr marL="0" marR="0" lvl="0" indent="0" algn="ctr" rtl="0">
                        <a:lnSpc>
                          <a:spcPct val="100000"/>
                        </a:lnSpc>
                        <a:spcBef>
                          <a:spcPts val="0"/>
                        </a:spcBef>
                        <a:spcAft>
                          <a:spcPts val="0"/>
                        </a:spcAft>
                        <a:buClr>
                          <a:srgbClr val="FFFFFF"/>
                        </a:buClr>
                        <a:buSzPts val="4000"/>
                        <a:buFont typeface="Arial"/>
                        <a:buNone/>
                      </a:pPr>
                      <a:r>
                        <a:rPr lang="en-US" sz="4000" u="none" strike="noStrike" cap="none">
                          <a:solidFill>
                            <a:srgbClr val="FFFFFF"/>
                          </a:solidFill>
                        </a:rPr>
                        <a:t>Function</a:t>
                      </a:r>
                      <a:endParaRPr/>
                    </a:p>
                  </a:txBody>
                  <a:tcPr marL="50800" marR="50800" marT="50800" marB="50800" anchor="ctr">
                    <a:lnR w="12700" cap="flat" cmpd="sng">
                      <a:solidFill>
                        <a:srgbClr val="A9A9A9"/>
                      </a:solidFill>
                      <a:prstDash val="solid"/>
                      <a:round/>
                      <a:headEnd type="none" w="sm" len="sm"/>
                      <a:tailEnd type="none" w="sm" len="sm"/>
                    </a:lnR>
                  </a:tcPr>
                </a:tc>
                <a:extLst>
                  <a:ext uri="{0D108BD9-81ED-4DB2-BD59-A6C34878D82A}">
                    <a16:rowId xmlns:a16="http://schemas.microsoft.com/office/drawing/2014/main" val="10000"/>
                  </a:ext>
                </a:extLst>
              </a:tr>
              <a:tr h="2544625">
                <a:tc>
                  <a:txBody>
                    <a:bodyPr/>
                    <a:lstStyle/>
                    <a:p>
                      <a:pPr marL="0" marR="0" lvl="0" indent="0" algn="ctr" rtl="0">
                        <a:lnSpc>
                          <a:spcPct val="100000"/>
                        </a:lnSpc>
                        <a:spcBef>
                          <a:spcPts val="0"/>
                        </a:spcBef>
                        <a:spcAft>
                          <a:spcPts val="0"/>
                        </a:spcAft>
                        <a:buClr>
                          <a:srgbClr val="FFFFFF"/>
                        </a:buClr>
                        <a:buSzPts val="4000"/>
                        <a:buFont typeface="Arial"/>
                        <a:buNone/>
                      </a:pPr>
                      <a:r>
                        <a:rPr lang="en-US" sz="4000" u="none" strike="noStrike" cap="none">
                          <a:solidFill>
                            <a:srgbClr val="FFFFFF"/>
                          </a:solidFill>
                        </a:rPr>
                        <a:t>Squander</a:t>
                      </a:r>
                      <a:endParaRPr/>
                    </a:p>
                  </a:txBody>
                  <a:tcPr marL="50800" marR="50800" marT="50800" marB="50800" anchor="ctr"/>
                </a:tc>
                <a:tc>
                  <a:txBody>
                    <a:bodyPr/>
                    <a:lstStyle/>
                    <a:p>
                      <a:pPr marL="0" marR="0" lvl="0" indent="0" algn="ctr" rtl="0">
                        <a:lnSpc>
                          <a:spcPct val="100000"/>
                        </a:lnSpc>
                        <a:spcBef>
                          <a:spcPts val="0"/>
                        </a:spcBef>
                        <a:spcAft>
                          <a:spcPts val="0"/>
                        </a:spcAft>
                        <a:buClr>
                          <a:schemeClr val="lt1"/>
                        </a:buClr>
                        <a:buSzPts val="3200"/>
                        <a:buFont typeface="Arial"/>
                        <a:buNone/>
                      </a:pPr>
                      <a:r>
                        <a:rPr lang="en-US" sz="3200"/>
                        <a:t>Web and Mobile Application</a:t>
                      </a:r>
                      <a:endParaRPr sz="3200" u="none" strike="noStrike" cap="none"/>
                    </a:p>
                  </a:txBody>
                  <a:tcPr marL="50800" marR="50800" marT="50800" marB="50800" anchor="ctr"/>
                </a:tc>
                <a:tc>
                  <a:txBody>
                    <a:bodyPr/>
                    <a:lstStyle/>
                    <a:p>
                      <a:pPr marL="0" marR="0" lvl="0" indent="0" algn="ctr" rtl="0">
                        <a:lnSpc>
                          <a:spcPct val="100000"/>
                        </a:lnSpc>
                        <a:spcBef>
                          <a:spcPts val="0"/>
                        </a:spcBef>
                        <a:spcAft>
                          <a:spcPts val="0"/>
                        </a:spcAft>
                        <a:buClr>
                          <a:srgbClr val="FFFFFF"/>
                        </a:buClr>
                        <a:buSzPts val="3200"/>
                        <a:buFont typeface="Arial"/>
                        <a:buNone/>
                      </a:pPr>
                      <a:r>
                        <a:rPr lang="en-US" sz="3200" u="none" strike="noStrike" cap="none">
                          <a:solidFill>
                            <a:srgbClr val="FFFFFF"/>
                          </a:solidFill>
                        </a:rPr>
                        <a:t>Yes</a:t>
                      </a:r>
                      <a:endParaRPr/>
                    </a:p>
                  </a:txBody>
                  <a:tcPr marL="50800" marR="50800" marT="50800" marB="50800" anchor="ctr"/>
                </a:tc>
                <a:tc>
                  <a:txBody>
                    <a:bodyPr/>
                    <a:lstStyle/>
                    <a:p>
                      <a:pPr marL="0" marR="0" lvl="0" indent="0" algn="l" rtl="0">
                        <a:lnSpc>
                          <a:spcPct val="100000"/>
                        </a:lnSpc>
                        <a:spcBef>
                          <a:spcPts val="0"/>
                        </a:spcBef>
                        <a:spcAft>
                          <a:spcPts val="0"/>
                        </a:spcAft>
                        <a:buClr>
                          <a:srgbClr val="FFFFFF"/>
                        </a:buClr>
                        <a:buSzPts val="3200"/>
                        <a:buFont typeface="Arial"/>
                        <a:buNone/>
                      </a:pPr>
                      <a:r>
                        <a:rPr lang="en-US" sz="3200" u="none" strike="noStrike" cap="none">
                          <a:solidFill>
                            <a:srgbClr val="FFFFFF"/>
                          </a:solidFill>
                        </a:rPr>
                        <a:t>Uses Image recognition to detect waste and allows user to find proper recycling plants and schedule pickup.</a:t>
                      </a:r>
                      <a:endParaRPr/>
                    </a:p>
                  </a:txBody>
                  <a:tcPr marL="50800" marR="50800" marT="50800" marB="50800" anchor="ctr">
                    <a:lnR w="12700" cap="flat" cmpd="sng">
                      <a:solidFill>
                        <a:srgbClr val="A9A9A9"/>
                      </a:solidFill>
                      <a:prstDash val="solid"/>
                      <a:round/>
                      <a:headEnd type="none" w="sm" len="sm"/>
                      <a:tailEnd type="none" w="sm" len="sm"/>
                    </a:lnR>
                  </a:tcPr>
                </a:tc>
                <a:extLst>
                  <a:ext uri="{0D108BD9-81ED-4DB2-BD59-A6C34878D82A}">
                    <a16:rowId xmlns:a16="http://schemas.microsoft.com/office/drawing/2014/main" val="10001"/>
                  </a:ext>
                </a:extLst>
              </a:tr>
              <a:tr h="2544625">
                <a:tc>
                  <a:txBody>
                    <a:bodyPr/>
                    <a:lstStyle/>
                    <a:p>
                      <a:pPr marL="0" marR="0" lvl="0" indent="0" algn="ctr" rtl="0">
                        <a:lnSpc>
                          <a:spcPct val="100000"/>
                        </a:lnSpc>
                        <a:spcBef>
                          <a:spcPts val="0"/>
                        </a:spcBef>
                        <a:spcAft>
                          <a:spcPts val="0"/>
                        </a:spcAft>
                        <a:buClr>
                          <a:srgbClr val="FFFFFF"/>
                        </a:buClr>
                        <a:buSzPts val="4000"/>
                        <a:buFont typeface="Arial"/>
                        <a:buNone/>
                      </a:pPr>
                      <a:r>
                        <a:rPr lang="en-US" sz="4000" u="none" strike="noStrike" cap="none">
                          <a:solidFill>
                            <a:srgbClr val="FFFFFF"/>
                          </a:solidFill>
                        </a:rPr>
                        <a:t>RecycleNation</a:t>
                      </a:r>
                      <a:endParaRPr/>
                    </a:p>
                  </a:txBody>
                  <a:tcPr marL="50800" marR="50800" marT="50800" marB="50800" anchor="ctr"/>
                </a:tc>
                <a:tc>
                  <a:txBody>
                    <a:bodyPr/>
                    <a:lstStyle/>
                    <a:p>
                      <a:pPr marL="0" marR="0" lvl="0" indent="0" algn="ctr" rtl="0">
                        <a:lnSpc>
                          <a:spcPct val="100000"/>
                        </a:lnSpc>
                        <a:spcBef>
                          <a:spcPts val="0"/>
                        </a:spcBef>
                        <a:spcAft>
                          <a:spcPts val="0"/>
                        </a:spcAft>
                        <a:buClr>
                          <a:srgbClr val="FFFFFF"/>
                        </a:buClr>
                        <a:buSzPts val="3200"/>
                        <a:buFont typeface="Arial"/>
                        <a:buNone/>
                      </a:pPr>
                      <a:r>
                        <a:rPr lang="en-US" sz="3200" u="none" strike="noStrike" cap="none">
                          <a:solidFill>
                            <a:srgbClr val="FFFFFF"/>
                          </a:solidFill>
                        </a:rPr>
                        <a:t>Web and Mobile Application</a:t>
                      </a:r>
                      <a:endParaRPr/>
                    </a:p>
                  </a:txBody>
                  <a:tcPr marL="50800" marR="50800" marT="50800" marB="50800" anchor="ctr"/>
                </a:tc>
                <a:tc>
                  <a:txBody>
                    <a:bodyPr/>
                    <a:lstStyle/>
                    <a:p>
                      <a:pPr marL="0" marR="0" lvl="0" indent="0" algn="ctr" rtl="0">
                        <a:lnSpc>
                          <a:spcPct val="100000"/>
                        </a:lnSpc>
                        <a:spcBef>
                          <a:spcPts val="0"/>
                        </a:spcBef>
                        <a:spcAft>
                          <a:spcPts val="0"/>
                        </a:spcAft>
                        <a:buClr>
                          <a:srgbClr val="FFFFFF"/>
                        </a:buClr>
                        <a:buSzPts val="3200"/>
                        <a:buFont typeface="Arial"/>
                        <a:buNone/>
                      </a:pPr>
                      <a:r>
                        <a:rPr lang="en-US" sz="3200" u="none" strike="noStrike" cap="none">
                          <a:solidFill>
                            <a:srgbClr val="FFFFFF"/>
                          </a:solidFill>
                        </a:rPr>
                        <a:t>No</a:t>
                      </a:r>
                      <a:endParaRPr/>
                    </a:p>
                  </a:txBody>
                  <a:tcPr marL="50800" marR="50800" marT="50800" marB="50800" anchor="ctr"/>
                </a:tc>
                <a:tc>
                  <a:txBody>
                    <a:bodyPr/>
                    <a:lstStyle/>
                    <a:p>
                      <a:pPr marL="0" marR="0" lvl="0" indent="0" algn="l" rtl="0">
                        <a:lnSpc>
                          <a:spcPct val="100000"/>
                        </a:lnSpc>
                        <a:spcBef>
                          <a:spcPts val="0"/>
                        </a:spcBef>
                        <a:spcAft>
                          <a:spcPts val="0"/>
                        </a:spcAft>
                        <a:buClr>
                          <a:srgbClr val="FFFFFF"/>
                        </a:buClr>
                        <a:buSzPts val="3200"/>
                        <a:buFont typeface="Arial"/>
                        <a:buNone/>
                      </a:pPr>
                      <a:r>
                        <a:rPr lang="en-US" sz="3200" u="none" strike="noStrike" cap="none">
                          <a:solidFill>
                            <a:srgbClr val="FFFFFF"/>
                          </a:solidFill>
                        </a:rPr>
                        <a:t>Can locate recycling centers on map, tracks user contribution to recycling movement.</a:t>
                      </a:r>
                      <a:endParaRPr/>
                    </a:p>
                  </a:txBody>
                  <a:tcPr marL="50800" marR="50800" marT="50800" marB="50800" anchor="ctr">
                    <a:lnR w="12700" cap="flat" cmpd="sng">
                      <a:solidFill>
                        <a:srgbClr val="A9A9A9"/>
                      </a:solidFill>
                      <a:prstDash val="solid"/>
                      <a:round/>
                      <a:headEnd type="none" w="sm" len="sm"/>
                      <a:tailEnd type="none" w="sm" len="sm"/>
                    </a:lnR>
                  </a:tcPr>
                </a:tc>
                <a:extLst>
                  <a:ext uri="{0D108BD9-81ED-4DB2-BD59-A6C34878D82A}">
                    <a16:rowId xmlns:a16="http://schemas.microsoft.com/office/drawing/2014/main" val="10002"/>
                  </a:ext>
                </a:extLst>
              </a:tr>
              <a:tr h="2544625">
                <a:tc>
                  <a:txBody>
                    <a:bodyPr/>
                    <a:lstStyle/>
                    <a:p>
                      <a:pPr marL="0" marR="0" lvl="0" indent="0" algn="ctr" rtl="0">
                        <a:lnSpc>
                          <a:spcPct val="100000"/>
                        </a:lnSpc>
                        <a:spcBef>
                          <a:spcPts val="0"/>
                        </a:spcBef>
                        <a:spcAft>
                          <a:spcPts val="0"/>
                        </a:spcAft>
                        <a:buClr>
                          <a:srgbClr val="FFFFFF"/>
                        </a:buClr>
                        <a:buSzPts val="4000"/>
                        <a:buFont typeface="Arial"/>
                        <a:buNone/>
                      </a:pPr>
                      <a:r>
                        <a:rPr lang="en-US" sz="4000" u="none" strike="noStrike" cap="none">
                          <a:solidFill>
                            <a:srgbClr val="FFFFFF"/>
                          </a:solidFill>
                        </a:rPr>
                        <a:t>WhatGoesWhere</a:t>
                      </a:r>
                      <a:endParaRPr/>
                    </a:p>
                  </a:txBody>
                  <a:tcPr marL="50800" marR="50800" marT="50800" marB="50800" anchor="ctr"/>
                </a:tc>
                <a:tc>
                  <a:txBody>
                    <a:bodyPr/>
                    <a:lstStyle/>
                    <a:p>
                      <a:pPr marL="0" marR="0" lvl="0" indent="0" algn="ctr" rtl="0">
                        <a:lnSpc>
                          <a:spcPct val="100000"/>
                        </a:lnSpc>
                        <a:spcBef>
                          <a:spcPts val="0"/>
                        </a:spcBef>
                        <a:spcAft>
                          <a:spcPts val="0"/>
                        </a:spcAft>
                        <a:buClr>
                          <a:srgbClr val="FFFFFF"/>
                        </a:buClr>
                        <a:buSzPts val="3200"/>
                        <a:buFont typeface="Arial"/>
                        <a:buNone/>
                      </a:pPr>
                      <a:r>
                        <a:rPr lang="en-US" sz="3200" u="none" strike="noStrike" cap="none">
                          <a:solidFill>
                            <a:srgbClr val="FFFFFF"/>
                          </a:solidFill>
                        </a:rPr>
                        <a:t>Web and Mobile Application</a:t>
                      </a:r>
                      <a:endParaRPr/>
                    </a:p>
                  </a:txBody>
                  <a:tcPr marL="50800" marR="50800" marT="50800" marB="50800" anchor="ctr"/>
                </a:tc>
                <a:tc>
                  <a:txBody>
                    <a:bodyPr/>
                    <a:lstStyle/>
                    <a:p>
                      <a:pPr marL="0" marR="0" lvl="0" indent="0" algn="ctr" rtl="0">
                        <a:lnSpc>
                          <a:spcPct val="100000"/>
                        </a:lnSpc>
                        <a:spcBef>
                          <a:spcPts val="0"/>
                        </a:spcBef>
                        <a:spcAft>
                          <a:spcPts val="0"/>
                        </a:spcAft>
                        <a:buClr>
                          <a:srgbClr val="FFFFFF"/>
                        </a:buClr>
                        <a:buSzPts val="3200"/>
                        <a:buFont typeface="Arial"/>
                        <a:buNone/>
                      </a:pPr>
                      <a:r>
                        <a:rPr lang="en-US" sz="3200" u="none" strike="noStrike" cap="none">
                          <a:solidFill>
                            <a:srgbClr val="FFFFFF"/>
                          </a:solidFill>
                        </a:rPr>
                        <a:t>No</a:t>
                      </a:r>
                      <a:endParaRPr/>
                    </a:p>
                  </a:txBody>
                  <a:tcPr marL="50800" marR="50800" marT="50800" marB="50800" anchor="ctr"/>
                </a:tc>
                <a:tc>
                  <a:txBody>
                    <a:bodyPr/>
                    <a:lstStyle/>
                    <a:p>
                      <a:pPr marL="0" marR="0" lvl="0" indent="0" algn="l" rtl="0">
                        <a:lnSpc>
                          <a:spcPct val="100000"/>
                        </a:lnSpc>
                        <a:spcBef>
                          <a:spcPts val="0"/>
                        </a:spcBef>
                        <a:spcAft>
                          <a:spcPts val="0"/>
                        </a:spcAft>
                        <a:buClr>
                          <a:srgbClr val="FFFFFF"/>
                        </a:buClr>
                        <a:buSzPts val="3200"/>
                        <a:buFont typeface="Arial"/>
                        <a:buNone/>
                      </a:pPr>
                      <a:r>
                        <a:rPr lang="en-US" sz="3200" u="none" strike="noStrike" cap="none">
                          <a:solidFill>
                            <a:srgbClr val="FFFFFF"/>
                          </a:solidFill>
                        </a:rPr>
                        <a:t>Guides user for curbside program and drop-off location to maximize recycling.</a:t>
                      </a:r>
                      <a:endParaRPr/>
                    </a:p>
                  </a:txBody>
                  <a:tcPr marL="50800" marR="50800" marT="50800" marB="50800" anchor="ctr">
                    <a:lnR w="12700" cap="flat" cmpd="sng">
                      <a:solidFill>
                        <a:srgbClr val="A9A9A9"/>
                      </a:solidFill>
                      <a:prstDash val="solid"/>
                      <a:round/>
                      <a:headEnd type="none" w="sm" len="sm"/>
                      <a:tailEnd type="none" w="sm" len="sm"/>
                    </a:lnR>
                  </a:tcPr>
                </a:tc>
                <a:extLst>
                  <a:ext uri="{0D108BD9-81ED-4DB2-BD59-A6C34878D82A}">
                    <a16:rowId xmlns:a16="http://schemas.microsoft.com/office/drawing/2014/main" val="10003"/>
                  </a:ext>
                </a:extLst>
              </a:tr>
              <a:tr h="2544625">
                <a:tc>
                  <a:txBody>
                    <a:bodyPr/>
                    <a:lstStyle/>
                    <a:p>
                      <a:pPr marL="0" marR="0" lvl="0" indent="0" algn="ctr" rtl="0">
                        <a:lnSpc>
                          <a:spcPct val="100000"/>
                        </a:lnSpc>
                        <a:spcBef>
                          <a:spcPts val="0"/>
                        </a:spcBef>
                        <a:spcAft>
                          <a:spcPts val="0"/>
                        </a:spcAft>
                        <a:buClr>
                          <a:srgbClr val="FFFFFF"/>
                        </a:buClr>
                        <a:buSzPts val="4000"/>
                        <a:buFont typeface="Arial"/>
                        <a:buNone/>
                      </a:pPr>
                      <a:r>
                        <a:rPr lang="en-US" sz="4000" u="none" strike="noStrike" cap="none">
                          <a:solidFill>
                            <a:srgbClr val="FFFFFF"/>
                          </a:solidFill>
                        </a:rPr>
                        <a:t>WM</a:t>
                      </a:r>
                      <a:endParaRPr/>
                    </a:p>
                  </a:txBody>
                  <a:tcPr marL="50800" marR="50800" marT="50800" marB="50800" anchor="ctr">
                    <a:lnB w="12700" cap="flat" cmpd="sng">
                      <a:solidFill>
                        <a:srgbClr val="A9A9A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3200"/>
                        <a:buFont typeface="Arial"/>
                        <a:buNone/>
                      </a:pPr>
                      <a:r>
                        <a:rPr lang="en-US" sz="3200" u="none" strike="noStrike" cap="none">
                          <a:solidFill>
                            <a:srgbClr val="FFFFFF"/>
                          </a:solidFill>
                        </a:rPr>
                        <a:t>Web and Mobile Application</a:t>
                      </a:r>
                      <a:endParaRPr/>
                    </a:p>
                  </a:txBody>
                  <a:tcPr marL="50800" marR="50800" marT="50800" marB="50800" anchor="ctr">
                    <a:lnB w="12700" cap="flat" cmpd="sng">
                      <a:solidFill>
                        <a:srgbClr val="A9A9A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3200"/>
                        <a:buFont typeface="Arial"/>
                        <a:buNone/>
                      </a:pPr>
                      <a:r>
                        <a:rPr lang="en-US" sz="3200" u="none" strike="noStrike" cap="none">
                          <a:solidFill>
                            <a:srgbClr val="FFFFFF"/>
                          </a:solidFill>
                        </a:rPr>
                        <a:t>No</a:t>
                      </a:r>
                      <a:endParaRPr/>
                    </a:p>
                  </a:txBody>
                  <a:tcPr marL="50800" marR="50800" marT="50800" marB="50800" anchor="ctr">
                    <a:lnB w="12700" cap="flat" cmpd="sng">
                      <a:solidFill>
                        <a:srgbClr val="A9A9A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FFFF"/>
                        </a:buClr>
                        <a:buSzPts val="3200"/>
                        <a:buFont typeface="Arial"/>
                        <a:buNone/>
                      </a:pPr>
                      <a:r>
                        <a:rPr lang="en-US" sz="3200" u="none" strike="noStrike" cap="none">
                          <a:solidFill>
                            <a:srgbClr val="FFFFFF"/>
                          </a:solidFill>
                        </a:rPr>
                        <a:t>Allows pickup Service for residential, business waste by prior scheduling.</a:t>
                      </a:r>
                      <a:endParaRPr/>
                    </a:p>
                  </a:txBody>
                  <a:tcPr marL="50800" marR="50800" marT="50800" marB="50800" anchor="ctr">
                    <a:lnR w="12700" cap="flat" cmpd="sng">
                      <a:solidFill>
                        <a:srgbClr val="A9A9A9"/>
                      </a:solidFill>
                      <a:prstDash val="solid"/>
                      <a:round/>
                      <a:headEnd type="none" w="sm" len="sm"/>
                      <a:tailEnd type="none" w="sm" len="sm"/>
                    </a:lnR>
                    <a:lnB w="12700" cap="flat" cmpd="sng">
                      <a:solidFill>
                        <a:srgbClr val="A9A9A9"/>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g1163d4f9b3c_0_8"/>
          <p:cNvSpPr txBox="1"/>
          <p:nvPr/>
        </p:nvSpPr>
        <p:spPr>
          <a:xfrm>
            <a:off x="5651425" y="3434700"/>
            <a:ext cx="143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5000">
              <a:solidFill>
                <a:srgbClr val="FFFFFF"/>
              </a:solidFill>
            </a:endParaRPr>
          </a:p>
        </p:txBody>
      </p:sp>
      <p:sp>
        <p:nvSpPr>
          <p:cNvPr id="130" name="Google Shape;130;g1163d4f9b3c_0_8"/>
          <p:cNvSpPr txBox="1">
            <a:spLocks noGrp="1"/>
          </p:cNvSpPr>
          <p:nvPr>
            <p:ph type="body" idx="2"/>
          </p:nvPr>
        </p:nvSpPr>
        <p:spPr>
          <a:xfrm>
            <a:off x="1270050" y="182419"/>
            <a:ext cx="21843900" cy="4394100"/>
          </a:xfrm>
          <a:prstGeom prst="rect">
            <a:avLst/>
          </a:prstGeom>
        </p:spPr>
        <p:txBody>
          <a:bodyPr spcFirstLastPara="1" wrap="square" lIns="50800" tIns="50800" rIns="50800" bIns="50800" anchor="ctr" anchorCtr="0">
            <a:normAutofit/>
          </a:bodyPr>
          <a:lstStyle/>
          <a:p>
            <a:pPr marL="0" lvl="0" indent="0" algn="ctr" rtl="0">
              <a:lnSpc>
                <a:spcPct val="60000"/>
              </a:lnSpc>
              <a:spcBef>
                <a:spcPts val="0"/>
              </a:spcBef>
              <a:spcAft>
                <a:spcPts val="0"/>
              </a:spcAft>
              <a:buClr>
                <a:srgbClr val="000000"/>
              </a:buClr>
              <a:buSzPts val="852"/>
              <a:buFont typeface="Arial"/>
              <a:buNone/>
            </a:pPr>
            <a:r>
              <a:rPr lang="en-US" sz="8500" b="1">
                <a:solidFill>
                  <a:srgbClr val="434343"/>
                </a:solidFill>
                <a:latin typeface="Times New Roman"/>
                <a:ea typeface="Times New Roman"/>
                <a:cs typeface="Times New Roman"/>
                <a:sym typeface="Times New Roman"/>
              </a:rPr>
              <a:t>PERSONAS</a:t>
            </a:r>
            <a:endParaRPr sz="8500" b="1">
              <a:solidFill>
                <a:srgbClr val="434343"/>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g1163d4f9b3c_18_13"/>
          <p:cNvSpPr txBox="1">
            <a:spLocks noGrp="1"/>
          </p:cNvSpPr>
          <p:nvPr>
            <p:ph type="body" idx="1"/>
          </p:nvPr>
        </p:nvSpPr>
        <p:spPr>
          <a:xfrm>
            <a:off x="1270000" y="10351144"/>
            <a:ext cx="21843900" cy="2350800"/>
          </a:xfrm>
          <a:prstGeom prst="rect">
            <a:avLst/>
          </a:prstGeom>
        </p:spPr>
        <p:txBody>
          <a:bodyPr spcFirstLastPara="1" wrap="square" lIns="50800" tIns="50800" rIns="50800" bIns="50800" anchor="t" anchorCtr="0">
            <a:normAutofit fontScale="92500" lnSpcReduction="10000"/>
          </a:bodyPr>
          <a:lstStyle/>
          <a:p>
            <a:pPr marL="0" lvl="0" indent="0" algn="l" rtl="0">
              <a:spcBef>
                <a:spcPts val="2400"/>
              </a:spcBef>
              <a:spcAft>
                <a:spcPts val="0"/>
              </a:spcAft>
              <a:buNone/>
            </a:pPr>
            <a:r>
              <a:rPr lang="en-US">
                <a:solidFill>
                  <a:srgbClr val="666666"/>
                </a:solidFill>
              </a:rPr>
              <a:t>Simon is the manager at discreteWaste company. He is responsible for creating an efficient system that could segregate the waste into categories that could improve the value generated from the waste segregation and reduce the cost of disposal.</a:t>
            </a:r>
            <a:endParaRPr>
              <a:solidFill>
                <a:srgbClr val="666666"/>
              </a:solidFill>
            </a:endParaRPr>
          </a:p>
        </p:txBody>
      </p:sp>
      <p:sp>
        <p:nvSpPr>
          <p:cNvPr id="136" name="Google Shape;136;g1163d4f9b3c_18_13"/>
          <p:cNvSpPr txBox="1"/>
          <p:nvPr/>
        </p:nvSpPr>
        <p:spPr>
          <a:xfrm>
            <a:off x="1003150" y="1157475"/>
            <a:ext cx="21843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6000">
                <a:solidFill>
                  <a:srgbClr val="434343"/>
                </a:solidFill>
              </a:rPr>
              <a:t>Simon : Manager at discreteWaste.co	</a:t>
            </a:r>
            <a:endParaRPr sz="6000">
              <a:solidFill>
                <a:srgbClr val="434343"/>
              </a:solidFill>
            </a:endParaRPr>
          </a:p>
        </p:txBody>
      </p:sp>
      <p:pic>
        <p:nvPicPr>
          <p:cNvPr id="137" name="Google Shape;137;g1163d4f9b3c_18_13"/>
          <p:cNvPicPr preferRelativeResize="0"/>
          <p:nvPr/>
        </p:nvPicPr>
        <p:blipFill>
          <a:blip r:embed="rId4">
            <a:alphaModFix/>
          </a:blip>
          <a:stretch>
            <a:fillRect/>
          </a:stretch>
        </p:blipFill>
        <p:spPr>
          <a:xfrm>
            <a:off x="6198400" y="2644988"/>
            <a:ext cx="10997200" cy="7326850"/>
          </a:xfrm>
          <a:prstGeom prst="rect">
            <a:avLst/>
          </a:prstGeom>
          <a:noFill/>
          <a:ln>
            <a:noFill/>
          </a:ln>
        </p:spPr>
      </p:pic>
    </p:spTree>
  </p:cSld>
  <p:clrMapOvr>
    <a:masterClrMapping/>
  </p:clrMapOvr>
</p:sld>
</file>

<file path=ppt/theme/theme1.xml><?xml version="1.0" encoding="utf-8"?>
<a:theme xmlns:a="http://schemas.openxmlformats.org/drawingml/2006/main" name="22_ColorGradient">
  <a:themeElements>
    <a:clrScheme name="22_ColorGradient">
      <a:dk1>
        <a:srgbClr val="810092"/>
      </a:dk1>
      <a:lt1>
        <a:srgbClr val="929292"/>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656</Words>
  <Application>Microsoft Office PowerPoint</Application>
  <PresentationFormat>Custom</PresentationFormat>
  <Paragraphs>74</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Helvetica Neue</vt:lpstr>
      <vt:lpstr>Arial</vt:lpstr>
      <vt:lpstr>Times New Roman</vt:lpstr>
      <vt:lpstr>22_ColorGradient</vt:lpstr>
      <vt:lpstr> SQUANDER</vt:lpstr>
      <vt:lpstr>  AGENDA </vt:lpstr>
      <vt:lpstr>PROJECT DESCRIPTION</vt:lpstr>
      <vt:lpstr>PROJECT DESCRIPTION</vt:lpstr>
      <vt:lpstr>TECHNOLOGIES </vt:lpstr>
      <vt:lpstr>                     MARKET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WENT WELL</vt:lpstr>
      <vt:lpstr>WHAT NEEDS IMPROVEMENT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SQUANDER</dc:title>
  <dc:creator>Aakansha Agarwala</dc:creator>
  <cp:lastModifiedBy>Aakansha Agarwala</cp:lastModifiedBy>
  <cp:revision>1</cp:revision>
  <dcterms:modified xsi:type="dcterms:W3CDTF">2022-02-24T22:44:34Z</dcterms:modified>
</cp:coreProperties>
</file>