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1016-473E-4192-97EF-67F70C953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8D3739-F39F-40B0-9B5C-D73D4277A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A36F4-BD17-4F96-A265-F3497B7D9F33}"/>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A755DE87-5C8E-4DDB-8C20-4F65F7ADF5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790FA8-97E6-432C-B4D0-A506929186CC}"/>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241266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F0A2-3940-42D6-8DD3-B6E001BE8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4B18F-B0DE-4643-92D6-F06AA9D73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AB440-BAF3-4335-970D-E19CF3F91676}"/>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CB572853-4E30-4B2D-8A63-F0E8D80B34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CE140E-0606-42B9-9BE5-A6EA692A36CF}"/>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74619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B5C74-1662-4444-B0B3-A74B173DB9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3C99C0-AC52-4759-B086-951D906B98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D3B8B-7CC0-48B5-B46F-8B7276A95AED}"/>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03D708A3-3F9F-404B-928B-6EF5E986BE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A81141-11E8-472D-998F-8C1B54B5D188}"/>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118371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8853-BF4F-4BB8-947E-0DF306877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5B023-801E-4C98-97D4-533E8C767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B7412-7617-4C04-AF59-169A8AD10D1E}"/>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C268B8B5-D1BF-43C5-B07F-A1FF0D59C6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12A45E-5EB8-4815-ADC2-5496A0C38166}"/>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324340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961D-5676-48FC-BC45-9ED46B91E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30A92-3A29-4EEC-9875-7110DF043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2CB1A-8775-49AE-A562-ECBB70B4F4EB}"/>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B9636976-59CB-464D-AD50-ED78A02F6A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2F03E-A363-4FBB-A8D2-12219B247C38}"/>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96687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2FD2-CE83-47E2-9C0E-2388853BD8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3E338-0127-4E96-8EDC-E2039AC85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B2ED3A-9D9A-493E-924D-3537DEF03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640474-F202-4B30-8635-08C532705E2F}"/>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6" name="Footer Placeholder 5">
            <a:extLst>
              <a:ext uri="{FF2B5EF4-FFF2-40B4-BE49-F238E27FC236}">
                <a16:creationId xmlns:a16="http://schemas.microsoft.com/office/drawing/2014/main" id="{BB32AFA8-ED77-4467-9242-F72236699E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714B427-3789-4F25-973E-460306C32FD7}"/>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55215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06D9-7D16-4AAE-B6D4-CE3CE62FE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924FC8-5FB8-4D51-B4B2-056FA237B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25520-54F5-466E-8489-867B5AF001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A9C23-ECF4-4345-8DAD-FD04D341B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AAF49-1D62-4B9C-892F-62C50A54E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D0D05B-4B55-45D2-956B-6397219F5C7E}"/>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8" name="Footer Placeholder 7">
            <a:extLst>
              <a:ext uri="{FF2B5EF4-FFF2-40B4-BE49-F238E27FC236}">
                <a16:creationId xmlns:a16="http://schemas.microsoft.com/office/drawing/2014/main" id="{69444EF1-35B2-452F-B6BC-DB225E0CFC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07FC41E-A8C7-4F99-9E00-50C2E28AC18A}"/>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134424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3EDF-7F5A-4718-8FD7-291C536A83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22A0D3-571A-4399-9AD4-5DE35AAEC955}"/>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4" name="Footer Placeholder 3">
            <a:extLst>
              <a:ext uri="{FF2B5EF4-FFF2-40B4-BE49-F238E27FC236}">
                <a16:creationId xmlns:a16="http://schemas.microsoft.com/office/drawing/2014/main" id="{7E25266E-BAE0-423E-A800-F0398504A4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79FA2F-0DB3-46D1-B7F2-E056610CABF9}"/>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222049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F12DD-85EC-4A50-BDBA-CD3DDF3CCF02}"/>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3" name="Footer Placeholder 2">
            <a:extLst>
              <a:ext uri="{FF2B5EF4-FFF2-40B4-BE49-F238E27FC236}">
                <a16:creationId xmlns:a16="http://schemas.microsoft.com/office/drawing/2014/main" id="{DCA88DAE-A970-41F4-849B-C18E1DFA782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AEF11E-E4DE-4626-8881-D3053FDA5B59}"/>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326350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C132-CF29-4A1C-8E5C-99D357C31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82F1BF-1C84-4937-90AB-385D9F6C4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D0890-4EC1-4B8F-BFC6-9E372EC44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312C1-7828-403D-B6B0-DDE9F87157F4}"/>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6" name="Footer Placeholder 5">
            <a:extLst>
              <a:ext uri="{FF2B5EF4-FFF2-40B4-BE49-F238E27FC236}">
                <a16:creationId xmlns:a16="http://schemas.microsoft.com/office/drawing/2014/main" id="{875FBEB1-D36C-43E1-9FE5-75445A3C77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B49563-C24B-468D-ACD5-B86FCDB1EE6B}"/>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205564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FE1A-DCAE-48B5-B20C-53E82B4AD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DC09BB-F6EE-41A1-A827-7E5623EA5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23AB9BA-238B-411E-AA52-D962E6047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5A265-EE5A-4BFB-B435-F9F27667FACB}"/>
              </a:ext>
            </a:extLst>
          </p:cNvPr>
          <p:cNvSpPr>
            <a:spLocks noGrp="1"/>
          </p:cNvSpPr>
          <p:nvPr>
            <p:ph type="dt" sz="half" idx="10"/>
          </p:nvPr>
        </p:nvSpPr>
        <p:spPr/>
        <p:txBody>
          <a:bodyPr/>
          <a:lstStyle/>
          <a:p>
            <a:fld id="{C550F0D4-1EA0-4E62-95AF-4593CA28B450}" type="datetimeFigureOut">
              <a:rPr lang="en-US" smtClean="0"/>
              <a:t>12/14/2021</a:t>
            </a:fld>
            <a:endParaRPr lang="en-US" dirty="0"/>
          </a:p>
        </p:txBody>
      </p:sp>
      <p:sp>
        <p:nvSpPr>
          <p:cNvPr id="6" name="Footer Placeholder 5">
            <a:extLst>
              <a:ext uri="{FF2B5EF4-FFF2-40B4-BE49-F238E27FC236}">
                <a16:creationId xmlns:a16="http://schemas.microsoft.com/office/drawing/2014/main" id="{4605C73B-EF05-442E-BB02-AEF6E234D47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42AC16-0DC6-473B-B0B0-E578A4332FD9}"/>
              </a:ext>
            </a:extLst>
          </p:cNvPr>
          <p:cNvSpPr>
            <a:spLocks noGrp="1"/>
          </p:cNvSpPr>
          <p:nvPr>
            <p:ph type="sldNum" sz="quarter" idx="12"/>
          </p:nvPr>
        </p:nvSpPr>
        <p:spPr/>
        <p:txBody>
          <a:bodyPr/>
          <a:lstStyle/>
          <a:p>
            <a:fld id="{2E45962E-D172-4330-A643-8FDF682EF78A}" type="slidenum">
              <a:rPr lang="en-US" smtClean="0"/>
              <a:t>‹#›</a:t>
            </a:fld>
            <a:endParaRPr lang="en-US" dirty="0"/>
          </a:p>
        </p:txBody>
      </p:sp>
    </p:spTree>
    <p:extLst>
      <p:ext uri="{BB962C8B-B14F-4D97-AF65-F5344CB8AC3E}">
        <p14:creationId xmlns:p14="http://schemas.microsoft.com/office/powerpoint/2010/main" val="7011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9A0C1-1E9C-44BF-92FB-8E4B08305B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8DBA7B-CDEB-4F2F-9832-3287A34C3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6225E-E647-4AC6-9883-B8ED5151F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0F0D4-1EA0-4E62-95AF-4593CA28B450}" type="datetimeFigureOut">
              <a:rPr lang="en-US" smtClean="0"/>
              <a:t>12/14/2021</a:t>
            </a:fld>
            <a:endParaRPr lang="en-US" dirty="0"/>
          </a:p>
        </p:txBody>
      </p:sp>
      <p:sp>
        <p:nvSpPr>
          <p:cNvPr id="5" name="Footer Placeholder 4">
            <a:extLst>
              <a:ext uri="{FF2B5EF4-FFF2-40B4-BE49-F238E27FC236}">
                <a16:creationId xmlns:a16="http://schemas.microsoft.com/office/drawing/2014/main" id="{298B5760-A965-4BFD-B83A-CFFE74A68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51BD760-5B31-4F5C-9FA4-85C26DB91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5962E-D172-4330-A643-8FDF682EF78A}" type="slidenum">
              <a:rPr lang="en-US" smtClean="0"/>
              <a:t>‹#›</a:t>
            </a:fld>
            <a:endParaRPr lang="en-US" dirty="0"/>
          </a:p>
        </p:txBody>
      </p:sp>
    </p:spTree>
    <p:extLst>
      <p:ext uri="{BB962C8B-B14F-4D97-AF65-F5344CB8AC3E}">
        <p14:creationId xmlns:p14="http://schemas.microsoft.com/office/powerpoint/2010/main" val="1991734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95297E-7179-43AF-9B4F-F83ED1D31A32}"/>
              </a:ext>
            </a:extLst>
          </p:cNvPr>
          <p:cNvSpPr>
            <a:spLocks noGrp="1"/>
          </p:cNvSpPr>
          <p:nvPr>
            <p:ph type="ctrTitle"/>
          </p:nvPr>
        </p:nvSpPr>
        <p:spPr>
          <a:xfrm>
            <a:off x="4038600" y="1939159"/>
            <a:ext cx="7644627" cy="2751086"/>
          </a:xfrm>
        </p:spPr>
        <p:txBody>
          <a:bodyPr>
            <a:noAutofit/>
          </a:bodyPr>
          <a:lstStyle/>
          <a:p>
            <a:pPr algn="r"/>
            <a:r>
              <a:rPr lang="en-US" sz="6600" b="1" dirty="0"/>
              <a:t>RESTful Web Service Implementation + Docker</a:t>
            </a:r>
          </a:p>
        </p:txBody>
      </p:sp>
      <p:sp>
        <p:nvSpPr>
          <p:cNvPr id="3" name="Subtitle 2">
            <a:extLst>
              <a:ext uri="{FF2B5EF4-FFF2-40B4-BE49-F238E27FC236}">
                <a16:creationId xmlns:a16="http://schemas.microsoft.com/office/drawing/2014/main" id="{D773152E-E300-4BA9-8284-3CA71CF58B20}"/>
              </a:ext>
            </a:extLst>
          </p:cNvPr>
          <p:cNvSpPr>
            <a:spLocks noGrp="1"/>
          </p:cNvSpPr>
          <p:nvPr>
            <p:ph type="subTitle" idx="1"/>
          </p:nvPr>
        </p:nvSpPr>
        <p:spPr>
          <a:xfrm>
            <a:off x="4038600" y="4782320"/>
            <a:ext cx="7644627" cy="1329443"/>
          </a:xfrm>
        </p:spPr>
        <p:txBody>
          <a:bodyPr>
            <a:normAutofit lnSpcReduction="10000"/>
          </a:bodyPr>
          <a:lstStyle/>
          <a:p>
            <a:pPr algn="r"/>
            <a:r>
              <a:rPr lang="en-US" dirty="0"/>
              <a:t>BY</a:t>
            </a:r>
          </a:p>
          <a:p>
            <a:pPr algn="r"/>
            <a:r>
              <a:rPr lang="en-US" dirty="0"/>
              <a:t>AAKANSHA AGARWALA &amp;</a:t>
            </a:r>
          </a:p>
          <a:p>
            <a:pPr algn="r"/>
            <a:r>
              <a:rPr lang="en-US" dirty="0"/>
              <a:t>LAKSHMI BHAVANI CHEEKALA</a:t>
            </a:r>
          </a:p>
        </p:txBody>
      </p:sp>
    </p:spTree>
    <p:extLst>
      <p:ext uri="{BB962C8B-B14F-4D97-AF65-F5344CB8AC3E}">
        <p14:creationId xmlns:p14="http://schemas.microsoft.com/office/powerpoint/2010/main" val="18958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02E-B81D-45CE-A942-B6B5A337EE6E}"/>
              </a:ext>
            </a:extLst>
          </p:cNvPr>
          <p:cNvSpPr txBox="1"/>
          <p:nvPr/>
        </p:nvSpPr>
        <p:spPr>
          <a:xfrm>
            <a:off x="222476" y="321519"/>
            <a:ext cx="11969523" cy="4893647"/>
          </a:xfrm>
          <a:prstGeom prst="rect">
            <a:avLst/>
          </a:prstGeom>
          <a:noFill/>
        </p:spPr>
        <p:txBody>
          <a:bodyPr wrap="square">
            <a:spAutoFit/>
          </a:bodyPr>
          <a:lstStyle/>
          <a:p>
            <a:r>
              <a:rPr lang="en-US" sz="2400" dirty="0"/>
              <a:t>-&gt;We have used Python and flask for the assignment.</a:t>
            </a:r>
          </a:p>
          <a:p>
            <a:endParaRPr lang="en-US" sz="2400" dirty="0"/>
          </a:p>
          <a:p>
            <a:r>
              <a:rPr lang="en-US" sz="2400" dirty="0"/>
              <a:t>-&gt;We have designed the menu </a:t>
            </a:r>
            <a:r>
              <a:rPr lang="en-US" sz="2400"/>
              <a:t>for restaurant, </a:t>
            </a:r>
            <a:r>
              <a:rPr lang="en-US" sz="2400" dirty="0"/>
              <a:t>and we have written in json format. The menu for restaurant consists of unique ‘id’ for indicating each dish,’name’ of the dish,’type’ of the dish,’calories’,’carbs’,and ‘protein’.</a:t>
            </a:r>
          </a:p>
          <a:p>
            <a:endParaRPr lang="en-US" sz="2400" dirty="0"/>
          </a:p>
          <a:p>
            <a:r>
              <a:rPr lang="en-US" sz="2400" dirty="0"/>
              <a:t>-&gt;In app.py file we are loading the json file and routing all four routes.</a:t>
            </a:r>
          </a:p>
          <a:p>
            <a:endParaRPr lang="en-US" sz="2400" dirty="0"/>
          </a:p>
          <a:p>
            <a:r>
              <a:rPr lang="en-US" sz="2400" dirty="0"/>
              <a:t>-&gt;The first route points to all entire menu what we have loaded,the second route points to the menu with specific calories mentioned by the user ,the third route points to the menu with specific calories and protein and last route points to the menu with calories,protein and carbs.</a:t>
            </a:r>
          </a:p>
          <a:p>
            <a:endParaRPr lang="en-US" sz="2400" dirty="0"/>
          </a:p>
          <a:p>
            <a:r>
              <a:rPr lang="en-US" sz="2400" dirty="0"/>
              <a:t>-&gt;We can see the display of the menu card on local host 5000, as it is default port for python </a:t>
            </a:r>
            <a:r>
              <a:rPr lang="en-US" dirty="0"/>
              <a:t>.</a:t>
            </a:r>
          </a:p>
        </p:txBody>
      </p:sp>
    </p:spTree>
    <p:extLst>
      <p:ext uri="{BB962C8B-B14F-4D97-AF65-F5344CB8AC3E}">
        <p14:creationId xmlns:p14="http://schemas.microsoft.com/office/powerpoint/2010/main" val="3873833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5B43639B053647BFDADEFD25790FB0" ma:contentTypeVersion="6" ma:contentTypeDescription="Create a new document." ma:contentTypeScope="" ma:versionID="7ab62fa2ff2a65b7197aca93bf86e543">
  <xsd:schema xmlns:xsd="http://www.w3.org/2001/XMLSchema" xmlns:xs="http://www.w3.org/2001/XMLSchema" xmlns:p="http://schemas.microsoft.com/office/2006/metadata/properties" xmlns:ns3="6396e9b4-305b-4562-a64a-7df90dbfb267" targetNamespace="http://schemas.microsoft.com/office/2006/metadata/properties" ma:root="true" ma:fieldsID="addd5981799bc91200484339936d0a2d" ns3:_="">
    <xsd:import namespace="6396e9b4-305b-4562-a64a-7df90dbfb26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96e9b4-305b-4562-a64a-7df90dbfb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057FB8-04C8-40CE-90C0-7C9EA0A2B5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96e9b4-305b-4562-a64a-7df90dbfb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88778D-5AB7-409A-A5ED-2013574B640D}">
  <ds:schemaRefs>
    <ds:schemaRef ds:uri="http://schemas.microsoft.com/sharepoint/v3/contenttype/forms"/>
  </ds:schemaRefs>
</ds:datastoreItem>
</file>

<file path=customXml/itemProps3.xml><?xml version="1.0" encoding="utf-8"?>
<ds:datastoreItem xmlns:ds="http://schemas.openxmlformats.org/officeDocument/2006/customXml" ds:itemID="{D0903B23-75C6-459C-8CAA-20F7F458AFE6}">
  <ds:schemaRefs>
    <ds:schemaRef ds:uri="http://schemas.microsoft.com/office/2006/documentManagement/types"/>
    <ds:schemaRef ds:uri="6396e9b4-305b-4562-a64a-7df90dbfb267"/>
    <ds:schemaRef ds:uri="http://schemas.openxmlformats.org/package/2006/metadata/core-properties"/>
    <ds:schemaRef ds:uri="http://www.w3.org/XML/1998/namespace"/>
    <ds:schemaRef ds:uri="http://purl.org/dc/dcmitype/"/>
    <ds:schemaRef ds:uri="http://purl.org/dc/elements/1.1/"/>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261</TotalTime>
  <Words>172</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RESTful Web Service Implementation + Docker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 Implementation + Docker</dc:title>
  <dc:creator>Cheekala, Lakshmi Bhavani</dc:creator>
  <cp:lastModifiedBy>Cheekala, Lakshmi Bhavani</cp:lastModifiedBy>
  <cp:revision>4</cp:revision>
  <dcterms:created xsi:type="dcterms:W3CDTF">2021-12-13T22:46:34Z</dcterms:created>
  <dcterms:modified xsi:type="dcterms:W3CDTF">2021-12-14T17:36:58Z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0x010100995B43639B053647BFDADEFD25790FB0</vt:lpwstr>
  </property>
</Properties>
</file>