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23" r:id="rId3"/>
    <p:sldId id="272" r:id="rId4"/>
    <p:sldId id="273" r:id="rId5"/>
    <p:sldId id="274" r:id="rId6"/>
    <p:sldId id="267" r:id="rId7"/>
    <p:sldId id="331" r:id="rId8"/>
    <p:sldId id="270" r:id="rId9"/>
    <p:sldId id="332" r:id="rId10"/>
    <p:sldId id="333" r:id="rId11"/>
    <p:sldId id="334" r:id="rId12"/>
    <p:sldId id="335" r:id="rId13"/>
    <p:sldId id="336" r:id="rId14"/>
    <p:sldId id="269" r:id="rId15"/>
    <p:sldId id="268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C055"/>
    <a:srgbClr val="08C4FF"/>
    <a:srgbClr val="0D7F5A"/>
    <a:srgbClr val="6AAF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9E9A38-2DA0-463C-94D0-9E435DD0D2DB}" v="980" dt="2024-02-18T07:10:30.0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karbeen Ansari" userId="aa718d5ce8d8b729" providerId="Windows Live" clId="Web-{C95B1FDE-D3D7-489B-884C-8B5BBBFD351E}"/>
    <pc:docChg chg="addSld delSld modSld sldOrd">
      <pc:chgData name="Mokarbeen Ansari" userId="aa718d5ce8d8b729" providerId="Windows Live" clId="Web-{C95B1FDE-D3D7-489B-884C-8B5BBBFD351E}" dt="2024-01-27T14:28:59.791" v="359" actId="20577"/>
      <pc:docMkLst>
        <pc:docMk/>
      </pc:docMkLst>
      <pc:sldChg chg="addSp delSp modSp">
        <pc:chgData name="Mokarbeen Ansari" userId="aa718d5ce8d8b729" providerId="Windows Live" clId="Web-{C95B1FDE-D3D7-489B-884C-8B5BBBFD351E}" dt="2024-01-27T14:17:29.944" v="68" actId="20577"/>
        <pc:sldMkLst>
          <pc:docMk/>
          <pc:sldMk cId="2724362908" sldId="256"/>
        </pc:sldMkLst>
        <pc:spChg chg="add del mod">
          <ac:chgData name="Mokarbeen Ansari" userId="aa718d5ce8d8b729" providerId="Windows Live" clId="Web-{C95B1FDE-D3D7-489B-884C-8B5BBBFD351E}" dt="2024-01-27T14:12:56.749" v="32"/>
          <ac:spMkLst>
            <pc:docMk/>
            <pc:sldMk cId="2724362908" sldId="256"/>
            <ac:spMk id="2" creationId="{5A48F426-B58C-E465-59E1-E17DC1E747B4}"/>
          </ac:spMkLst>
        </pc:spChg>
        <pc:spChg chg="add del">
          <ac:chgData name="Mokarbeen Ansari" userId="aa718d5ce8d8b729" providerId="Windows Live" clId="Web-{C95B1FDE-D3D7-489B-884C-8B5BBBFD351E}" dt="2024-01-27T14:12:23.920" v="25"/>
          <ac:spMkLst>
            <pc:docMk/>
            <pc:sldMk cId="2724362908" sldId="256"/>
            <ac:spMk id="3" creationId="{500633E3-33A8-1545-284F-D8E9E28B5C74}"/>
          </ac:spMkLst>
        </pc:spChg>
        <pc:spChg chg="add del mod">
          <ac:chgData name="Mokarbeen Ansari" userId="aa718d5ce8d8b729" providerId="Windows Live" clId="Web-{C95B1FDE-D3D7-489B-884C-8B5BBBFD351E}" dt="2024-01-27T14:14:48.924" v="43"/>
          <ac:spMkLst>
            <pc:docMk/>
            <pc:sldMk cId="2724362908" sldId="256"/>
            <ac:spMk id="5" creationId="{528913F9-2C68-7C6D-69D1-54D426DA805F}"/>
          </ac:spMkLst>
        </pc:spChg>
        <pc:spChg chg="mod">
          <ac:chgData name="Mokarbeen Ansari" userId="aa718d5ce8d8b729" providerId="Windows Live" clId="Web-{C95B1FDE-D3D7-489B-884C-8B5BBBFD351E}" dt="2024-01-27T14:14:09.829" v="39" actId="1076"/>
          <ac:spMkLst>
            <pc:docMk/>
            <pc:sldMk cId="2724362908" sldId="256"/>
            <ac:spMk id="6" creationId="{626D0CFA-48B8-3E4B-1A49-D1519B523717}"/>
          </ac:spMkLst>
        </pc:spChg>
        <pc:spChg chg="del mod">
          <ac:chgData name="Mokarbeen Ansari" userId="aa718d5ce8d8b729" providerId="Windows Live" clId="Web-{C95B1FDE-D3D7-489B-884C-8B5BBBFD351E}" dt="2024-01-27T14:15:57.832" v="58"/>
          <ac:spMkLst>
            <pc:docMk/>
            <pc:sldMk cId="2724362908" sldId="256"/>
            <ac:spMk id="7" creationId="{F225D567-26A1-B4CB-1E9E-77C8CD7C3C0E}"/>
          </ac:spMkLst>
        </pc:spChg>
        <pc:spChg chg="mod">
          <ac:chgData name="Mokarbeen Ansari" userId="aa718d5ce8d8b729" providerId="Windows Live" clId="Web-{C95B1FDE-D3D7-489B-884C-8B5BBBFD351E}" dt="2024-01-27T14:07:43.553" v="10" actId="1076"/>
          <ac:spMkLst>
            <pc:docMk/>
            <pc:sldMk cId="2724362908" sldId="256"/>
            <ac:spMk id="8" creationId="{54FF0842-65B7-CA57-2F5A-D61967EF9A86}"/>
          </ac:spMkLst>
        </pc:spChg>
        <pc:spChg chg="add mod">
          <ac:chgData name="Mokarbeen Ansari" userId="aa718d5ce8d8b729" providerId="Windows Live" clId="Web-{C95B1FDE-D3D7-489B-884C-8B5BBBFD351E}" dt="2024-01-27T14:15:43.910" v="53" actId="14100"/>
          <ac:spMkLst>
            <pc:docMk/>
            <pc:sldMk cId="2724362908" sldId="256"/>
            <ac:spMk id="9" creationId="{086E1CFB-A153-D93E-36A4-626934EA70A2}"/>
          </ac:spMkLst>
        </pc:spChg>
        <pc:spChg chg="add mod">
          <ac:chgData name="Mokarbeen Ansari" userId="aa718d5ce8d8b729" providerId="Windows Live" clId="Web-{C95B1FDE-D3D7-489B-884C-8B5BBBFD351E}" dt="2024-01-27T14:16:18.442" v="64" actId="1076"/>
          <ac:spMkLst>
            <pc:docMk/>
            <pc:sldMk cId="2724362908" sldId="256"/>
            <ac:spMk id="11" creationId="{FD0E1369-B664-5A34-37EB-F2E23636CCE2}"/>
          </ac:spMkLst>
        </pc:spChg>
        <pc:spChg chg="add mod">
          <ac:chgData name="Mokarbeen Ansari" userId="aa718d5ce8d8b729" providerId="Windows Live" clId="Web-{C95B1FDE-D3D7-489B-884C-8B5BBBFD351E}" dt="2024-01-27T14:16:03.066" v="59" actId="1076"/>
          <ac:spMkLst>
            <pc:docMk/>
            <pc:sldMk cId="2724362908" sldId="256"/>
            <ac:spMk id="12" creationId="{1416A07B-D1C1-CCF8-D7C5-0E48127EB26A}"/>
          </ac:spMkLst>
        </pc:spChg>
        <pc:spChg chg="add mod">
          <ac:chgData name="Mokarbeen Ansari" userId="aa718d5ce8d8b729" providerId="Windows Live" clId="Web-{C95B1FDE-D3D7-489B-884C-8B5BBBFD351E}" dt="2024-01-27T14:17:07.303" v="66" actId="1076"/>
          <ac:spMkLst>
            <pc:docMk/>
            <pc:sldMk cId="2724362908" sldId="256"/>
            <ac:spMk id="14" creationId="{E5C46304-707F-3EF8-C7C9-2F0B0A921B41}"/>
          </ac:spMkLst>
        </pc:spChg>
        <pc:spChg chg="add mod">
          <ac:chgData name="Mokarbeen Ansari" userId="aa718d5ce8d8b729" providerId="Windows Live" clId="Web-{C95B1FDE-D3D7-489B-884C-8B5BBBFD351E}" dt="2024-01-27T14:17:29.944" v="68" actId="20577"/>
          <ac:spMkLst>
            <pc:docMk/>
            <pc:sldMk cId="2724362908" sldId="256"/>
            <ac:spMk id="15" creationId="{C9764481-C48B-F71F-0C2D-6C544B78BD03}"/>
          </ac:spMkLst>
        </pc:spChg>
        <pc:spChg chg="add">
          <ac:chgData name="Mokarbeen Ansari" userId="aa718d5ce8d8b729" providerId="Windows Live" clId="Web-{C95B1FDE-D3D7-489B-884C-8B5BBBFD351E}" dt="2024-01-27T14:17:21.709" v="67"/>
          <ac:spMkLst>
            <pc:docMk/>
            <pc:sldMk cId="2724362908" sldId="256"/>
            <ac:spMk id="16" creationId="{BBED11E4-2954-95E1-DDA9-5E0CD86221C7}"/>
          </ac:spMkLst>
        </pc:spChg>
        <pc:picChg chg="mod">
          <ac:chgData name="Mokarbeen Ansari" userId="aa718d5ce8d8b729" providerId="Windows Live" clId="Web-{C95B1FDE-D3D7-489B-884C-8B5BBBFD351E}" dt="2024-01-27T14:08:57.867" v="14" actId="1076"/>
          <ac:picMkLst>
            <pc:docMk/>
            <pc:sldMk cId="2724362908" sldId="256"/>
            <ac:picMk id="10" creationId="{660C4F79-5033-6662-6C52-3334B257C479}"/>
          </ac:picMkLst>
        </pc:picChg>
      </pc:sldChg>
      <pc:sldChg chg="del">
        <pc:chgData name="Mokarbeen Ansari" userId="aa718d5ce8d8b729" providerId="Windows Live" clId="Web-{C95B1FDE-D3D7-489B-884C-8B5BBBFD351E}" dt="2024-01-27T14:08:30.757" v="12"/>
        <pc:sldMkLst>
          <pc:docMk/>
          <pc:sldMk cId="965391179" sldId="257"/>
        </pc:sldMkLst>
      </pc:sldChg>
      <pc:sldChg chg="del">
        <pc:chgData name="Mokarbeen Ansari" userId="aa718d5ce8d8b729" providerId="Windows Live" clId="Web-{C95B1FDE-D3D7-489B-884C-8B5BBBFD351E}" dt="2024-01-27T14:08:27.632" v="11"/>
        <pc:sldMkLst>
          <pc:docMk/>
          <pc:sldMk cId="2302391619" sldId="258"/>
        </pc:sldMkLst>
      </pc:sldChg>
      <pc:sldChg chg="del">
        <pc:chgData name="Mokarbeen Ansari" userId="aa718d5ce8d8b729" providerId="Windows Live" clId="Web-{C95B1FDE-D3D7-489B-884C-8B5BBBFD351E}" dt="2024-01-27T14:18:14.367" v="69"/>
        <pc:sldMkLst>
          <pc:docMk/>
          <pc:sldMk cId="4293922145" sldId="259"/>
        </pc:sldMkLst>
      </pc:sldChg>
      <pc:sldChg chg="addSp delSp modSp add replId">
        <pc:chgData name="Mokarbeen Ansari" userId="aa718d5ce8d8b729" providerId="Windows Live" clId="Web-{C95B1FDE-D3D7-489B-884C-8B5BBBFD351E}" dt="2024-01-27T14:11:26.543" v="23" actId="20577"/>
        <pc:sldMkLst>
          <pc:docMk/>
          <pc:sldMk cId="3124041045" sldId="260"/>
        </pc:sldMkLst>
        <pc:spChg chg="del">
          <ac:chgData name="Mokarbeen Ansari" userId="aa718d5ce8d8b729" providerId="Windows Live" clId="Web-{C95B1FDE-D3D7-489B-884C-8B5BBBFD351E}" dt="2024-01-27T14:11:17.637" v="21"/>
          <ac:spMkLst>
            <pc:docMk/>
            <pc:sldMk cId="3124041045" sldId="260"/>
            <ac:spMk id="2" creationId="{67CB1AD2-0A3C-34E2-5BFC-7677672BE2C5}"/>
          </ac:spMkLst>
        </pc:spChg>
        <pc:spChg chg="del">
          <ac:chgData name="Mokarbeen Ansari" userId="aa718d5ce8d8b729" providerId="Windows Live" clId="Web-{C95B1FDE-D3D7-489B-884C-8B5BBBFD351E}" dt="2024-01-27T14:11:13.527" v="20"/>
          <ac:spMkLst>
            <pc:docMk/>
            <pc:sldMk cId="3124041045" sldId="260"/>
            <ac:spMk id="3" creationId="{51F3363B-F3B7-F3C5-360A-5F591C446BB9}"/>
          </ac:spMkLst>
        </pc:spChg>
        <pc:spChg chg="add mod">
          <ac:chgData name="Mokarbeen Ansari" userId="aa718d5ce8d8b729" providerId="Windows Live" clId="Web-{C95B1FDE-D3D7-489B-884C-8B5BBBFD351E}" dt="2024-01-27T14:11:26.543" v="23" actId="20577"/>
          <ac:spMkLst>
            <pc:docMk/>
            <pc:sldMk cId="3124041045" sldId="260"/>
            <ac:spMk id="4" creationId="{C6B8D91A-557B-EB25-1BCD-80D2AFA7754B}"/>
          </ac:spMkLst>
        </pc:spChg>
      </pc:sldChg>
      <pc:sldChg chg="add replId">
        <pc:chgData name="Mokarbeen Ansari" userId="aa718d5ce8d8b729" providerId="Windows Live" clId="Web-{C95B1FDE-D3D7-489B-884C-8B5BBBFD351E}" dt="2024-01-27T14:12:06.779" v="24"/>
        <pc:sldMkLst>
          <pc:docMk/>
          <pc:sldMk cId="2396183491" sldId="261"/>
        </pc:sldMkLst>
      </pc:sldChg>
      <pc:sldChg chg="addSp delSp add replId">
        <pc:chgData name="Mokarbeen Ansari" userId="aa718d5ce8d8b729" providerId="Windows Live" clId="Web-{C95B1FDE-D3D7-489B-884C-8B5BBBFD351E}" dt="2024-01-27T14:19:01.400" v="73"/>
        <pc:sldMkLst>
          <pc:docMk/>
          <pc:sldMk cId="1817743304" sldId="262"/>
        </pc:sldMkLst>
        <pc:spChg chg="del">
          <ac:chgData name="Mokarbeen Ansari" userId="aa718d5ce8d8b729" providerId="Windows Live" clId="Web-{C95B1FDE-D3D7-489B-884C-8B5BBBFD351E}" dt="2024-01-27T14:19:00.243" v="72"/>
          <ac:spMkLst>
            <pc:docMk/>
            <pc:sldMk cId="1817743304" sldId="262"/>
            <ac:spMk id="2" creationId="{B14FB834-02AD-15A7-F60B-41EF4380ED30}"/>
          </ac:spMkLst>
        </pc:spChg>
        <pc:spChg chg="del">
          <ac:chgData name="Mokarbeen Ansari" userId="aa718d5ce8d8b729" providerId="Windows Live" clId="Web-{C95B1FDE-D3D7-489B-884C-8B5BBBFD351E}" dt="2024-01-27T14:18:56.634" v="71"/>
          <ac:spMkLst>
            <pc:docMk/>
            <pc:sldMk cId="1817743304" sldId="262"/>
            <ac:spMk id="3" creationId="{09CE8748-99DA-D11A-9A57-0C214EA0A923}"/>
          </ac:spMkLst>
        </pc:spChg>
        <pc:spChg chg="add">
          <ac:chgData name="Mokarbeen Ansari" userId="aa718d5ce8d8b729" providerId="Windows Live" clId="Web-{C95B1FDE-D3D7-489B-884C-8B5BBBFD351E}" dt="2024-01-27T14:19:01.400" v="73"/>
          <ac:spMkLst>
            <pc:docMk/>
            <pc:sldMk cId="1817743304" sldId="262"/>
            <ac:spMk id="4" creationId="{8A89E930-C0D3-D2BB-BC7B-937AA2661322}"/>
          </ac:spMkLst>
        </pc:spChg>
      </pc:sldChg>
      <pc:sldChg chg="addSp delSp modSp add ord replId">
        <pc:chgData name="Mokarbeen Ansari" userId="aa718d5ce8d8b729" providerId="Windows Live" clId="Web-{C95B1FDE-D3D7-489B-884C-8B5BBBFD351E}" dt="2024-01-27T14:24:41.018" v="145"/>
        <pc:sldMkLst>
          <pc:docMk/>
          <pc:sldMk cId="1368025661" sldId="263"/>
        </pc:sldMkLst>
        <pc:spChg chg="mod">
          <ac:chgData name="Mokarbeen Ansari" userId="aa718d5ce8d8b729" providerId="Windows Live" clId="Web-{C95B1FDE-D3D7-489B-884C-8B5BBBFD351E}" dt="2024-01-27T14:21:27.872" v="106" actId="20577"/>
          <ac:spMkLst>
            <pc:docMk/>
            <pc:sldMk cId="1368025661" sldId="263"/>
            <ac:spMk id="2" creationId="{85894592-E849-7BD6-4301-619B7FEE1166}"/>
          </ac:spMkLst>
        </pc:spChg>
        <pc:spChg chg="del">
          <ac:chgData name="Mokarbeen Ansari" userId="aa718d5ce8d8b729" providerId="Windows Live" clId="Web-{C95B1FDE-D3D7-489B-884C-8B5BBBFD351E}" dt="2024-01-27T14:19:43.729" v="77"/>
          <ac:spMkLst>
            <pc:docMk/>
            <pc:sldMk cId="1368025661" sldId="263"/>
            <ac:spMk id="3" creationId="{4E00CD11-3EFC-4094-B9FC-AA6B214409AF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13" creationId="{E3C22987-1F68-EEEA-E373-8A6C56C44333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14" creationId="{FAF57A50-FAB3-7675-2E12-E12F997C4D7A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15" creationId="{FA6AE742-455B-A5D7-F8B5-9D0B277D5D3C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16" creationId="{A59B22D4-7FB1-27FD-1422-727F428AA91A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17" creationId="{8AB9ABB2-F8B2-35A2-7008-1F98132DE7B0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18" creationId="{3DECB4EA-4B88-E36F-9E19-02214350D6B7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19" creationId="{58902E21-588C-9A46-1012-B8F92EA47632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20" creationId="{1C97D7F7-0CCD-7B60-40B2-DC594508B710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21" creationId="{092D3B8B-9454-FB6B-1CFE-8FF891CC594A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22" creationId="{7C0B144B-DF14-F9F6-EC6B-06249CD100C4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23" creationId="{86014F02-3A9A-F8AE-19DB-66558E6D74E3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24" creationId="{70B696EF-66CE-AC9E-0406-2C5EC7C45CE3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25" creationId="{80892585-ADF5-8473-1263-EC8A7A3F20FD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26" creationId="{CED3E160-DEBB-30AC-1BAE-1F7FE50C7F3E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27" creationId="{F56CBC76-CF02-B118-BCDE-D25D4F4998F1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28" creationId="{8832FCDE-904A-A849-DB6C-53AD7BDE507C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29" creationId="{347BA8C8-A179-21A1-1E89-E3C2C25D1DEA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30" creationId="{B4AEEB2A-62F7-AB20-CCDB-C9606982D912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31" creationId="{2F575582-6363-0980-E87E-FAA600C90852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32" creationId="{8C5F490D-425D-FF29-21D2-E78DA798A040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33" creationId="{3CF91483-FEAE-9CD6-0D57-A89953C4FBE1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34" creationId="{6FC332C8-7243-8D48-5D68-9C8458701A0D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35" creationId="{407E5440-D7F0-2F26-F96E-34BE4CC4464A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36" creationId="{FA0D9F15-64CD-1395-0FAA-E48AD7F77CB7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37" creationId="{F5C621FE-58E2-4B99-7BD8-1F46A72FF4C6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38" creationId="{9D164981-2BC4-FCC8-EC4F-B99D96470E23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39" creationId="{6D4E8221-BB4C-CA99-05E0-20B131B2CCA5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40" creationId="{5F789EF1-2D31-414C-FCFA-6E064632BA7D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41" creationId="{DDCBCD30-3B2C-FB07-0746-50242EDE8CC5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42" creationId="{F9810623-35EE-D53C-D397-0B1EF1876BBF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43" creationId="{1DF0B836-18CA-A910-21D5-A7B44D7114CE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44" creationId="{138EA302-22CD-43C0-0B7D-7A56DCF8BDDF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45" creationId="{898C1A23-91FB-8ECC-1BB4-31DD19B1211B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46" creationId="{030E4176-6471-11FD-5898-76DF5D10FF46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47" creationId="{E9BB6C92-EFB8-E548-6512-F6E8D75B6898}"/>
          </ac:spMkLst>
        </pc:spChg>
        <pc:spChg chg="add">
          <ac:chgData name="Mokarbeen Ansari" userId="aa718d5ce8d8b729" providerId="Windows Live" clId="Web-{C95B1FDE-D3D7-489B-884C-8B5BBBFD351E}" dt="2024-01-27T14:24:41.018" v="145"/>
          <ac:spMkLst>
            <pc:docMk/>
            <pc:sldMk cId="1368025661" sldId="263"/>
            <ac:spMk id="48" creationId="{ACCB3E9E-116D-F084-BFDD-9B614BF72811}"/>
          </ac:spMkLst>
        </pc:spChg>
        <pc:grpChg chg="add">
          <ac:chgData name="Mokarbeen Ansari" userId="aa718d5ce8d8b729" providerId="Windows Live" clId="Web-{C95B1FDE-D3D7-489B-884C-8B5BBBFD351E}" dt="2024-01-27T14:19:46.776" v="78"/>
          <ac:grpSpMkLst>
            <pc:docMk/>
            <pc:sldMk cId="1368025661" sldId="263"/>
            <ac:grpSpMk id="4" creationId="{CF5A1D5B-1F5B-01E1-05AE-515A7980EDF6}"/>
          </ac:grpSpMkLst>
        </pc:grpChg>
        <pc:grpChg chg="add">
          <ac:chgData name="Mokarbeen Ansari" userId="aa718d5ce8d8b729" providerId="Windows Live" clId="Web-{C95B1FDE-D3D7-489B-884C-8B5BBBFD351E}" dt="2024-01-27T14:19:46.776" v="78"/>
          <ac:grpSpMkLst>
            <pc:docMk/>
            <pc:sldMk cId="1368025661" sldId="263"/>
            <ac:grpSpMk id="5" creationId="{6DBAF5A7-86F5-5436-F7C2-52CC4FF9472D}"/>
          </ac:grpSpMkLst>
        </pc:grpChg>
        <pc:grpChg chg="add">
          <ac:chgData name="Mokarbeen Ansari" userId="aa718d5ce8d8b729" providerId="Windows Live" clId="Web-{C95B1FDE-D3D7-489B-884C-8B5BBBFD351E}" dt="2024-01-27T14:19:46.776" v="78"/>
          <ac:grpSpMkLst>
            <pc:docMk/>
            <pc:sldMk cId="1368025661" sldId="263"/>
            <ac:grpSpMk id="9" creationId="{881E182E-48C0-5250-8955-F73A512475BB}"/>
          </ac:grpSpMkLst>
        </pc:grpChg>
        <pc:grpChg chg="add">
          <ac:chgData name="Mokarbeen Ansari" userId="aa718d5ce8d8b729" providerId="Windows Live" clId="Web-{C95B1FDE-D3D7-489B-884C-8B5BBBFD351E}" dt="2024-01-27T14:19:46.776" v="78"/>
          <ac:grpSpMkLst>
            <pc:docMk/>
            <pc:sldMk cId="1368025661" sldId="263"/>
            <ac:grpSpMk id="11" creationId="{44B7AFF5-70E8-18D6-5EC9-E3FBDC1D9074}"/>
          </ac:grpSpMkLst>
        </pc:grpChg>
        <pc:grpChg chg="add">
          <ac:chgData name="Mokarbeen Ansari" userId="aa718d5ce8d8b729" providerId="Windows Live" clId="Web-{C95B1FDE-D3D7-489B-884C-8B5BBBFD351E}" dt="2024-01-27T14:19:46.776" v="78"/>
          <ac:grpSpMkLst>
            <pc:docMk/>
            <pc:sldMk cId="1368025661" sldId="263"/>
            <ac:grpSpMk id="12" creationId="{9E11A404-96F5-B204-0774-D6EA9B0E105A}"/>
          </ac:grpSpMkLst>
        </pc:grpChg>
      </pc:sldChg>
      <pc:sldChg chg="addSp delSp modSp add replId">
        <pc:chgData name="Mokarbeen Ansari" userId="aa718d5ce8d8b729" providerId="Windows Live" clId="Web-{C95B1FDE-D3D7-489B-884C-8B5BBBFD351E}" dt="2024-01-27T14:25:12.066" v="147"/>
        <pc:sldMkLst>
          <pc:docMk/>
          <pc:sldMk cId="342225195" sldId="264"/>
        </pc:sldMkLst>
        <pc:spChg chg="mod">
          <ac:chgData name="Mokarbeen Ansari" userId="aa718d5ce8d8b729" providerId="Windows Live" clId="Web-{C95B1FDE-D3D7-489B-884C-8B5BBBFD351E}" dt="2024-01-27T14:23:10.110" v="138" actId="20577"/>
          <ac:spMkLst>
            <pc:docMk/>
            <pc:sldMk cId="342225195" sldId="264"/>
            <ac:spMk id="2" creationId="{43DEE333-667D-2056-61F7-A20921B0E58D}"/>
          </ac:spMkLst>
        </pc:spChg>
        <pc:spChg chg="del mod">
          <ac:chgData name="Mokarbeen Ansari" userId="aa718d5ce8d8b729" providerId="Windows Live" clId="Web-{C95B1FDE-D3D7-489B-884C-8B5BBBFD351E}" dt="2024-01-27T14:22:20.796" v="110"/>
          <ac:spMkLst>
            <pc:docMk/>
            <pc:sldMk cId="342225195" sldId="264"/>
            <ac:spMk id="3" creationId="{E195E858-4A35-A1DB-876F-40560EB33E0F}"/>
          </ac:spMkLst>
        </pc:spChg>
        <pc:spChg chg="add">
          <ac:chgData name="Mokarbeen Ansari" userId="aa718d5ce8d8b729" providerId="Windows Live" clId="Web-{C95B1FDE-D3D7-489B-884C-8B5BBBFD351E}" dt="2024-01-27T14:25:12.066" v="147"/>
          <ac:spMkLst>
            <pc:docMk/>
            <pc:sldMk cId="342225195" sldId="264"/>
            <ac:spMk id="9" creationId="{DAE99DBC-495F-82C6-A649-3D490D4A8F13}"/>
          </ac:spMkLst>
        </pc:spChg>
        <pc:picChg chg="add del mod">
          <ac:chgData name="Mokarbeen Ansari" userId="aa718d5ce8d8b729" providerId="Windows Live" clId="Web-{C95B1FDE-D3D7-489B-884C-8B5BBBFD351E}" dt="2024-01-27T14:23:44.142" v="141"/>
          <ac:picMkLst>
            <pc:docMk/>
            <pc:sldMk cId="342225195" sldId="264"/>
            <ac:picMk id="4" creationId="{994BA115-FC8F-D5C5-C43F-09FE904AFC57}"/>
          </ac:picMkLst>
        </pc:picChg>
        <pc:picChg chg="add mod">
          <ac:chgData name="Mokarbeen Ansari" userId="aa718d5ce8d8b729" providerId="Windows Live" clId="Web-{C95B1FDE-D3D7-489B-884C-8B5BBBFD351E}" dt="2024-01-27T14:23:51.751" v="143" actId="1076"/>
          <ac:picMkLst>
            <pc:docMk/>
            <pc:sldMk cId="342225195" sldId="264"/>
            <ac:picMk id="5" creationId="{ACA1E440-E6A0-3CBB-06EB-3C3854DD251E}"/>
          </ac:picMkLst>
        </pc:picChg>
      </pc:sldChg>
      <pc:sldChg chg="modSp add replId">
        <pc:chgData name="Mokarbeen Ansari" userId="aa718d5ce8d8b729" providerId="Windows Live" clId="Web-{C95B1FDE-D3D7-489B-884C-8B5BBBFD351E}" dt="2024-01-27T14:28:59.791" v="359" actId="20577"/>
        <pc:sldMkLst>
          <pc:docMk/>
          <pc:sldMk cId="258104746" sldId="265"/>
        </pc:sldMkLst>
        <pc:spChg chg="mod">
          <ac:chgData name="Mokarbeen Ansari" userId="aa718d5ce8d8b729" providerId="Windows Live" clId="Web-{C95B1FDE-D3D7-489B-884C-8B5BBBFD351E}" dt="2024-01-27T14:26:52.803" v="172" actId="20577"/>
          <ac:spMkLst>
            <pc:docMk/>
            <pc:sldMk cId="258104746" sldId="265"/>
            <ac:spMk id="2" creationId="{12054556-2F4D-F676-8E7C-EE987B93F73B}"/>
          </ac:spMkLst>
        </pc:spChg>
        <pc:spChg chg="mod">
          <ac:chgData name="Mokarbeen Ansari" userId="aa718d5ce8d8b729" providerId="Windows Live" clId="Web-{C95B1FDE-D3D7-489B-884C-8B5BBBFD351E}" dt="2024-01-27T14:28:59.791" v="359" actId="20577"/>
          <ac:spMkLst>
            <pc:docMk/>
            <pc:sldMk cId="258104746" sldId="265"/>
            <ac:spMk id="3" creationId="{A8B7E909-EEB6-7F53-1F27-016A4720F226}"/>
          </ac:spMkLst>
        </pc:spChg>
      </pc:sldChg>
      <pc:sldChg chg="addSp add ord replId">
        <pc:chgData name="Mokarbeen Ansari" userId="aa718d5ce8d8b729" providerId="Windows Live" clId="Web-{C95B1FDE-D3D7-489B-884C-8B5BBBFD351E}" dt="2024-01-27T14:24:59.347" v="146"/>
        <pc:sldMkLst>
          <pc:docMk/>
          <pc:sldMk cId="1612369542" sldId="266"/>
        </pc:sldMkLst>
        <pc:spChg chg="add">
          <ac:chgData name="Mokarbeen Ansari" userId="aa718d5ce8d8b729" providerId="Windows Live" clId="Web-{C95B1FDE-D3D7-489B-884C-8B5BBBFD351E}" dt="2024-01-27T14:24:59.347" v="146"/>
          <ac:spMkLst>
            <pc:docMk/>
            <pc:sldMk cId="1612369542" sldId="266"/>
            <ac:spMk id="3" creationId="{9C9A11B1-5B79-CEA7-4DF9-C9836CDD76EB}"/>
          </ac:spMkLst>
        </pc:spChg>
      </pc:sldChg>
      <pc:sldChg chg="modSp add replId">
        <pc:chgData name="Mokarbeen Ansari" userId="aa718d5ce8d8b729" providerId="Windows Live" clId="Web-{C95B1FDE-D3D7-489B-884C-8B5BBBFD351E}" dt="2024-01-27T14:26:29.615" v="150" actId="20577"/>
        <pc:sldMkLst>
          <pc:docMk/>
          <pc:sldMk cId="1230264672" sldId="267"/>
        </pc:sldMkLst>
        <pc:spChg chg="mod">
          <ac:chgData name="Mokarbeen Ansari" userId="aa718d5ce8d8b729" providerId="Windows Live" clId="Web-{C95B1FDE-D3D7-489B-884C-8B5BBBFD351E}" dt="2024-01-27T14:26:29.615" v="150" actId="20577"/>
          <ac:spMkLst>
            <pc:docMk/>
            <pc:sldMk cId="1230264672" sldId="267"/>
            <ac:spMk id="2" creationId="{D893B2E5-EF79-33EF-3857-2041FAACA693}"/>
          </ac:spMkLst>
        </pc:spChg>
      </pc:sldChg>
    </pc:docChg>
  </pc:docChgLst>
  <pc:docChgLst>
    <pc:chgData name="Mokarbeen Ansari" userId="aa718d5ce8d8b729" providerId="Windows Live" clId="Web-{79DE14F1-EF3E-4002-B926-D3837116BCBB}"/>
    <pc:docChg chg="mod addSld delSld modSld sldOrd modMainMaster">
      <pc:chgData name="Mokarbeen Ansari" userId="aa718d5ce8d8b729" providerId="Windows Live" clId="Web-{79DE14F1-EF3E-4002-B926-D3837116BCBB}" dt="2024-02-03T12:03:33.629" v="116"/>
      <pc:docMkLst>
        <pc:docMk/>
      </pc:docMkLst>
      <pc:sldChg chg="addSp delSp modSp">
        <pc:chgData name="Mokarbeen Ansari" userId="aa718d5ce8d8b729" providerId="Windows Live" clId="Web-{79DE14F1-EF3E-4002-B926-D3837116BCBB}" dt="2024-02-03T11:41:27.799" v="37"/>
        <pc:sldMkLst>
          <pc:docMk/>
          <pc:sldMk cId="2724362908" sldId="256"/>
        </pc:sldMkLst>
        <pc:spChg chg="add">
          <ac:chgData name="Mokarbeen Ansari" userId="aa718d5ce8d8b729" providerId="Windows Live" clId="Web-{79DE14F1-EF3E-4002-B926-D3837116BCBB}" dt="2024-02-03T11:40:26.203" v="0"/>
          <ac:spMkLst>
            <pc:docMk/>
            <pc:sldMk cId="2724362908" sldId="256"/>
            <ac:spMk id="2" creationId="{39881708-A124-2C3C-5ED7-415072930F72}"/>
          </ac:spMkLst>
        </pc:spChg>
        <pc:spChg chg="add">
          <ac:chgData name="Mokarbeen Ansari" userId="aa718d5ce8d8b729" providerId="Windows Live" clId="Web-{79DE14F1-EF3E-4002-B926-D3837116BCBB}" dt="2024-02-03T11:40:48.563" v="2"/>
          <ac:spMkLst>
            <pc:docMk/>
            <pc:sldMk cId="2724362908" sldId="256"/>
            <ac:spMk id="5" creationId="{83693E6C-33AD-1342-B4F1-1F64E23B9BA9}"/>
          </ac:spMkLst>
        </pc:spChg>
        <pc:spChg chg="add del mod">
          <ac:chgData name="Mokarbeen Ansari" userId="aa718d5ce8d8b729" providerId="Windows Live" clId="Web-{79DE14F1-EF3E-4002-B926-D3837116BCBB}" dt="2024-02-03T11:41:27.799" v="37"/>
          <ac:spMkLst>
            <pc:docMk/>
            <pc:sldMk cId="2724362908" sldId="256"/>
            <ac:spMk id="7" creationId="{0D85DA42-F3D2-82CD-2A58-56E233192F65}"/>
          </ac:spMkLst>
        </pc:spChg>
        <pc:picChg chg="add mod">
          <ac:chgData name="Mokarbeen Ansari" userId="aa718d5ce8d8b729" providerId="Windows Live" clId="Web-{79DE14F1-EF3E-4002-B926-D3837116BCBB}" dt="2024-02-03T11:40:40.985" v="1"/>
          <ac:picMkLst>
            <pc:docMk/>
            <pc:sldMk cId="2724362908" sldId="256"/>
            <ac:picMk id="3" creationId="{EFA24903-6990-28CC-B964-05B2ABDBCE43}"/>
          </ac:picMkLst>
        </pc:picChg>
      </pc:sldChg>
      <pc:sldChg chg="addSp delSp modSp delAnim">
        <pc:chgData name="Mokarbeen Ansari" userId="aa718d5ce8d8b729" providerId="Windows Live" clId="Web-{79DE14F1-EF3E-4002-B926-D3837116BCBB}" dt="2024-02-03T11:44:40.697" v="55" actId="1076"/>
        <pc:sldMkLst>
          <pc:docMk/>
          <pc:sldMk cId="258104746" sldId="265"/>
        </pc:sldMkLst>
        <pc:spChg chg="del">
          <ac:chgData name="Mokarbeen Ansari" userId="aa718d5ce8d8b729" providerId="Windows Live" clId="Web-{79DE14F1-EF3E-4002-B926-D3837116BCBB}" dt="2024-02-03T11:44:19.384" v="49"/>
          <ac:spMkLst>
            <pc:docMk/>
            <pc:sldMk cId="258104746" sldId="265"/>
            <ac:spMk id="2" creationId="{12054556-2F4D-F676-8E7C-EE987B93F73B}"/>
          </ac:spMkLst>
        </pc:spChg>
        <pc:spChg chg="del">
          <ac:chgData name="Mokarbeen Ansari" userId="aa718d5ce8d8b729" providerId="Windows Live" clId="Web-{79DE14F1-EF3E-4002-B926-D3837116BCBB}" dt="2024-02-03T11:43:06.865" v="42"/>
          <ac:spMkLst>
            <pc:docMk/>
            <pc:sldMk cId="258104746" sldId="265"/>
            <ac:spMk id="3" creationId="{A8B7E909-EEB6-7F53-1F27-016A4720F226}"/>
          </ac:spMkLst>
        </pc:spChg>
        <pc:picChg chg="add del mod">
          <ac:chgData name="Mokarbeen Ansari" userId="aa718d5ce8d8b729" providerId="Windows Live" clId="Web-{79DE14F1-EF3E-4002-B926-D3837116BCBB}" dt="2024-02-03T11:43:14.944" v="44"/>
          <ac:picMkLst>
            <pc:docMk/>
            <pc:sldMk cId="258104746" sldId="265"/>
            <ac:picMk id="4" creationId="{F706D0D5-4991-9D16-1C8D-596354E1016E}"/>
          </ac:picMkLst>
        </pc:picChg>
        <pc:picChg chg="del">
          <ac:chgData name="Mokarbeen Ansari" userId="aa718d5ce8d8b729" providerId="Windows Live" clId="Web-{79DE14F1-EF3E-4002-B926-D3837116BCBB}" dt="2024-02-03T11:43:02.850" v="41"/>
          <ac:picMkLst>
            <pc:docMk/>
            <pc:sldMk cId="258104746" sldId="265"/>
            <ac:picMk id="5" creationId="{B81AABD2-EEFF-679B-BBFE-2B6D94CAA23C}"/>
          </ac:picMkLst>
        </pc:picChg>
        <pc:picChg chg="add del mod">
          <ac:chgData name="Mokarbeen Ansari" userId="aa718d5ce8d8b729" providerId="Windows Live" clId="Web-{79DE14F1-EF3E-4002-B926-D3837116BCBB}" dt="2024-02-03T11:43:49.023" v="46"/>
          <ac:picMkLst>
            <pc:docMk/>
            <pc:sldMk cId="258104746" sldId="265"/>
            <ac:picMk id="9" creationId="{9CF4FBEA-28A0-C063-233D-E86781B5FFF9}"/>
          </ac:picMkLst>
        </pc:picChg>
        <pc:picChg chg="add mod">
          <ac:chgData name="Mokarbeen Ansari" userId="aa718d5ce8d8b729" providerId="Windows Live" clId="Web-{79DE14F1-EF3E-4002-B926-D3837116BCBB}" dt="2024-02-03T11:44:40.697" v="55" actId="1076"/>
          <ac:picMkLst>
            <pc:docMk/>
            <pc:sldMk cId="258104746" sldId="265"/>
            <ac:picMk id="11" creationId="{A0E06826-8E85-8FD4-A12C-D70C818EF338}"/>
          </ac:picMkLst>
        </pc:picChg>
      </pc:sldChg>
      <pc:sldChg chg="modSp">
        <pc:chgData name="Mokarbeen Ansari" userId="aa718d5ce8d8b729" providerId="Windows Live" clId="Web-{79DE14F1-EF3E-4002-B926-D3837116BCBB}" dt="2024-02-03T12:01:36.812" v="97" actId="20577"/>
        <pc:sldMkLst>
          <pc:docMk/>
          <pc:sldMk cId="3699567568" sldId="270"/>
        </pc:sldMkLst>
        <pc:spChg chg="mod">
          <ac:chgData name="Mokarbeen Ansari" userId="aa718d5ce8d8b729" providerId="Windows Live" clId="Web-{79DE14F1-EF3E-4002-B926-D3837116BCBB}" dt="2024-02-03T12:01:36.812" v="97" actId="20577"/>
          <ac:spMkLst>
            <pc:docMk/>
            <pc:sldMk cId="3699567568" sldId="270"/>
            <ac:spMk id="3" creationId="{C118175E-0C36-656A-8535-B806028926C2}"/>
          </ac:spMkLst>
        </pc:spChg>
      </pc:sldChg>
      <pc:sldChg chg="addSp delSp modSp">
        <pc:chgData name="Mokarbeen Ansari" userId="aa718d5ce8d8b729" providerId="Windows Live" clId="Web-{79DE14F1-EF3E-4002-B926-D3837116BCBB}" dt="2024-02-03T11:58:02.914" v="82" actId="14100"/>
        <pc:sldMkLst>
          <pc:docMk/>
          <pc:sldMk cId="3696017083" sldId="271"/>
        </pc:sldMkLst>
        <pc:picChg chg="add del mod">
          <ac:chgData name="Mokarbeen Ansari" userId="aa718d5ce8d8b729" providerId="Windows Live" clId="Web-{79DE14F1-EF3E-4002-B926-D3837116BCBB}" dt="2024-02-03T11:57:37.460" v="78"/>
          <ac:picMkLst>
            <pc:docMk/>
            <pc:sldMk cId="3696017083" sldId="271"/>
            <ac:picMk id="9" creationId="{2BFAE1B0-19D1-0AA2-BF47-FFF673A75D9D}"/>
          </ac:picMkLst>
        </pc:picChg>
        <pc:picChg chg="add mod">
          <ac:chgData name="Mokarbeen Ansari" userId="aa718d5ce8d8b729" providerId="Windows Live" clId="Web-{79DE14F1-EF3E-4002-B926-D3837116BCBB}" dt="2024-02-03T11:58:02.914" v="82" actId="14100"/>
          <ac:picMkLst>
            <pc:docMk/>
            <pc:sldMk cId="3696017083" sldId="271"/>
            <ac:picMk id="11" creationId="{9EA4B088-8835-14D0-1279-05C85D295D43}"/>
          </ac:picMkLst>
        </pc:picChg>
      </pc:sldChg>
      <pc:sldChg chg="modSp">
        <pc:chgData name="Mokarbeen Ansari" userId="aa718d5ce8d8b729" providerId="Windows Live" clId="Web-{79DE14F1-EF3E-4002-B926-D3837116BCBB}" dt="2024-02-03T11:59:03.432" v="91" actId="20577"/>
        <pc:sldMkLst>
          <pc:docMk/>
          <pc:sldMk cId="112518431" sldId="274"/>
        </pc:sldMkLst>
        <pc:spChg chg="mod">
          <ac:chgData name="Mokarbeen Ansari" userId="aa718d5ce8d8b729" providerId="Windows Live" clId="Web-{79DE14F1-EF3E-4002-B926-D3837116BCBB}" dt="2024-02-03T11:59:03.432" v="91" actId="20577"/>
          <ac:spMkLst>
            <pc:docMk/>
            <pc:sldMk cId="112518431" sldId="274"/>
            <ac:spMk id="3" creationId="{5E5B6AF2-7F83-23D8-BEE4-8F8423A7837A}"/>
          </ac:spMkLst>
        </pc:spChg>
      </pc:sldChg>
      <pc:sldChg chg="addSp modSp">
        <pc:chgData name="Mokarbeen Ansari" userId="aa718d5ce8d8b729" providerId="Windows Live" clId="Web-{79DE14F1-EF3E-4002-B926-D3837116BCBB}" dt="2024-02-03T11:50:25.522" v="62" actId="1076"/>
        <pc:sldMkLst>
          <pc:docMk/>
          <pc:sldMk cId="3245007700" sldId="283"/>
        </pc:sldMkLst>
        <pc:picChg chg="add mod">
          <ac:chgData name="Mokarbeen Ansari" userId="aa718d5ce8d8b729" providerId="Windows Live" clId="Web-{79DE14F1-EF3E-4002-B926-D3837116BCBB}" dt="2024-02-03T11:50:25.522" v="62" actId="1076"/>
          <ac:picMkLst>
            <pc:docMk/>
            <pc:sldMk cId="3245007700" sldId="283"/>
            <ac:picMk id="3" creationId="{C6FD8C5D-42F9-D0DD-F6FF-E74E2238DEE8}"/>
          </ac:picMkLst>
        </pc:picChg>
        <pc:picChg chg="mod">
          <ac:chgData name="Mokarbeen Ansari" userId="aa718d5ce8d8b729" providerId="Windows Live" clId="Web-{79DE14F1-EF3E-4002-B926-D3837116BCBB}" dt="2024-02-03T11:48:51.503" v="57" actId="1076"/>
          <ac:picMkLst>
            <pc:docMk/>
            <pc:sldMk cId="3245007700" sldId="283"/>
            <ac:picMk id="1026" creationId="{AF127942-7DBA-5382-2F28-098FE2B21B9B}"/>
          </ac:picMkLst>
        </pc:picChg>
      </pc:sldChg>
      <pc:sldChg chg="del">
        <pc:chgData name="Mokarbeen Ansari" userId="aa718d5ce8d8b729" providerId="Windows Live" clId="Web-{79DE14F1-EF3E-4002-B926-D3837116BCBB}" dt="2024-02-03T11:42:22.536" v="40"/>
        <pc:sldMkLst>
          <pc:docMk/>
          <pc:sldMk cId="184798703" sldId="286"/>
        </pc:sldMkLst>
      </pc:sldChg>
      <pc:sldChg chg="del">
        <pc:chgData name="Mokarbeen Ansari" userId="aa718d5ce8d8b729" providerId="Windows Live" clId="Web-{79DE14F1-EF3E-4002-B926-D3837116BCBB}" dt="2024-02-03T11:45:18.433" v="56"/>
        <pc:sldMkLst>
          <pc:docMk/>
          <pc:sldMk cId="2451650753" sldId="287"/>
        </pc:sldMkLst>
      </pc:sldChg>
      <pc:sldChg chg="del">
        <pc:chgData name="Mokarbeen Ansari" userId="aa718d5ce8d8b729" providerId="Windows Live" clId="Web-{79DE14F1-EF3E-4002-B926-D3837116BCBB}" dt="2024-02-03T11:55:00.595" v="71"/>
        <pc:sldMkLst>
          <pc:docMk/>
          <pc:sldMk cId="133801101" sldId="288"/>
        </pc:sldMkLst>
      </pc:sldChg>
      <pc:sldChg chg="del">
        <pc:chgData name="Mokarbeen Ansari" userId="aa718d5ce8d8b729" providerId="Windows Live" clId="Web-{79DE14F1-EF3E-4002-B926-D3837116BCBB}" dt="2024-02-03T11:55:32.518" v="76"/>
        <pc:sldMkLst>
          <pc:docMk/>
          <pc:sldMk cId="3984384980" sldId="289"/>
        </pc:sldMkLst>
      </pc:sldChg>
      <pc:sldChg chg="addSp delSp modSp add replId">
        <pc:chgData name="Mokarbeen Ansari" userId="aa718d5ce8d8b729" providerId="Windows Live" clId="Web-{79DE14F1-EF3E-4002-B926-D3837116BCBB}" dt="2024-02-03T11:55:25.908" v="75" actId="14100"/>
        <pc:sldMkLst>
          <pc:docMk/>
          <pc:sldMk cId="1816413523" sldId="290"/>
        </pc:sldMkLst>
        <pc:picChg chg="add mod">
          <ac:chgData name="Mokarbeen Ansari" userId="aa718d5ce8d8b729" providerId="Windows Live" clId="Web-{79DE14F1-EF3E-4002-B926-D3837116BCBB}" dt="2024-02-03T11:53:56.717" v="66" actId="14100"/>
          <ac:picMkLst>
            <pc:docMk/>
            <pc:sldMk cId="1816413523" sldId="290"/>
            <ac:picMk id="3" creationId="{8826B5BD-D3DC-2D2A-CF91-C82096B99B91}"/>
          </ac:picMkLst>
        </pc:picChg>
        <pc:picChg chg="add mod">
          <ac:chgData name="Mokarbeen Ansari" userId="aa718d5ce8d8b729" providerId="Windows Live" clId="Web-{79DE14F1-EF3E-4002-B926-D3837116BCBB}" dt="2024-02-03T11:55:25.908" v="75" actId="14100"/>
          <ac:picMkLst>
            <pc:docMk/>
            <pc:sldMk cId="1816413523" sldId="290"/>
            <ac:picMk id="4" creationId="{3D21E557-FA09-C7AA-B917-12772E441038}"/>
          </ac:picMkLst>
        </pc:picChg>
        <pc:picChg chg="del">
          <ac:chgData name="Mokarbeen Ansari" userId="aa718d5ce8d8b729" providerId="Windows Live" clId="Web-{79DE14F1-EF3E-4002-B926-D3837116BCBB}" dt="2024-02-03T11:49:09.926" v="59"/>
          <ac:picMkLst>
            <pc:docMk/>
            <pc:sldMk cId="1816413523" sldId="290"/>
            <ac:picMk id="1026" creationId="{AF127942-7DBA-5382-2F28-098FE2B21B9B}"/>
          </ac:picMkLst>
        </pc:picChg>
      </pc:sldChg>
      <pc:sldChg chg="add ord replId">
        <pc:chgData name="Mokarbeen Ansari" userId="aa718d5ce8d8b729" providerId="Windows Live" clId="Web-{79DE14F1-EF3E-4002-B926-D3837116BCBB}" dt="2024-02-03T12:03:01.441" v="114"/>
        <pc:sldMkLst>
          <pc:docMk/>
          <pc:sldMk cId="1616456157" sldId="291"/>
        </pc:sldMkLst>
      </pc:sldChg>
      <pc:sldChg chg="modSp add replId">
        <pc:chgData name="Mokarbeen Ansari" userId="aa718d5ce8d8b729" providerId="Windows Live" clId="Web-{79DE14F1-EF3E-4002-B926-D3837116BCBB}" dt="2024-02-03T12:02:22.049" v="112" actId="20577"/>
        <pc:sldMkLst>
          <pc:docMk/>
          <pc:sldMk cId="391184268" sldId="292"/>
        </pc:sldMkLst>
        <pc:spChg chg="mod">
          <ac:chgData name="Mokarbeen Ansari" userId="aa718d5ce8d8b729" providerId="Windows Live" clId="Web-{79DE14F1-EF3E-4002-B926-D3837116BCBB}" dt="2024-02-03T12:02:22.049" v="112" actId="20577"/>
          <ac:spMkLst>
            <pc:docMk/>
            <pc:sldMk cId="391184268" sldId="292"/>
            <ac:spMk id="2" creationId="{C4DBF30E-7FA0-FB38-2775-4D505657B118}"/>
          </ac:spMkLst>
        </pc:spChg>
        <pc:spChg chg="mod">
          <ac:chgData name="Mokarbeen Ansari" userId="aa718d5ce8d8b729" providerId="Windows Live" clId="Web-{79DE14F1-EF3E-4002-B926-D3837116BCBB}" dt="2024-02-03T12:02:12.064" v="108" actId="20577"/>
          <ac:spMkLst>
            <pc:docMk/>
            <pc:sldMk cId="391184268" sldId="292"/>
            <ac:spMk id="3" creationId="{C118175E-0C36-656A-8535-B806028926C2}"/>
          </ac:spMkLst>
        </pc:spChg>
      </pc:sldChg>
      <pc:sldChg chg="add ord replId">
        <pc:chgData name="Mokarbeen Ansari" userId="aa718d5ce8d8b729" providerId="Windows Live" clId="Web-{79DE14F1-EF3E-4002-B926-D3837116BCBB}" dt="2024-02-03T12:03:33.629" v="116"/>
        <pc:sldMkLst>
          <pc:docMk/>
          <pc:sldMk cId="1879728907" sldId="293"/>
        </pc:sldMkLst>
      </pc:sldChg>
      <pc:sldMasterChg chg="modSp mod modSldLayout">
        <pc:chgData name="Mokarbeen Ansari" userId="aa718d5ce8d8b729" providerId="Windows Live" clId="Web-{79DE14F1-EF3E-4002-B926-D3837116BCBB}" dt="2024-02-03T11:41:58.394" v="39"/>
        <pc:sldMasterMkLst>
          <pc:docMk/>
          <pc:sldMasterMk cId="2055367682" sldId="2147483648"/>
        </pc:sldMasterMkLst>
        <pc:spChg chg="mod">
          <ac:chgData name="Mokarbeen Ansari" userId="aa718d5ce8d8b729" providerId="Windows Live" clId="Web-{79DE14F1-EF3E-4002-B926-D3837116BCBB}" dt="2024-02-03T11:41:58.394" v="39"/>
          <ac:spMkLst>
            <pc:docMk/>
            <pc:sldMasterMk cId="2055367682" sldId="2147483648"/>
            <ac:spMk id="5" creationId="{5BDEDD1E-16D6-9C67-B90A-3F23927ED3DA}"/>
          </ac:spMkLst>
        </pc:spChg>
        <pc:sldLayoutChg chg="modSp mod">
          <pc:chgData name="Mokarbeen Ansari" userId="aa718d5ce8d8b729" providerId="Windows Live" clId="Web-{79DE14F1-EF3E-4002-B926-D3837116BCBB}" dt="2024-02-03T11:41:58.394" v="39"/>
          <pc:sldLayoutMkLst>
            <pc:docMk/>
            <pc:sldMasterMk cId="2055367682" sldId="2147483648"/>
            <pc:sldLayoutMk cId="2600095400" sldId="2147483649"/>
          </pc:sldLayoutMkLst>
          <pc:spChg chg="mod">
            <ac:chgData name="Mokarbeen Ansari" userId="aa718d5ce8d8b729" providerId="Windows Live" clId="Web-{79DE14F1-EF3E-4002-B926-D3837116BCBB}" dt="2024-02-03T11:41:58.394" v="39"/>
            <ac:spMkLst>
              <pc:docMk/>
              <pc:sldMasterMk cId="2055367682" sldId="2147483648"/>
              <pc:sldLayoutMk cId="2600095400" sldId="2147483649"/>
              <ac:spMk id="5" creationId="{EA5CADB1-111D-22D3-EDB1-E043DC323ABF}"/>
            </ac:spMkLst>
          </pc:spChg>
        </pc:sldLayoutChg>
        <pc:sldLayoutChg chg="modSp mod">
          <pc:chgData name="Mokarbeen Ansari" userId="aa718d5ce8d8b729" providerId="Windows Live" clId="Web-{79DE14F1-EF3E-4002-B926-D3837116BCBB}" dt="2024-02-03T11:41:58.394" v="39"/>
          <pc:sldLayoutMkLst>
            <pc:docMk/>
            <pc:sldMasterMk cId="2055367682" sldId="2147483648"/>
            <pc:sldLayoutMk cId="2806395515" sldId="2147483650"/>
          </pc:sldLayoutMkLst>
          <pc:spChg chg="mod">
            <ac:chgData name="Mokarbeen Ansari" userId="aa718d5ce8d8b729" providerId="Windows Live" clId="Web-{79DE14F1-EF3E-4002-B926-D3837116BCBB}" dt="2024-02-03T11:41:58.394" v="39"/>
            <ac:spMkLst>
              <pc:docMk/>
              <pc:sldMasterMk cId="2055367682" sldId="2147483648"/>
              <pc:sldLayoutMk cId="2806395515" sldId="2147483650"/>
              <ac:spMk id="5" creationId="{914FC2A1-527D-0AA9-D04D-3D2766CE0E10}"/>
            </ac:spMkLst>
          </pc:spChg>
        </pc:sldLayoutChg>
        <pc:sldLayoutChg chg="modSp mod">
          <pc:chgData name="Mokarbeen Ansari" userId="aa718d5ce8d8b729" providerId="Windows Live" clId="Web-{79DE14F1-EF3E-4002-B926-D3837116BCBB}" dt="2024-02-03T11:41:58.394" v="39"/>
          <pc:sldLayoutMkLst>
            <pc:docMk/>
            <pc:sldMasterMk cId="2055367682" sldId="2147483648"/>
            <pc:sldLayoutMk cId="4085473488" sldId="2147483651"/>
          </pc:sldLayoutMkLst>
          <pc:spChg chg="mod">
            <ac:chgData name="Mokarbeen Ansari" userId="aa718d5ce8d8b729" providerId="Windows Live" clId="Web-{79DE14F1-EF3E-4002-B926-D3837116BCBB}" dt="2024-02-03T11:41:58.394" v="39"/>
            <ac:spMkLst>
              <pc:docMk/>
              <pc:sldMasterMk cId="2055367682" sldId="2147483648"/>
              <pc:sldLayoutMk cId="4085473488" sldId="2147483651"/>
              <ac:spMk id="5" creationId="{E9168659-4604-1E12-A046-E65E9BFA0D3E}"/>
            </ac:spMkLst>
          </pc:spChg>
        </pc:sldLayoutChg>
        <pc:sldLayoutChg chg="modSp mod">
          <pc:chgData name="Mokarbeen Ansari" userId="aa718d5ce8d8b729" providerId="Windows Live" clId="Web-{79DE14F1-EF3E-4002-B926-D3837116BCBB}" dt="2024-02-03T11:41:58.394" v="39"/>
          <pc:sldLayoutMkLst>
            <pc:docMk/>
            <pc:sldMasterMk cId="2055367682" sldId="2147483648"/>
            <pc:sldLayoutMk cId="1503845020" sldId="2147483652"/>
          </pc:sldLayoutMkLst>
          <pc:spChg chg="mod">
            <ac:chgData name="Mokarbeen Ansari" userId="aa718d5ce8d8b729" providerId="Windows Live" clId="Web-{79DE14F1-EF3E-4002-B926-D3837116BCBB}" dt="2024-02-03T11:41:58.394" v="39"/>
            <ac:spMkLst>
              <pc:docMk/>
              <pc:sldMasterMk cId="2055367682" sldId="2147483648"/>
              <pc:sldLayoutMk cId="1503845020" sldId="2147483652"/>
              <ac:spMk id="6" creationId="{083D1157-B890-E7C2-8551-9CFA55DF17F2}"/>
            </ac:spMkLst>
          </pc:spChg>
        </pc:sldLayoutChg>
        <pc:sldLayoutChg chg="modSp mod">
          <pc:chgData name="Mokarbeen Ansari" userId="aa718d5ce8d8b729" providerId="Windows Live" clId="Web-{79DE14F1-EF3E-4002-B926-D3837116BCBB}" dt="2024-02-03T11:41:58.394" v="39"/>
          <pc:sldLayoutMkLst>
            <pc:docMk/>
            <pc:sldMasterMk cId="2055367682" sldId="2147483648"/>
            <pc:sldLayoutMk cId="1742097184" sldId="2147483653"/>
          </pc:sldLayoutMkLst>
          <pc:spChg chg="mod">
            <ac:chgData name="Mokarbeen Ansari" userId="aa718d5ce8d8b729" providerId="Windows Live" clId="Web-{79DE14F1-EF3E-4002-B926-D3837116BCBB}" dt="2024-02-03T11:41:58.394" v="39"/>
            <ac:spMkLst>
              <pc:docMk/>
              <pc:sldMasterMk cId="2055367682" sldId="2147483648"/>
              <pc:sldLayoutMk cId="1742097184" sldId="2147483653"/>
              <ac:spMk id="8" creationId="{0A1ADB39-BBED-F460-3284-9B01BBA78120}"/>
            </ac:spMkLst>
          </pc:spChg>
        </pc:sldLayoutChg>
        <pc:sldLayoutChg chg="modSp mod">
          <pc:chgData name="Mokarbeen Ansari" userId="aa718d5ce8d8b729" providerId="Windows Live" clId="Web-{79DE14F1-EF3E-4002-B926-D3837116BCBB}" dt="2024-02-03T11:41:58.394" v="39"/>
          <pc:sldLayoutMkLst>
            <pc:docMk/>
            <pc:sldMasterMk cId="2055367682" sldId="2147483648"/>
            <pc:sldLayoutMk cId="1461273823" sldId="2147483654"/>
          </pc:sldLayoutMkLst>
          <pc:spChg chg="mod">
            <ac:chgData name="Mokarbeen Ansari" userId="aa718d5ce8d8b729" providerId="Windows Live" clId="Web-{79DE14F1-EF3E-4002-B926-D3837116BCBB}" dt="2024-02-03T11:41:58.394" v="39"/>
            <ac:spMkLst>
              <pc:docMk/>
              <pc:sldMasterMk cId="2055367682" sldId="2147483648"/>
              <pc:sldLayoutMk cId="1461273823" sldId="2147483654"/>
              <ac:spMk id="4" creationId="{9B5772E0-839B-C3B1-7E64-0C8677352A57}"/>
            </ac:spMkLst>
          </pc:spChg>
        </pc:sldLayoutChg>
        <pc:sldLayoutChg chg="modSp mod">
          <pc:chgData name="Mokarbeen Ansari" userId="aa718d5ce8d8b729" providerId="Windows Live" clId="Web-{79DE14F1-EF3E-4002-B926-D3837116BCBB}" dt="2024-02-03T11:41:58.394" v="39"/>
          <pc:sldLayoutMkLst>
            <pc:docMk/>
            <pc:sldMasterMk cId="2055367682" sldId="2147483648"/>
            <pc:sldLayoutMk cId="3104625783" sldId="2147483655"/>
          </pc:sldLayoutMkLst>
          <pc:spChg chg="mod">
            <ac:chgData name="Mokarbeen Ansari" userId="aa718d5ce8d8b729" providerId="Windows Live" clId="Web-{79DE14F1-EF3E-4002-B926-D3837116BCBB}" dt="2024-02-03T11:41:58.394" v="39"/>
            <ac:spMkLst>
              <pc:docMk/>
              <pc:sldMasterMk cId="2055367682" sldId="2147483648"/>
              <pc:sldLayoutMk cId="3104625783" sldId="2147483655"/>
              <ac:spMk id="3" creationId="{1A44FB0A-DFB7-0737-F37C-440DCA486D73}"/>
            </ac:spMkLst>
          </pc:spChg>
        </pc:sldLayoutChg>
        <pc:sldLayoutChg chg="modSp mod">
          <pc:chgData name="Mokarbeen Ansari" userId="aa718d5ce8d8b729" providerId="Windows Live" clId="Web-{79DE14F1-EF3E-4002-B926-D3837116BCBB}" dt="2024-02-03T11:41:58.394" v="39"/>
          <pc:sldLayoutMkLst>
            <pc:docMk/>
            <pc:sldMasterMk cId="2055367682" sldId="2147483648"/>
            <pc:sldLayoutMk cId="1671276831" sldId="2147483656"/>
          </pc:sldLayoutMkLst>
          <pc:spChg chg="mod">
            <ac:chgData name="Mokarbeen Ansari" userId="aa718d5ce8d8b729" providerId="Windows Live" clId="Web-{79DE14F1-EF3E-4002-B926-D3837116BCBB}" dt="2024-02-03T11:41:58.394" v="39"/>
            <ac:spMkLst>
              <pc:docMk/>
              <pc:sldMasterMk cId="2055367682" sldId="2147483648"/>
              <pc:sldLayoutMk cId="1671276831" sldId="2147483656"/>
              <ac:spMk id="6" creationId="{81C4BD8F-AAAC-F32F-ABC2-37A3D3BC6296}"/>
            </ac:spMkLst>
          </pc:spChg>
        </pc:sldLayoutChg>
        <pc:sldLayoutChg chg="modSp mod">
          <pc:chgData name="Mokarbeen Ansari" userId="aa718d5ce8d8b729" providerId="Windows Live" clId="Web-{79DE14F1-EF3E-4002-B926-D3837116BCBB}" dt="2024-02-03T11:41:58.394" v="39"/>
          <pc:sldLayoutMkLst>
            <pc:docMk/>
            <pc:sldMasterMk cId="2055367682" sldId="2147483648"/>
            <pc:sldLayoutMk cId="4160511980" sldId="2147483657"/>
          </pc:sldLayoutMkLst>
          <pc:spChg chg="mod">
            <ac:chgData name="Mokarbeen Ansari" userId="aa718d5ce8d8b729" providerId="Windows Live" clId="Web-{79DE14F1-EF3E-4002-B926-D3837116BCBB}" dt="2024-02-03T11:41:58.394" v="39"/>
            <ac:spMkLst>
              <pc:docMk/>
              <pc:sldMasterMk cId="2055367682" sldId="2147483648"/>
              <pc:sldLayoutMk cId="4160511980" sldId="2147483657"/>
              <ac:spMk id="6" creationId="{26B0ECF5-F111-F43D-1DD0-2623EE225A1F}"/>
            </ac:spMkLst>
          </pc:spChg>
        </pc:sldLayoutChg>
        <pc:sldLayoutChg chg="modSp mod">
          <pc:chgData name="Mokarbeen Ansari" userId="aa718d5ce8d8b729" providerId="Windows Live" clId="Web-{79DE14F1-EF3E-4002-B926-D3837116BCBB}" dt="2024-02-03T11:41:58.394" v="39"/>
          <pc:sldLayoutMkLst>
            <pc:docMk/>
            <pc:sldMasterMk cId="2055367682" sldId="2147483648"/>
            <pc:sldLayoutMk cId="2718351060" sldId="2147483658"/>
          </pc:sldLayoutMkLst>
          <pc:spChg chg="mod">
            <ac:chgData name="Mokarbeen Ansari" userId="aa718d5ce8d8b729" providerId="Windows Live" clId="Web-{79DE14F1-EF3E-4002-B926-D3837116BCBB}" dt="2024-02-03T11:41:58.394" v="39"/>
            <ac:spMkLst>
              <pc:docMk/>
              <pc:sldMasterMk cId="2055367682" sldId="2147483648"/>
              <pc:sldLayoutMk cId="2718351060" sldId="2147483658"/>
              <ac:spMk id="5" creationId="{8650F398-CC52-3E67-DDF6-C862313CC410}"/>
            </ac:spMkLst>
          </pc:spChg>
        </pc:sldLayoutChg>
        <pc:sldLayoutChg chg="modSp mod">
          <pc:chgData name="Mokarbeen Ansari" userId="aa718d5ce8d8b729" providerId="Windows Live" clId="Web-{79DE14F1-EF3E-4002-B926-D3837116BCBB}" dt="2024-02-03T11:41:58.394" v="39"/>
          <pc:sldLayoutMkLst>
            <pc:docMk/>
            <pc:sldMasterMk cId="2055367682" sldId="2147483648"/>
            <pc:sldLayoutMk cId="32997496" sldId="2147483659"/>
          </pc:sldLayoutMkLst>
          <pc:spChg chg="mod">
            <ac:chgData name="Mokarbeen Ansari" userId="aa718d5ce8d8b729" providerId="Windows Live" clId="Web-{79DE14F1-EF3E-4002-B926-D3837116BCBB}" dt="2024-02-03T11:41:58.394" v="39"/>
            <ac:spMkLst>
              <pc:docMk/>
              <pc:sldMasterMk cId="2055367682" sldId="2147483648"/>
              <pc:sldLayoutMk cId="32997496" sldId="2147483659"/>
              <ac:spMk id="5" creationId="{97EFDD0D-44E3-A86F-6F17-A722DA9F5AB5}"/>
            </ac:spMkLst>
          </pc:spChg>
        </pc:sldLayoutChg>
      </pc:sldMasterChg>
    </pc:docChg>
  </pc:docChgLst>
  <pc:docChgLst>
    <pc:chgData name="Mokarbeen Ansari" userId="aa718d5ce8d8b729" providerId="Windows Live" clId="Web-{DFF779F7-AAB4-4DE3-BA45-90B827DB8B88}"/>
    <pc:docChg chg="addSld delSld modSld">
      <pc:chgData name="Mokarbeen Ansari" userId="aa718d5ce8d8b729" providerId="Windows Live" clId="Web-{DFF779F7-AAB4-4DE3-BA45-90B827DB8B88}" dt="2024-01-28T11:02:01.379" v="3947" actId="20577"/>
      <pc:docMkLst>
        <pc:docMk/>
      </pc:docMkLst>
      <pc:sldChg chg="modSp">
        <pc:chgData name="Mokarbeen Ansari" userId="aa718d5ce8d8b729" providerId="Windows Live" clId="Web-{DFF779F7-AAB4-4DE3-BA45-90B827DB8B88}" dt="2024-01-28T10:56:25.806" v="3576" actId="20577"/>
        <pc:sldMkLst>
          <pc:docMk/>
          <pc:sldMk cId="2396183491" sldId="261"/>
        </pc:sldMkLst>
        <pc:spChg chg="mod">
          <ac:chgData name="Mokarbeen Ansari" userId="aa718d5ce8d8b729" providerId="Windows Live" clId="Web-{DFF779F7-AAB4-4DE3-BA45-90B827DB8B88}" dt="2024-01-28T10:56:25.806" v="3576" actId="20577"/>
          <ac:spMkLst>
            <pc:docMk/>
            <pc:sldMk cId="2396183491" sldId="261"/>
            <ac:spMk id="3" creationId="{B93B7017-9EB8-844E-1A79-CBE31C57C268}"/>
          </ac:spMkLst>
        </pc:spChg>
      </pc:sldChg>
      <pc:sldChg chg="addSp delSp modSp">
        <pc:chgData name="Mokarbeen Ansari" userId="aa718d5ce8d8b729" providerId="Windows Live" clId="Web-{DFF779F7-AAB4-4DE3-BA45-90B827DB8B88}" dt="2024-01-28T10:26:29.004" v="3117" actId="20577"/>
        <pc:sldMkLst>
          <pc:docMk/>
          <pc:sldMk cId="1368025661" sldId="263"/>
        </pc:sldMkLst>
        <pc:spChg chg="mod">
          <ac:chgData name="Mokarbeen Ansari" userId="aa718d5ce8d8b729" providerId="Windows Live" clId="Web-{DFF779F7-AAB4-4DE3-BA45-90B827DB8B88}" dt="2024-01-28T10:26:28.707" v="3111" actId="20577"/>
          <ac:spMkLst>
            <pc:docMk/>
            <pc:sldMk cId="1368025661" sldId="263"/>
            <ac:spMk id="13" creationId="{E3C22987-1F68-EEEA-E373-8A6C56C44333}"/>
          </ac:spMkLst>
        </pc:spChg>
        <pc:spChg chg="mod">
          <ac:chgData name="Mokarbeen Ansari" userId="aa718d5ce8d8b729" providerId="Windows Live" clId="Web-{DFF779F7-AAB4-4DE3-BA45-90B827DB8B88}" dt="2024-01-28T10:26:28.754" v="3112" actId="20577"/>
          <ac:spMkLst>
            <pc:docMk/>
            <pc:sldMk cId="1368025661" sldId="263"/>
            <ac:spMk id="14" creationId="{FAF57A50-FAB3-7675-2E12-E12F997C4D7A}"/>
          </ac:spMkLst>
        </pc:spChg>
        <pc:spChg chg="mod">
          <ac:chgData name="Mokarbeen Ansari" userId="aa718d5ce8d8b729" providerId="Windows Live" clId="Web-{DFF779F7-AAB4-4DE3-BA45-90B827DB8B88}" dt="2024-01-28T10:26:28.801" v="3113" actId="20577"/>
          <ac:spMkLst>
            <pc:docMk/>
            <pc:sldMk cId="1368025661" sldId="263"/>
            <ac:spMk id="15" creationId="{FA6AE742-455B-A5D7-F8B5-9D0B277D5D3C}"/>
          </ac:spMkLst>
        </pc:spChg>
        <pc:spChg chg="mod">
          <ac:chgData name="Mokarbeen Ansari" userId="aa718d5ce8d8b729" providerId="Windows Live" clId="Web-{DFF779F7-AAB4-4DE3-BA45-90B827DB8B88}" dt="2024-01-28T10:26:28.848" v="3114" actId="20577"/>
          <ac:spMkLst>
            <pc:docMk/>
            <pc:sldMk cId="1368025661" sldId="263"/>
            <ac:spMk id="16" creationId="{A59B22D4-7FB1-27FD-1422-727F428AA91A}"/>
          </ac:spMkLst>
        </pc:spChg>
        <pc:spChg chg="mod">
          <ac:chgData name="Mokarbeen Ansari" userId="aa718d5ce8d8b729" providerId="Windows Live" clId="Web-{DFF779F7-AAB4-4DE3-BA45-90B827DB8B88}" dt="2024-01-28T10:26:28.911" v="3115" actId="20577"/>
          <ac:spMkLst>
            <pc:docMk/>
            <pc:sldMk cId="1368025661" sldId="263"/>
            <ac:spMk id="17" creationId="{8AB9ABB2-F8B2-35A2-7008-1F98132DE7B0}"/>
          </ac:spMkLst>
        </pc:spChg>
        <pc:spChg chg="mod">
          <ac:chgData name="Mokarbeen Ansari" userId="aa718d5ce8d8b729" providerId="Windows Live" clId="Web-{DFF779F7-AAB4-4DE3-BA45-90B827DB8B88}" dt="2024-01-28T10:26:28.958" v="3116" actId="20577"/>
          <ac:spMkLst>
            <pc:docMk/>
            <pc:sldMk cId="1368025661" sldId="263"/>
            <ac:spMk id="18" creationId="{3DECB4EA-4B88-E36F-9E19-02214350D6B7}"/>
          </ac:spMkLst>
        </pc:spChg>
        <pc:spChg chg="mod">
          <ac:chgData name="Mokarbeen Ansari" userId="aa718d5ce8d8b729" providerId="Windows Live" clId="Web-{DFF779F7-AAB4-4DE3-BA45-90B827DB8B88}" dt="2024-01-28T10:26:29.004" v="3117" actId="20577"/>
          <ac:spMkLst>
            <pc:docMk/>
            <pc:sldMk cId="1368025661" sldId="263"/>
            <ac:spMk id="19" creationId="{58902E21-588C-9A46-1012-B8F92EA47632}"/>
          </ac:spMkLst>
        </pc:spChg>
        <pc:picChg chg="add del mod">
          <ac:chgData name="Mokarbeen Ansari" userId="aa718d5ce8d8b729" providerId="Windows Live" clId="Web-{DFF779F7-AAB4-4DE3-BA45-90B827DB8B88}" dt="2024-01-28T10:25:15.065" v="3103"/>
          <ac:picMkLst>
            <pc:docMk/>
            <pc:sldMk cId="1368025661" sldId="263"/>
            <ac:picMk id="3" creationId="{8432664F-BC15-E3E8-071C-BA339C2C8FB9}"/>
          </ac:picMkLst>
        </pc:picChg>
      </pc:sldChg>
      <pc:sldChg chg="modSp">
        <pc:chgData name="Mokarbeen Ansari" userId="aa718d5ce8d8b729" providerId="Windows Live" clId="Web-{DFF779F7-AAB4-4DE3-BA45-90B827DB8B88}" dt="2024-01-28T09:12:40.116" v="491" actId="20577"/>
        <pc:sldMkLst>
          <pc:docMk/>
          <pc:sldMk cId="1230264672" sldId="267"/>
        </pc:sldMkLst>
        <pc:spChg chg="mod">
          <ac:chgData name="Mokarbeen Ansari" userId="aa718d5ce8d8b729" providerId="Windows Live" clId="Web-{DFF779F7-AAB4-4DE3-BA45-90B827DB8B88}" dt="2024-01-28T09:12:40.116" v="491" actId="20577"/>
          <ac:spMkLst>
            <pc:docMk/>
            <pc:sldMk cId="1230264672" sldId="267"/>
            <ac:spMk id="3" creationId="{805C6356-A192-0C8D-1DE3-8919EDD0FFDB}"/>
          </ac:spMkLst>
        </pc:spChg>
      </pc:sldChg>
      <pc:sldChg chg="addSp delSp modSp">
        <pc:chgData name="Mokarbeen Ansari" userId="aa718d5ce8d8b729" providerId="Windows Live" clId="Web-{DFF779F7-AAB4-4DE3-BA45-90B827DB8B88}" dt="2024-01-28T09:20:44.972" v="580" actId="1076"/>
        <pc:sldMkLst>
          <pc:docMk/>
          <pc:sldMk cId="869839225" sldId="268"/>
        </pc:sldMkLst>
        <pc:spChg chg="mod">
          <ac:chgData name="Mokarbeen Ansari" userId="aa718d5ce8d8b729" providerId="Windows Live" clId="Web-{DFF779F7-AAB4-4DE3-BA45-90B827DB8B88}" dt="2024-01-28T09:13:14.164" v="502" actId="20577"/>
          <ac:spMkLst>
            <pc:docMk/>
            <pc:sldMk cId="869839225" sldId="268"/>
            <ac:spMk id="2" creationId="{E84D0AB0-4A32-7283-4E44-015A2455E7D9}"/>
          </ac:spMkLst>
        </pc:spChg>
        <pc:spChg chg="del mod">
          <ac:chgData name="Mokarbeen Ansari" userId="aa718d5ce8d8b729" providerId="Windows Live" clId="Web-{DFF779F7-AAB4-4DE3-BA45-90B827DB8B88}" dt="2024-01-28T09:15:41.323" v="555"/>
          <ac:spMkLst>
            <pc:docMk/>
            <pc:sldMk cId="869839225" sldId="268"/>
            <ac:spMk id="3" creationId="{B4F12887-C44C-C0A4-22A0-9F1C2C86B029}"/>
          </ac:spMkLst>
        </pc:spChg>
        <pc:picChg chg="add del mod">
          <ac:chgData name="Mokarbeen Ansari" userId="aa718d5ce8d8b729" providerId="Windows Live" clId="Web-{DFF779F7-AAB4-4DE3-BA45-90B827DB8B88}" dt="2024-01-28T09:16:46.184" v="559"/>
          <ac:picMkLst>
            <pc:docMk/>
            <pc:sldMk cId="869839225" sldId="268"/>
            <ac:picMk id="4" creationId="{4DD45FA4-6341-9448-F44B-BA666F4512E3}"/>
          </ac:picMkLst>
        </pc:picChg>
        <pc:picChg chg="add mod">
          <ac:chgData name="Mokarbeen Ansari" userId="aa718d5ce8d8b729" providerId="Windows Live" clId="Web-{DFF779F7-AAB4-4DE3-BA45-90B827DB8B88}" dt="2024-01-28T09:20:41.815" v="579" actId="1076"/>
          <ac:picMkLst>
            <pc:docMk/>
            <pc:sldMk cId="869839225" sldId="268"/>
            <ac:picMk id="5" creationId="{9A81075A-5C34-3A3F-86FC-86D07AB07CD0}"/>
          </ac:picMkLst>
        </pc:picChg>
        <pc:picChg chg="add mod">
          <ac:chgData name="Mokarbeen Ansari" userId="aa718d5ce8d8b729" providerId="Windows Live" clId="Web-{DFF779F7-AAB4-4DE3-BA45-90B827DB8B88}" dt="2024-01-28T09:20:44.972" v="580" actId="1076"/>
          <ac:picMkLst>
            <pc:docMk/>
            <pc:sldMk cId="869839225" sldId="268"/>
            <ac:picMk id="9" creationId="{A676CB49-9B19-27FF-51FA-994BBA9B089F}"/>
          </ac:picMkLst>
        </pc:picChg>
        <pc:picChg chg="add mod modCrop">
          <ac:chgData name="Mokarbeen Ansari" userId="aa718d5ce8d8b729" providerId="Windows Live" clId="Web-{DFF779F7-AAB4-4DE3-BA45-90B827DB8B88}" dt="2024-01-28T09:20:36.190" v="578" actId="14100"/>
          <ac:picMkLst>
            <pc:docMk/>
            <pc:sldMk cId="869839225" sldId="268"/>
            <ac:picMk id="11" creationId="{5ACC9162-6E4B-F738-ECCB-34CA2C9D5DD3}"/>
          </ac:picMkLst>
        </pc:picChg>
      </pc:sldChg>
      <pc:sldChg chg="modSp add replId">
        <pc:chgData name="Mokarbeen Ansari" userId="aa718d5ce8d8b729" providerId="Windows Live" clId="Web-{DFF779F7-AAB4-4DE3-BA45-90B827DB8B88}" dt="2024-01-28T09:27:01.745" v="742" actId="20577"/>
        <pc:sldMkLst>
          <pc:docMk/>
          <pc:sldMk cId="284802377" sldId="269"/>
        </pc:sldMkLst>
        <pc:spChg chg="mod">
          <ac:chgData name="Mokarbeen Ansari" userId="aa718d5ce8d8b729" providerId="Windows Live" clId="Web-{DFF779F7-AAB4-4DE3-BA45-90B827DB8B88}" dt="2024-01-28T09:24:09.788" v="588" actId="20577"/>
          <ac:spMkLst>
            <pc:docMk/>
            <pc:sldMk cId="284802377" sldId="269"/>
            <ac:spMk id="2" creationId="{0F11F08E-E690-E4A8-5936-F7E5C4F474A6}"/>
          </ac:spMkLst>
        </pc:spChg>
        <pc:spChg chg="mod">
          <ac:chgData name="Mokarbeen Ansari" userId="aa718d5ce8d8b729" providerId="Windows Live" clId="Web-{DFF779F7-AAB4-4DE3-BA45-90B827DB8B88}" dt="2024-01-28T09:27:01.745" v="742" actId="20577"/>
          <ac:spMkLst>
            <pc:docMk/>
            <pc:sldMk cId="284802377" sldId="269"/>
            <ac:spMk id="3" creationId="{0F2CE08E-353A-4525-41A3-07B226D0936B}"/>
          </ac:spMkLst>
        </pc:spChg>
      </pc:sldChg>
      <pc:sldChg chg="modSp add replId">
        <pc:chgData name="Mokarbeen Ansari" userId="aa718d5ce8d8b729" providerId="Windows Live" clId="Web-{DFF779F7-AAB4-4DE3-BA45-90B827DB8B88}" dt="2024-01-28T09:31:13.766" v="912" actId="20577"/>
        <pc:sldMkLst>
          <pc:docMk/>
          <pc:sldMk cId="3699567568" sldId="270"/>
        </pc:sldMkLst>
        <pc:spChg chg="mod">
          <ac:chgData name="Mokarbeen Ansari" userId="aa718d5ce8d8b729" providerId="Windows Live" clId="Web-{DFF779F7-AAB4-4DE3-BA45-90B827DB8B88}" dt="2024-01-28T09:28:25.919" v="751" actId="20577"/>
          <ac:spMkLst>
            <pc:docMk/>
            <pc:sldMk cId="3699567568" sldId="270"/>
            <ac:spMk id="2" creationId="{C4DBF30E-7FA0-FB38-2775-4D505657B118}"/>
          </ac:spMkLst>
        </pc:spChg>
        <pc:spChg chg="mod">
          <ac:chgData name="Mokarbeen Ansari" userId="aa718d5ce8d8b729" providerId="Windows Live" clId="Web-{DFF779F7-AAB4-4DE3-BA45-90B827DB8B88}" dt="2024-01-28T09:31:13.766" v="912" actId="20577"/>
          <ac:spMkLst>
            <pc:docMk/>
            <pc:sldMk cId="3699567568" sldId="270"/>
            <ac:spMk id="3" creationId="{C118175E-0C36-656A-8535-B806028926C2}"/>
          </ac:spMkLst>
        </pc:spChg>
      </pc:sldChg>
      <pc:sldChg chg="addSp delSp modSp add replId">
        <pc:chgData name="Mokarbeen Ansari" userId="aa718d5ce8d8b729" providerId="Windows Live" clId="Web-{DFF779F7-AAB4-4DE3-BA45-90B827DB8B88}" dt="2024-01-28T09:41:09.801" v="1100" actId="1076"/>
        <pc:sldMkLst>
          <pc:docMk/>
          <pc:sldMk cId="3696017083" sldId="271"/>
        </pc:sldMkLst>
        <pc:spChg chg="mod">
          <ac:chgData name="Mokarbeen Ansari" userId="aa718d5ce8d8b729" providerId="Windows Live" clId="Web-{DFF779F7-AAB4-4DE3-BA45-90B827DB8B88}" dt="2024-01-28T09:31:47.564" v="921" actId="20577"/>
          <ac:spMkLst>
            <pc:docMk/>
            <pc:sldMk cId="3696017083" sldId="271"/>
            <ac:spMk id="2" creationId="{30C28C7A-4078-C70E-DDBA-A16E8E0DBAF0}"/>
          </ac:spMkLst>
        </pc:spChg>
        <pc:spChg chg="mod">
          <ac:chgData name="Mokarbeen Ansari" userId="aa718d5ce8d8b729" providerId="Windows Live" clId="Web-{DFF779F7-AAB4-4DE3-BA45-90B827DB8B88}" dt="2024-01-28T09:40:22.937" v="1092" actId="20577"/>
          <ac:spMkLst>
            <pc:docMk/>
            <pc:sldMk cId="3696017083" sldId="271"/>
            <ac:spMk id="3" creationId="{5AFB9093-C87D-4E48-7349-8829D49A75D8}"/>
          </ac:spMkLst>
        </pc:spChg>
        <pc:picChg chg="add del mod">
          <ac:chgData name="Mokarbeen Ansari" userId="aa718d5ce8d8b729" providerId="Windows Live" clId="Web-{DFF779F7-AAB4-4DE3-BA45-90B827DB8B88}" dt="2024-01-28T09:39:52.199" v="1044"/>
          <ac:picMkLst>
            <pc:docMk/>
            <pc:sldMk cId="3696017083" sldId="271"/>
            <ac:picMk id="4" creationId="{3B6A2F0A-07CB-DA0E-AE12-D5AE51AF120C}"/>
          </ac:picMkLst>
        </pc:picChg>
        <pc:picChg chg="add mod">
          <ac:chgData name="Mokarbeen Ansari" userId="aa718d5ce8d8b729" providerId="Windows Live" clId="Web-{DFF779F7-AAB4-4DE3-BA45-90B827DB8B88}" dt="2024-01-28T09:41:09.801" v="1100" actId="1076"/>
          <ac:picMkLst>
            <pc:docMk/>
            <pc:sldMk cId="3696017083" sldId="271"/>
            <ac:picMk id="5" creationId="{92D336B8-C23C-63BA-8711-68C5B9EE2544}"/>
          </ac:picMkLst>
        </pc:picChg>
      </pc:sldChg>
      <pc:sldChg chg="addSp modSp add replId">
        <pc:chgData name="Mokarbeen Ansari" userId="aa718d5ce8d8b729" providerId="Windows Live" clId="Web-{DFF779F7-AAB4-4DE3-BA45-90B827DB8B88}" dt="2024-01-28T09:51:34.725" v="1376" actId="20577"/>
        <pc:sldMkLst>
          <pc:docMk/>
          <pc:sldMk cId="2430298451" sldId="272"/>
        </pc:sldMkLst>
        <pc:spChg chg="mod">
          <ac:chgData name="Mokarbeen Ansari" userId="aa718d5ce8d8b729" providerId="Windows Live" clId="Web-{DFF779F7-AAB4-4DE3-BA45-90B827DB8B88}" dt="2024-01-28T09:42:45.745" v="1116" actId="20577"/>
          <ac:spMkLst>
            <pc:docMk/>
            <pc:sldMk cId="2430298451" sldId="272"/>
            <ac:spMk id="2" creationId="{B934FE9A-5874-6FBB-028D-5BC58279BEA5}"/>
          </ac:spMkLst>
        </pc:spChg>
        <pc:spChg chg="mod">
          <ac:chgData name="Mokarbeen Ansari" userId="aa718d5ce8d8b729" providerId="Windows Live" clId="Web-{DFF779F7-AAB4-4DE3-BA45-90B827DB8B88}" dt="2024-01-28T09:51:34.725" v="1376" actId="20577"/>
          <ac:spMkLst>
            <pc:docMk/>
            <pc:sldMk cId="2430298451" sldId="272"/>
            <ac:spMk id="3" creationId="{BBC853AA-F4DD-E5C6-0927-6447D7ADC5C7}"/>
          </ac:spMkLst>
        </pc:spChg>
        <pc:picChg chg="add mod">
          <ac:chgData name="Mokarbeen Ansari" userId="aa718d5ce8d8b729" providerId="Windows Live" clId="Web-{DFF779F7-AAB4-4DE3-BA45-90B827DB8B88}" dt="2024-01-28T09:45:36.280" v="1254" actId="1076"/>
          <ac:picMkLst>
            <pc:docMk/>
            <pc:sldMk cId="2430298451" sldId="272"/>
            <ac:picMk id="4" creationId="{DD3E62AD-1BE5-2A7E-706D-3CFF862E0CFA}"/>
          </ac:picMkLst>
        </pc:picChg>
        <pc:picChg chg="add mod">
          <ac:chgData name="Mokarbeen Ansari" userId="aa718d5ce8d8b729" providerId="Windows Live" clId="Web-{DFF779F7-AAB4-4DE3-BA45-90B827DB8B88}" dt="2024-01-28T09:46:39.532" v="1260" actId="1076"/>
          <ac:picMkLst>
            <pc:docMk/>
            <pc:sldMk cId="2430298451" sldId="272"/>
            <ac:picMk id="5" creationId="{A7CAB14B-3A59-5451-E857-4B0BE17C829D}"/>
          </ac:picMkLst>
        </pc:picChg>
      </pc:sldChg>
      <pc:sldChg chg="modSp add replId">
        <pc:chgData name="Mokarbeen Ansari" userId="aa718d5ce8d8b729" providerId="Windows Live" clId="Web-{DFF779F7-AAB4-4DE3-BA45-90B827DB8B88}" dt="2024-01-28T10:04:11.179" v="1813" actId="20577"/>
        <pc:sldMkLst>
          <pc:docMk/>
          <pc:sldMk cId="441228258" sldId="273"/>
        </pc:sldMkLst>
        <pc:spChg chg="mod">
          <ac:chgData name="Mokarbeen Ansari" userId="aa718d5ce8d8b729" providerId="Windows Live" clId="Web-{DFF779F7-AAB4-4DE3-BA45-90B827DB8B88}" dt="2024-01-28T09:51:57.976" v="1384" actId="20577"/>
          <ac:spMkLst>
            <pc:docMk/>
            <pc:sldMk cId="441228258" sldId="273"/>
            <ac:spMk id="2" creationId="{1621C28F-9612-A780-DB02-B9CBFB5AB5D9}"/>
          </ac:spMkLst>
        </pc:spChg>
        <pc:spChg chg="mod">
          <ac:chgData name="Mokarbeen Ansari" userId="aa718d5ce8d8b729" providerId="Windows Live" clId="Web-{DFF779F7-AAB4-4DE3-BA45-90B827DB8B88}" dt="2024-01-28T10:04:11.179" v="1813" actId="20577"/>
          <ac:spMkLst>
            <pc:docMk/>
            <pc:sldMk cId="441228258" sldId="273"/>
            <ac:spMk id="3" creationId="{9D570A26-D3D6-2067-0048-321B20E47874}"/>
          </ac:spMkLst>
        </pc:spChg>
      </pc:sldChg>
      <pc:sldChg chg="addSp delSp modSp add replId">
        <pc:chgData name="Mokarbeen Ansari" userId="aa718d5ce8d8b729" providerId="Windows Live" clId="Web-{DFF779F7-AAB4-4DE3-BA45-90B827DB8B88}" dt="2024-01-28T10:51:34.484" v="3328" actId="20577"/>
        <pc:sldMkLst>
          <pc:docMk/>
          <pc:sldMk cId="112518431" sldId="274"/>
        </pc:sldMkLst>
        <pc:spChg chg="mod">
          <ac:chgData name="Mokarbeen Ansari" userId="aa718d5ce8d8b729" providerId="Windows Live" clId="Web-{DFF779F7-AAB4-4DE3-BA45-90B827DB8B88}" dt="2024-01-28T10:23:44.641" v="3082" actId="20577"/>
          <ac:spMkLst>
            <pc:docMk/>
            <pc:sldMk cId="112518431" sldId="274"/>
            <ac:spMk id="2" creationId="{5392BED1-6C9D-6DE8-261B-B6FD56314BC4}"/>
          </ac:spMkLst>
        </pc:spChg>
        <pc:spChg chg="add del mod">
          <ac:chgData name="Mokarbeen Ansari" userId="aa718d5ce8d8b729" providerId="Windows Live" clId="Web-{DFF779F7-AAB4-4DE3-BA45-90B827DB8B88}" dt="2024-01-28T10:51:34.484" v="3328" actId="20577"/>
          <ac:spMkLst>
            <pc:docMk/>
            <pc:sldMk cId="112518431" sldId="274"/>
            <ac:spMk id="3" creationId="{5E5B6AF2-7F83-23D8-BEE4-8F8423A7837A}"/>
          </ac:spMkLst>
        </pc:spChg>
      </pc:sldChg>
      <pc:sldChg chg="modSp add del replId">
        <pc:chgData name="Mokarbeen Ansari" userId="aa718d5ce8d8b729" providerId="Windows Live" clId="Web-{DFF779F7-AAB4-4DE3-BA45-90B827DB8B88}" dt="2024-01-28T10:04:33.180" v="1815"/>
        <pc:sldMkLst>
          <pc:docMk/>
          <pc:sldMk cId="371298364" sldId="275"/>
        </pc:sldMkLst>
        <pc:spChg chg="mod">
          <ac:chgData name="Mokarbeen Ansari" userId="aa718d5ce8d8b729" providerId="Windows Live" clId="Web-{DFF779F7-AAB4-4DE3-BA45-90B827DB8B88}" dt="2024-01-28T09:56:40.060" v="1717" actId="20577"/>
          <ac:spMkLst>
            <pc:docMk/>
            <pc:sldMk cId="371298364" sldId="275"/>
            <ac:spMk id="2" creationId="{08A9C2DD-6811-9C27-E465-956DBC49746B}"/>
          </ac:spMkLst>
        </pc:spChg>
      </pc:sldChg>
      <pc:sldChg chg="modSp add replId">
        <pc:chgData name="Mokarbeen Ansari" userId="aa718d5ce8d8b729" providerId="Windows Live" clId="Web-{DFF779F7-AAB4-4DE3-BA45-90B827DB8B88}" dt="2024-01-28T10:11:16.751" v="2151" actId="20577"/>
        <pc:sldMkLst>
          <pc:docMk/>
          <pc:sldMk cId="3652786340" sldId="276"/>
        </pc:sldMkLst>
        <pc:spChg chg="mod">
          <ac:chgData name="Mokarbeen Ansari" userId="aa718d5ce8d8b729" providerId="Windows Live" clId="Web-{DFF779F7-AAB4-4DE3-BA45-90B827DB8B88}" dt="2024-01-28T10:11:16.751" v="2151" actId="20577"/>
          <ac:spMkLst>
            <pc:docMk/>
            <pc:sldMk cId="3652786340" sldId="276"/>
            <ac:spMk id="2" creationId="{6B1CDDFB-98B4-901D-3851-7679C0D80E70}"/>
          </ac:spMkLst>
        </pc:spChg>
        <pc:spChg chg="mod">
          <ac:chgData name="Mokarbeen Ansari" userId="aa718d5ce8d8b729" providerId="Windows Live" clId="Web-{DFF779F7-AAB4-4DE3-BA45-90B827DB8B88}" dt="2024-01-28T10:10:08.562" v="2137" actId="20577"/>
          <ac:spMkLst>
            <pc:docMk/>
            <pc:sldMk cId="3652786340" sldId="276"/>
            <ac:spMk id="3" creationId="{6262E06E-5D32-C827-6B9A-61796141A440}"/>
          </ac:spMkLst>
        </pc:spChg>
      </pc:sldChg>
      <pc:sldChg chg="modSp add replId">
        <pc:chgData name="Mokarbeen Ansari" userId="aa718d5ce8d8b729" providerId="Windows Live" clId="Web-{DFF779F7-AAB4-4DE3-BA45-90B827DB8B88}" dt="2024-01-28T10:14:59.412" v="2482" actId="20577"/>
        <pc:sldMkLst>
          <pc:docMk/>
          <pc:sldMk cId="819430695" sldId="277"/>
        </pc:sldMkLst>
        <pc:spChg chg="mod">
          <ac:chgData name="Mokarbeen Ansari" userId="aa718d5ce8d8b729" providerId="Windows Live" clId="Web-{DFF779F7-AAB4-4DE3-BA45-90B827DB8B88}" dt="2024-01-28T10:11:42.829" v="2173" actId="20577"/>
          <ac:spMkLst>
            <pc:docMk/>
            <pc:sldMk cId="819430695" sldId="277"/>
            <ac:spMk id="2" creationId="{865C63C3-590D-6F28-33A4-8A390C38DF90}"/>
          </ac:spMkLst>
        </pc:spChg>
        <pc:spChg chg="mod">
          <ac:chgData name="Mokarbeen Ansari" userId="aa718d5ce8d8b729" providerId="Windows Live" clId="Web-{DFF779F7-AAB4-4DE3-BA45-90B827DB8B88}" dt="2024-01-28T10:14:59.412" v="2482" actId="20577"/>
          <ac:spMkLst>
            <pc:docMk/>
            <pc:sldMk cId="819430695" sldId="277"/>
            <ac:spMk id="3" creationId="{A7E88672-1454-4F62-DF68-70DC3E3BA62C}"/>
          </ac:spMkLst>
        </pc:spChg>
      </pc:sldChg>
      <pc:sldChg chg="modSp add replId">
        <pc:chgData name="Mokarbeen Ansari" userId="aa718d5ce8d8b729" providerId="Windows Live" clId="Web-{DFF779F7-AAB4-4DE3-BA45-90B827DB8B88}" dt="2024-01-28T10:18:41.135" v="2759" actId="20577"/>
        <pc:sldMkLst>
          <pc:docMk/>
          <pc:sldMk cId="2199237461" sldId="278"/>
        </pc:sldMkLst>
        <pc:spChg chg="mod">
          <ac:chgData name="Mokarbeen Ansari" userId="aa718d5ce8d8b729" providerId="Windows Live" clId="Web-{DFF779F7-AAB4-4DE3-BA45-90B827DB8B88}" dt="2024-01-28T10:16:35.867" v="2520" actId="20577"/>
          <ac:spMkLst>
            <pc:docMk/>
            <pc:sldMk cId="2199237461" sldId="278"/>
            <ac:spMk id="2" creationId="{F6413B35-405D-67CA-A37D-E3BA832C7E29}"/>
          </ac:spMkLst>
        </pc:spChg>
        <pc:spChg chg="mod">
          <ac:chgData name="Mokarbeen Ansari" userId="aa718d5ce8d8b729" providerId="Windows Live" clId="Web-{DFF779F7-AAB4-4DE3-BA45-90B827DB8B88}" dt="2024-01-28T10:18:41.135" v="2759" actId="20577"/>
          <ac:spMkLst>
            <pc:docMk/>
            <pc:sldMk cId="2199237461" sldId="278"/>
            <ac:spMk id="3" creationId="{2B3EBABA-22D8-BC75-952F-7420C9DC031E}"/>
          </ac:spMkLst>
        </pc:spChg>
      </pc:sldChg>
      <pc:sldChg chg="modSp add replId">
        <pc:chgData name="Mokarbeen Ansari" userId="aa718d5ce8d8b729" providerId="Windows Live" clId="Web-{DFF779F7-AAB4-4DE3-BA45-90B827DB8B88}" dt="2024-01-28T10:23:08.828" v="3071" actId="20577"/>
        <pc:sldMkLst>
          <pc:docMk/>
          <pc:sldMk cId="565481950" sldId="279"/>
        </pc:sldMkLst>
        <pc:spChg chg="mod">
          <ac:chgData name="Mokarbeen Ansari" userId="aa718d5ce8d8b729" providerId="Windows Live" clId="Web-{DFF779F7-AAB4-4DE3-BA45-90B827DB8B88}" dt="2024-01-28T10:19:46.121" v="2779" actId="20577"/>
          <ac:spMkLst>
            <pc:docMk/>
            <pc:sldMk cId="565481950" sldId="279"/>
            <ac:spMk id="2" creationId="{D8C9BA1B-76BD-D159-0C13-50D1C03756DD}"/>
          </ac:spMkLst>
        </pc:spChg>
        <pc:spChg chg="mod">
          <ac:chgData name="Mokarbeen Ansari" userId="aa718d5ce8d8b729" providerId="Windows Live" clId="Web-{DFF779F7-AAB4-4DE3-BA45-90B827DB8B88}" dt="2024-01-28T10:23:08.828" v="3071" actId="20577"/>
          <ac:spMkLst>
            <pc:docMk/>
            <pc:sldMk cId="565481950" sldId="279"/>
            <ac:spMk id="3" creationId="{A14B4BB1-2784-81F7-2495-E0CBFF444800}"/>
          </ac:spMkLst>
        </pc:spChg>
      </pc:sldChg>
      <pc:sldChg chg="modSp add replId">
        <pc:chgData name="Mokarbeen Ansari" userId="aa718d5ce8d8b729" providerId="Windows Live" clId="Web-{DFF779F7-AAB4-4DE3-BA45-90B827DB8B88}" dt="2024-01-28T10:55:44.804" v="3517" actId="20577"/>
        <pc:sldMkLst>
          <pc:docMk/>
          <pc:sldMk cId="3555488801" sldId="280"/>
        </pc:sldMkLst>
        <pc:spChg chg="mod">
          <ac:chgData name="Mokarbeen Ansari" userId="aa718d5ce8d8b729" providerId="Windows Live" clId="Web-{DFF779F7-AAB4-4DE3-BA45-90B827DB8B88}" dt="2024-01-28T10:52:32.689" v="3343" actId="20577"/>
          <ac:spMkLst>
            <pc:docMk/>
            <pc:sldMk cId="3555488801" sldId="280"/>
            <ac:spMk id="2" creationId="{6CCB527F-F060-1FF9-BE14-0AD8183FE606}"/>
          </ac:spMkLst>
        </pc:spChg>
        <pc:spChg chg="mod">
          <ac:chgData name="Mokarbeen Ansari" userId="aa718d5ce8d8b729" providerId="Windows Live" clId="Web-{DFF779F7-AAB4-4DE3-BA45-90B827DB8B88}" dt="2024-01-28T10:55:44.804" v="3517" actId="20577"/>
          <ac:spMkLst>
            <pc:docMk/>
            <pc:sldMk cId="3555488801" sldId="280"/>
            <ac:spMk id="3" creationId="{F58C094E-1D2C-72B4-54FC-BC76D166AF4C}"/>
          </ac:spMkLst>
        </pc:spChg>
      </pc:sldChg>
      <pc:sldChg chg="modSp add replId">
        <pc:chgData name="Mokarbeen Ansari" userId="aa718d5ce8d8b729" providerId="Windows Live" clId="Web-{DFF779F7-AAB4-4DE3-BA45-90B827DB8B88}" dt="2024-01-28T11:02:01.379" v="3947" actId="20577"/>
        <pc:sldMkLst>
          <pc:docMk/>
          <pc:sldMk cId="781620948" sldId="281"/>
        </pc:sldMkLst>
        <pc:spChg chg="mod">
          <ac:chgData name="Mokarbeen Ansari" userId="aa718d5ce8d8b729" providerId="Windows Live" clId="Web-{DFF779F7-AAB4-4DE3-BA45-90B827DB8B88}" dt="2024-01-28T10:57:28.276" v="3684" actId="20577"/>
          <ac:spMkLst>
            <pc:docMk/>
            <pc:sldMk cId="781620948" sldId="281"/>
            <ac:spMk id="2" creationId="{4898ED0F-A4DB-4913-A573-26B5B0AAFB8A}"/>
          </ac:spMkLst>
        </pc:spChg>
        <pc:spChg chg="mod">
          <ac:chgData name="Mokarbeen Ansari" userId="aa718d5ce8d8b729" providerId="Windows Live" clId="Web-{DFF779F7-AAB4-4DE3-BA45-90B827DB8B88}" dt="2024-01-28T11:02:01.379" v="3947" actId="20577"/>
          <ac:spMkLst>
            <pc:docMk/>
            <pc:sldMk cId="781620948" sldId="281"/>
            <ac:spMk id="3" creationId="{A37D9F17-7DEA-0A05-65EA-BB15BCAE2B68}"/>
          </ac:spMkLst>
        </pc:spChg>
      </pc:sldChg>
    </pc:docChg>
  </pc:docChgLst>
  <pc:docChgLst>
    <pc:chgData name="Mokarbeen Ansari" userId="aa718d5ce8d8b729" providerId="Windows Live" clId="Web-{5C62EB69-CCD3-4E21-91EF-B7EAE7E6CD57}"/>
    <pc:docChg chg="mod modSld sldOrd modMainMaster">
      <pc:chgData name="Mokarbeen Ansari" userId="aa718d5ce8d8b729" providerId="Windows Live" clId="Web-{5C62EB69-CCD3-4E21-91EF-B7EAE7E6CD57}" dt="2024-02-03T13:29:56.597" v="382" actId="20577"/>
      <pc:docMkLst>
        <pc:docMk/>
      </pc:docMkLst>
      <pc:sldChg chg="addSp delSp modSp">
        <pc:chgData name="Mokarbeen Ansari" userId="aa718d5ce8d8b729" providerId="Windows Live" clId="Web-{5C62EB69-CCD3-4E21-91EF-B7EAE7E6CD57}" dt="2024-02-03T13:08:46.598" v="359" actId="20577"/>
        <pc:sldMkLst>
          <pc:docMk/>
          <pc:sldMk cId="2724362908" sldId="256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2724362908" sldId="256"/>
            <ac:spMk id="7" creationId="{4A2AD6DC-2153-E9AD-2EBD-83588A2FD7D9}"/>
          </ac:spMkLst>
        </pc:spChg>
        <pc:spChg chg="add del mod">
          <ac:chgData name="Mokarbeen Ansari" userId="aa718d5ce8d8b729" providerId="Windows Live" clId="Web-{5C62EB69-CCD3-4E21-91EF-B7EAE7E6CD57}" dt="2024-02-03T13:08:23.753" v="354"/>
          <ac:spMkLst>
            <pc:docMk/>
            <pc:sldMk cId="2724362908" sldId="256"/>
            <ac:spMk id="10" creationId="{166233B2-2850-8038-73BE-CEA3DF87DF73}"/>
          </ac:spMkLst>
        </pc:spChg>
        <pc:spChg chg="add mod">
          <ac:chgData name="Mokarbeen Ansari" userId="aa718d5ce8d8b729" providerId="Windows Live" clId="Web-{5C62EB69-CCD3-4E21-91EF-B7EAE7E6CD57}" dt="2024-02-03T13:08:46.598" v="359" actId="20577"/>
          <ac:spMkLst>
            <pc:docMk/>
            <pc:sldMk cId="2724362908" sldId="256"/>
            <ac:spMk id="13" creationId="{C3BA25B9-E76F-48BF-33E7-28E630649DB8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3124041045" sldId="260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3124041045" sldId="260"/>
            <ac:spMk id="2" creationId="{4EB6E011-9F05-D7FA-184E-4C915EB1FDEA}"/>
          </ac:spMkLst>
        </pc:spChg>
      </pc:sldChg>
      <pc:sldChg chg="addSp modSp">
        <pc:chgData name="Mokarbeen Ansari" userId="aa718d5ce8d8b729" providerId="Windows Live" clId="Web-{5C62EB69-CCD3-4E21-91EF-B7EAE7E6CD57}" dt="2024-02-03T13:04:21.682" v="349" actId="20577"/>
        <pc:sldMkLst>
          <pc:docMk/>
          <pc:sldMk cId="2396183491" sldId="261"/>
        </pc:sldMkLst>
        <pc:spChg chg="mod">
          <ac:chgData name="Mokarbeen Ansari" userId="aa718d5ce8d8b729" providerId="Windows Live" clId="Web-{5C62EB69-CCD3-4E21-91EF-B7EAE7E6CD57}" dt="2024-02-03T13:04:21.682" v="349" actId="20577"/>
          <ac:spMkLst>
            <pc:docMk/>
            <pc:sldMk cId="2396183491" sldId="261"/>
            <ac:spMk id="3" creationId="{B93B7017-9EB8-844E-1A79-CBE31C57C268}"/>
          </ac:spMkLst>
        </pc:spChg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2396183491" sldId="261"/>
            <ac:spMk id="4" creationId="{F9ECE97E-A595-481E-86BF-90685FF672C9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1817743304" sldId="262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1817743304" sldId="262"/>
            <ac:spMk id="2" creationId="{51BF568E-60F5-076D-0ABE-B484166CE6F7}"/>
          </ac:spMkLst>
        </pc:spChg>
      </pc:sldChg>
      <pc:sldChg chg="addSp modSp addAnim delAnim modAnim">
        <pc:chgData name="Mokarbeen Ansari" userId="aa718d5ce8d8b729" providerId="Windows Live" clId="Web-{5C62EB69-CCD3-4E21-91EF-B7EAE7E6CD57}" dt="2024-02-03T13:18:47.088" v="368"/>
        <pc:sldMkLst>
          <pc:docMk/>
          <pc:sldMk cId="1368025661" sldId="263"/>
        </pc:sldMkLst>
        <pc:spChg chg="mod">
          <ac:chgData name="Mokarbeen Ansari" userId="aa718d5ce8d8b729" providerId="Windows Live" clId="Web-{5C62EB69-CCD3-4E21-91EF-B7EAE7E6CD57}" dt="2024-02-03T13:04:36.182" v="350" actId="20577"/>
          <ac:spMkLst>
            <pc:docMk/>
            <pc:sldMk cId="1368025661" sldId="263"/>
            <ac:spMk id="2" creationId="{85894592-E849-7BD6-4301-619B7FEE1166}"/>
          </ac:spMkLst>
        </pc:spChg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1368025661" sldId="263"/>
            <ac:spMk id="3" creationId="{4AD2849B-05D0-CC36-80E9-51621B4A6C5E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342225195" sldId="264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342225195" sldId="264"/>
            <ac:spMk id="4" creationId="{D6F94BFF-125D-61A5-18A4-581D14ED46A4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258104746" sldId="265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258104746" sldId="265"/>
            <ac:spMk id="2" creationId="{823610B7-F5E4-7B30-909B-C3AA3558889D}"/>
          </ac:spMkLst>
        </pc:spChg>
      </pc:sldChg>
      <pc:sldChg chg="addSp modSp">
        <pc:chgData name="Mokarbeen Ansari" userId="aa718d5ce8d8b729" providerId="Windows Live" clId="Web-{5C62EB69-CCD3-4E21-91EF-B7EAE7E6CD57}" dt="2024-02-03T13:09:15.942" v="360" actId="20577"/>
        <pc:sldMkLst>
          <pc:docMk/>
          <pc:sldMk cId="1612369542" sldId="266"/>
        </pc:sldMkLst>
        <pc:spChg chg="mod">
          <ac:chgData name="Mokarbeen Ansari" userId="aa718d5ce8d8b729" providerId="Windows Live" clId="Web-{5C62EB69-CCD3-4E21-91EF-B7EAE7E6CD57}" dt="2024-02-03T13:09:15.942" v="360" actId="20577"/>
          <ac:spMkLst>
            <pc:docMk/>
            <pc:sldMk cId="1612369542" sldId="266"/>
            <ac:spMk id="2" creationId="{69D36DDD-8ED3-4110-3706-E9E9DD976CD5}"/>
          </ac:spMkLst>
        </pc:spChg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1612369542" sldId="266"/>
            <ac:spMk id="5" creationId="{372D29D2-8E02-84E0-42C3-CA56661470CE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1230264672" sldId="267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1230264672" sldId="267"/>
            <ac:spMk id="4" creationId="{AD88DBB4-C333-2D1B-BE55-438AE4901944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869839225" sldId="268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869839225" sldId="268"/>
            <ac:spMk id="3" creationId="{FC973361-1DDD-1D4D-90E5-DEA6B270AB7F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284802377" sldId="269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284802377" sldId="269"/>
            <ac:spMk id="4" creationId="{59BD37C1-12AD-B105-C159-FFFC9477ECC6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3699567568" sldId="270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3699567568" sldId="270"/>
            <ac:spMk id="4" creationId="{02B1997E-DFCD-E7CF-0DC7-A3B2306E17E4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3696017083" sldId="271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3696017083" sldId="271"/>
            <ac:spMk id="9" creationId="{EB4C5B37-6CAA-9B53-1AB4-7694092F5913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2430298451" sldId="272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2430298451" sldId="272"/>
            <ac:spMk id="9" creationId="{CD31CF98-D2F5-D86C-E723-9E9076254A15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441228258" sldId="273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441228258" sldId="273"/>
            <ac:spMk id="4" creationId="{6606CE08-BFB2-910C-34C7-686155812C4D}"/>
          </ac:spMkLst>
        </pc:spChg>
      </pc:sldChg>
      <pc:sldChg chg="addSp modSp ord">
        <pc:chgData name="Mokarbeen Ansari" userId="aa718d5ce8d8b729" providerId="Windows Live" clId="Web-{5C62EB69-CCD3-4E21-91EF-B7EAE7E6CD57}" dt="2024-02-03T13:29:56.597" v="382" actId="20577"/>
        <pc:sldMkLst>
          <pc:docMk/>
          <pc:sldMk cId="112518431" sldId="274"/>
        </pc:sldMkLst>
        <pc:spChg chg="mod">
          <ac:chgData name="Mokarbeen Ansari" userId="aa718d5ce8d8b729" providerId="Windows Live" clId="Web-{5C62EB69-CCD3-4E21-91EF-B7EAE7E6CD57}" dt="2024-02-03T13:29:56.597" v="382" actId="20577"/>
          <ac:spMkLst>
            <pc:docMk/>
            <pc:sldMk cId="112518431" sldId="274"/>
            <ac:spMk id="3" creationId="{5E5B6AF2-7F83-23D8-BEE4-8F8423A7837A}"/>
          </ac:spMkLst>
        </pc:spChg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112518431" sldId="274"/>
            <ac:spMk id="4" creationId="{44BAD880-55B8-0CF6-F162-40B484044F51}"/>
          </ac:spMkLst>
        </pc:spChg>
      </pc:sldChg>
      <pc:sldChg chg="addSp modSp">
        <pc:chgData name="Mokarbeen Ansari" userId="aa718d5ce8d8b729" providerId="Windows Live" clId="Web-{5C62EB69-CCD3-4E21-91EF-B7EAE7E6CD57}" dt="2024-02-03T13:10:53.618" v="364" actId="20577"/>
        <pc:sldMkLst>
          <pc:docMk/>
          <pc:sldMk cId="3652786340" sldId="276"/>
        </pc:sldMkLst>
        <pc:spChg chg="mod">
          <ac:chgData name="Mokarbeen Ansari" userId="aa718d5ce8d8b729" providerId="Windows Live" clId="Web-{5C62EB69-CCD3-4E21-91EF-B7EAE7E6CD57}" dt="2024-02-03T13:10:53.618" v="364" actId="20577"/>
          <ac:spMkLst>
            <pc:docMk/>
            <pc:sldMk cId="3652786340" sldId="276"/>
            <ac:spMk id="3" creationId="{6262E06E-5D32-C827-6B9A-61796141A440}"/>
          </ac:spMkLst>
        </pc:spChg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3652786340" sldId="276"/>
            <ac:spMk id="4" creationId="{644AC9F3-AC41-06C2-4252-28DD4C4B5578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819430695" sldId="277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819430695" sldId="277"/>
            <ac:spMk id="4" creationId="{D09C51FC-0412-6C83-8EA1-D038A338B56B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2199237461" sldId="278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2199237461" sldId="278"/>
            <ac:spMk id="4" creationId="{D961437B-5305-BC59-79C1-933ACC469E49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565481950" sldId="279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565481950" sldId="279"/>
            <ac:spMk id="4" creationId="{696C4920-E4FE-606A-1F56-85A336D6C218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3555488801" sldId="280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3555488801" sldId="280"/>
            <ac:spMk id="4" creationId="{FF8B35C6-E571-DA2F-FBF0-769695A8E298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781620948" sldId="281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781620948" sldId="281"/>
            <ac:spMk id="4" creationId="{1AA174BC-17EC-23CA-F6A5-B520A61AF5D4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2434837623" sldId="282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2434837623" sldId="282"/>
            <ac:spMk id="3" creationId="{01E98914-BA06-EFE4-A979-3157ED66560E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3245007700" sldId="283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3245007700" sldId="283"/>
            <ac:spMk id="4" creationId="{CDED6FCC-6ECC-969F-6B6D-199ACF3E93C0}"/>
          </ac:spMkLst>
        </pc:spChg>
      </pc:sldChg>
      <pc:sldChg chg="addSp modSp">
        <pc:chgData name="Mokarbeen Ansari" userId="aa718d5ce8d8b729" providerId="Windows Live" clId="Web-{5C62EB69-CCD3-4E21-91EF-B7EAE7E6CD57}" dt="2024-02-03T13:25:02.571" v="374" actId="1076"/>
        <pc:sldMkLst>
          <pc:docMk/>
          <pc:sldMk cId="2822676695" sldId="284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2822676695" sldId="284"/>
            <ac:spMk id="3" creationId="{1EE8FC6F-BB1F-F1EF-0B6A-FC2B83541E31}"/>
          </ac:spMkLst>
        </pc:spChg>
        <pc:picChg chg="mod">
          <ac:chgData name="Mokarbeen Ansari" userId="aa718d5ce8d8b729" providerId="Windows Live" clId="Web-{5C62EB69-CCD3-4E21-91EF-B7EAE7E6CD57}" dt="2024-02-03T13:25:02.571" v="374" actId="1076"/>
          <ac:picMkLst>
            <pc:docMk/>
            <pc:sldMk cId="2822676695" sldId="284"/>
            <ac:picMk id="11" creationId="{7C8E45DA-30DA-3A1B-E160-998A62D548B6}"/>
          </ac:picMkLst>
        </pc:pic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3343013042" sldId="285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3343013042" sldId="285"/>
            <ac:spMk id="4" creationId="{0F6B5253-E650-ADEB-E49D-993AD9B4B0F9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1816413523" sldId="290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1816413523" sldId="290"/>
            <ac:spMk id="5" creationId="{E30C1A9A-D9E8-772A-1398-DA8116200A53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1616456157" sldId="291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1616456157" sldId="291"/>
            <ac:spMk id="2" creationId="{E2EA0BF9-6E0F-6DBE-35DB-1B85FDE24AA0}"/>
          </ac:spMkLst>
        </pc:spChg>
      </pc:sldChg>
      <pc:sldChg chg="addSp delSp modSp">
        <pc:chgData name="Mokarbeen Ansari" userId="aa718d5ce8d8b729" providerId="Windows Live" clId="Web-{5C62EB69-CCD3-4E21-91EF-B7EAE7E6CD57}" dt="2024-02-03T13:24:09.881" v="372"/>
        <pc:sldMkLst>
          <pc:docMk/>
          <pc:sldMk cId="391184268" sldId="292"/>
        </pc:sldMkLst>
        <pc:spChg chg="mod">
          <ac:chgData name="Mokarbeen Ansari" userId="aa718d5ce8d8b729" providerId="Windows Live" clId="Web-{5C62EB69-CCD3-4E21-91EF-B7EAE7E6CD57}" dt="2024-02-03T12:49:25.567" v="160" actId="20577"/>
          <ac:spMkLst>
            <pc:docMk/>
            <pc:sldMk cId="391184268" sldId="292"/>
            <ac:spMk id="3" creationId="{C118175E-0C36-656A-8535-B806028926C2}"/>
          </ac:spMkLst>
        </pc:spChg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391184268" sldId="292"/>
            <ac:spMk id="4" creationId="{3CDDA46F-A662-C1F1-03D4-6BD7752BB336}"/>
          </ac:spMkLst>
        </pc:spChg>
        <pc:picChg chg="add del mod">
          <ac:chgData name="Mokarbeen Ansari" userId="aa718d5ce8d8b729" providerId="Windows Live" clId="Web-{5C62EB69-CCD3-4E21-91EF-B7EAE7E6CD57}" dt="2024-02-03T13:24:09.881" v="372"/>
          <ac:picMkLst>
            <pc:docMk/>
            <pc:sldMk cId="391184268" sldId="292"/>
            <ac:picMk id="5" creationId="{D20BE488-3A35-98A0-ACC6-7ABC26822B2F}"/>
          </ac:picMkLst>
        </pc:picChg>
      </pc:sldChg>
      <pc:sldChg chg="addSp modSp ord">
        <pc:chgData name="Mokarbeen Ansari" userId="aa718d5ce8d8b729" providerId="Windows Live" clId="Web-{5C62EB69-CCD3-4E21-91EF-B7EAE7E6CD57}" dt="2024-02-03T12:55:52.367" v="163"/>
        <pc:sldMkLst>
          <pc:docMk/>
          <pc:sldMk cId="1879728907" sldId="293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1879728907" sldId="293"/>
            <ac:spMk id="2" creationId="{57E27F11-A472-B238-DA83-998FA359FEB2}"/>
          </ac:spMkLst>
        </pc:spChg>
      </pc:sldChg>
      <pc:sldMasterChg chg="modSp mod modSldLayout">
        <pc:chgData name="Mokarbeen Ansari" userId="aa718d5ce8d8b729" providerId="Windows Live" clId="Web-{5C62EB69-CCD3-4E21-91EF-B7EAE7E6CD57}" dt="2024-02-03T12:41:03.969" v="75"/>
        <pc:sldMasterMkLst>
          <pc:docMk/>
          <pc:sldMasterMk cId="2055367682" sldId="2147483648"/>
        </pc:sldMasterMkLst>
        <pc:spChg chg="mod">
          <ac:chgData name="Mokarbeen Ansari" userId="aa718d5ce8d8b729" providerId="Windows Live" clId="Web-{5C62EB69-CCD3-4E21-91EF-B7EAE7E6CD57}" dt="2024-02-03T12:41:03.969" v="75"/>
          <ac:spMkLst>
            <pc:docMk/>
            <pc:sldMasterMk cId="2055367682" sldId="2147483648"/>
            <ac:spMk id="5" creationId="{5BDEDD1E-16D6-9C67-B90A-3F23927ED3DA}"/>
          </ac:spMkLst>
        </pc:spChg>
        <pc:sldLayoutChg chg="modSp mod">
          <pc:chgData name="Mokarbeen Ansari" userId="aa718d5ce8d8b729" providerId="Windows Live" clId="Web-{5C62EB69-CCD3-4E21-91EF-B7EAE7E6CD57}" dt="2024-02-03T12:41:03.969" v="75"/>
          <pc:sldLayoutMkLst>
            <pc:docMk/>
            <pc:sldMasterMk cId="2055367682" sldId="2147483648"/>
            <pc:sldLayoutMk cId="2600095400" sldId="2147483649"/>
          </pc:sldLayoutMkLst>
          <pc:spChg chg="mod">
            <ac:chgData name="Mokarbeen Ansari" userId="aa718d5ce8d8b729" providerId="Windows Live" clId="Web-{5C62EB69-CCD3-4E21-91EF-B7EAE7E6CD57}" dt="2024-02-03T12:41:03.969" v="75"/>
            <ac:spMkLst>
              <pc:docMk/>
              <pc:sldMasterMk cId="2055367682" sldId="2147483648"/>
              <pc:sldLayoutMk cId="2600095400" sldId="2147483649"/>
              <ac:spMk id="5" creationId="{EA5CADB1-111D-22D3-EDB1-E043DC323ABF}"/>
            </ac:spMkLst>
          </pc:spChg>
        </pc:sldLayoutChg>
        <pc:sldLayoutChg chg="modSp mod">
          <pc:chgData name="Mokarbeen Ansari" userId="aa718d5ce8d8b729" providerId="Windows Live" clId="Web-{5C62EB69-CCD3-4E21-91EF-B7EAE7E6CD57}" dt="2024-02-03T12:41:03.969" v="75"/>
          <pc:sldLayoutMkLst>
            <pc:docMk/>
            <pc:sldMasterMk cId="2055367682" sldId="2147483648"/>
            <pc:sldLayoutMk cId="2806395515" sldId="2147483650"/>
          </pc:sldLayoutMkLst>
          <pc:spChg chg="mod">
            <ac:chgData name="Mokarbeen Ansari" userId="aa718d5ce8d8b729" providerId="Windows Live" clId="Web-{5C62EB69-CCD3-4E21-91EF-B7EAE7E6CD57}" dt="2024-02-03T12:41:03.969" v="75"/>
            <ac:spMkLst>
              <pc:docMk/>
              <pc:sldMasterMk cId="2055367682" sldId="2147483648"/>
              <pc:sldLayoutMk cId="2806395515" sldId="2147483650"/>
              <ac:spMk id="5" creationId="{914FC2A1-527D-0AA9-D04D-3D2766CE0E10}"/>
            </ac:spMkLst>
          </pc:spChg>
        </pc:sldLayoutChg>
        <pc:sldLayoutChg chg="modSp mod">
          <pc:chgData name="Mokarbeen Ansari" userId="aa718d5ce8d8b729" providerId="Windows Live" clId="Web-{5C62EB69-CCD3-4E21-91EF-B7EAE7E6CD57}" dt="2024-02-03T12:41:03.969" v="75"/>
          <pc:sldLayoutMkLst>
            <pc:docMk/>
            <pc:sldMasterMk cId="2055367682" sldId="2147483648"/>
            <pc:sldLayoutMk cId="4085473488" sldId="2147483651"/>
          </pc:sldLayoutMkLst>
          <pc:spChg chg="mod">
            <ac:chgData name="Mokarbeen Ansari" userId="aa718d5ce8d8b729" providerId="Windows Live" clId="Web-{5C62EB69-CCD3-4E21-91EF-B7EAE7E6CD57}" dt="2024-02-03T12:41:03.969" v="75"/>
            <ac:spMkLst>
              <pc:docMk/>
              <pc:sldMasterMk cId="2055367682" sldId="2147483648"/>
              <pc:sldLayoutMk cId="4085473488" sldId="2147483651"/>
              <ac:spMk id="5" creationId="{E9168659-4604-1E12-A046-E65E9BFA0D3E}"/>
            </ac:spMkLst>
          </pc:spChg>
        </pc:sldLayoutChg>
        <pc:sldLayoutChg chg="modSp mod">
          <pc:chgData name="Mokarbeen Ansari" userId="aa718d5ce8d8b729" providerId="Windows Live" clId="Web-{5C62EB69-CCD3-4E21-91EF-B7EAE7E6CD57}" dt="2024-02-03T12:41:03.969" v="75"/>
          <pc:sldLayoutMkLst>
            <pc:docMk/>
            <pc:sldMasterMk cId="2055367682" sldId="2147483648"/>
            <pc:sldLayoutMk cId="1503845020" sldId="2147483652"/>
          </pc:sldLayoutMkLst>
          <pc:spChg chg="mod">
            <ac:chgData name="Mokarbeen Ansari" userId="aa718d5ce8d8b729" providerId="Windows Live" clId="Web-{5C62EB69-CCD3-4E21-91EF-B7EAE7E6CD57}" dt="2024-02-03T12:41:03.969" v="75"/>
            <ac:spMkLst>
              <pc:docMk/>
              <pc:sldMasterMk cId="2055367682" sldId="2147483648"/>
              <pc:sldLayoutMk cId="1503845020" sldId="2147483652"/>
              <ac:spMk id="6" creationId="{083D1157-B890-E7C2-8551-9CFA55DF17F2}"/>
            </ac:spMkLst>
          </pc:spChg>
        </pc:sldLayoutChg>
        <pc:sldLayoutChg chg="modSp mod">
          <pc:chgData name="Mokarbeen Ansari" userId="aa718d5ce8d8b729" providerId="Windows Live" clId="Web-{5C62EB69-CCD3-4E21-91EF-B7EAE7E6CD57}" dt="2024-02-03T12:41:03.969" v="75"/>
          <pc:sldLayoutMkLst>
            <pc:docMk/>
            <pc:sldMasterMk cId="2055367682" sldId="2147483648"/>
            <pc:sldLayoutMk cId="1742097184" sldId="2147483653"/>
          </pc:sldLayoutMkLst>
          <pc:spChg chg="mod">
            <ac:chgData name="Mokarbeen Ansari" userId="aa718d5ce8d8b729" providerId="Windows Live" clId="Web-{5C62EB69-CCD3-4E21-91EF-B7EAE7E6CD57}" dt="2024-02-03T12:41:03.969" v="75"/>
            <ac:spMkLst>
              <pc:docMk/>
              <pc:sldMasterMk cId="2055367682" sldId="2147483648"/>
              <pc:sldLayoutMk cId="1742097184" sldId="2147483653"/>
              <ac:spMk id="8" creationId="{0A1ADB39-BBED-F460-3284-9B01BBA78120}"/>
            </ac:spMkLst>
          </pc:spChg>
        </pc:sldLayoutChg>
        <pc:sldLayoutChg chg="modSp mod">
          <pc:chgData name="Mokarbeen Ansari" userId="aa718d5ce8d8b729" providerId="Windows Live" clId="Web-{5C62EB69-CCD3-4E21-91EF-B7EAE7E6CD57}" dt="2024-02-03T12:41:03.969" v="75"/>
          <pc:sldLayoutMkLst>
            <pc:docMk/>
            <pc:sldMasterMk cId="2055367682" sldId="2147483648"/>
            <pc:sldLayoutMk cId="1461273823" sldId="2147483654"/>
          </pc:sldLayoutMkLst>
          <pc:spChg chg="mod">
            <ac:chgData name="Mokarbeen Ansari" userId="aa718d5ce8d8b729" providerId="Windows Live" clId="Web-{5C62EB69-CCD3-4E21-91EF-B7EAE7E6CD57}" dt="2024-02-03T12:41:03.969" v="75"/>
            <ac:spMkLst>
              <pc:docMk/>
              <pc:sldMasterMk cId="2055367682" sldId="2147483648"/>
              <pc:sldLayoutMk cId="1461273823" sldId="2147483654"/>
              <ac:spMk id="4" creationId="{9B5772E0-839B-C3B1-7E64-0C8677352A57}"/>
            </ac:spMkLst>
          </pc:spChg>
        </pc:sldLayoutChg>
        <pc:sldLayoutChg chg="modSp mod">
          <pc:chgData name="Mokarbeen Ansari" userId="aa718d5ce8d8b729" providerId="Windows Live" clId="Web-{5C62EB69-CCD3-4E21-91EF-B7EAE7E6CD57}" dt="2024-02-03T12:41:03.969" v="75"/>
          <pc:sldLayoutMkLst>
            <pc:docMk/>
            <pc:sldMasterMk cId="2055367682" sldId="2147483648"/>
            <pc:sldLayoutMk cId="3104625783" sldId="2147483655"/>
          </pc:sldLayoutMkLst>
          <pc:spChg chg="mod">
            <ac:chgData name="Mokarbeen Ansari" userId="aa718d5ce8d8b729" providerId="Windows Live" clId="Web-{5C62EB69-CCD3-4E21-91EF-B7EAE7E6CD57}" dt="2024-02-03T12:41:03.969" v="75"/>
            <ac:spMkLst>
              <pc:docMk/>
              <pc:sldMasterMk cId="2055367682" sldId="2147483648"/>
              <pc:sldLayoutMk cId="3104625783" sldId="2147483655"/>
              <ac:spMk id="3" creationId="{1A44FB0A-DFB7-0737-F37C-440DCA486D73}"/>
            </ac:spMkLst>
          </pc:spChg>
        </pc:sldLayoutChg>
        <pc:sldLayoutChg chg="modSp mod">
          <pc:chgData name="Mokarbeen Ansari" userId="aa718d5ce8d8b729" providerId="Windows Live" clId="Web-{5C62EB69-CCD3-4E21-91EF-B7EAE7E6CD57}" dt="2024-02-03T12:41:03.969" v="75"/>
          <pc:sldLayoutMkLst>
            <pc:docMk/>
            <pc:sldMasterMk cId="2055367682" sldId="2147483648"/>
            <pc:sldLayoutMk cId="1671276831" sldId="2147483656"/>
          </pc:sldLayoutMkLst>
          <pc:spChg chg="mod">
            <ac:chgData name="Mokarbeen Ansari" userId="aa718d5ce8d8b729" providerId="Windows Live" clId="Web-{5C62EB69-CCD3-4E21-91EF-B7EAE7E6CD57}" dt="2024-02-03T12:41:03.969" v="75"/>
            <ac:spMkLst>
              <pc:docMk/>
              <pc:sldMasterMk cId="2055367682" sldId="2147483648"/>
              <pc:sldLayoutMk cId="1671276831" sldId="2147483656"/>
              <ac:spMk id="6" creationId="{81C4BD8F-AAAC-F32F-ABC2-37A3D3BC6296}"/>
            </ac:spMkLst>
          </pc:spChg>
        </pc:sldLayoutChg>
        <pc:sldLayoutChg chg="modSp mod">
          <pc:chgData name="Mokarbeen Ansari" userId="aa718d5ce8d8b729" providerId="Windows Live" clId="Web-{5C62EB69-CCD3-4E21-91EF-B7EAE7E6CD57}" dt="2024-02-03T12:41:03.969" v="75"/>
          <pc:sldLayoutMkLst>
            <pc:docMk/>
            <pc:sldMasterMk cId="2055367682" sldId="2147483648"/>
            <pc:sldLayoutMk cId="4160511980" sldId="2147483657"/>
          </pc:sldLayoutMkLst>
          <pc:spChg chg="mod">
            <ac:chgData name="Mokarbeen Ansari" userId="aa718d5ce8d8b729" providerId="Windows Live" clId="Web-{5C62EB69-CCD3-4E21-91EF-B7EAE7E6CD57}" dt="2024-02-03T12:41:03.969" v="75"/>
            <ac:spMkLst>
              <pc:docMk/>
              <pc:sldMasterMk cId="2055367682" sldId="2147483648"/>
              <pc:sldLayoutMk cId="4160511980" sldId="2147483657"/>
              <ac:spMk id="6" creationId="{26B0ECF5-F111-F43D-1DD0-2623EE225A1F}"/>
            </ac:spMkLst>
          </pc:spChg>
        </pc:sldLayoutChg>
        <pc:sldLayoutChg chg="modSp mod">
          <pc:chgData name="Mokarbeen Ansari" userId="aa718d5ce8d8b729" providerId="Windows Live" clId="Web-{5C62EB69-CCD3-4E21-91EF-B7EAE7E6CD57}" dt="2024-02-03T12:41:03.969" v="75"/>
          <pc:sldLayoutMkLst>
            <pc:docMk/>
            <pc:sldMasterMk cId="2055367682" sldId="2147483648"/>
            <pc:sldLayoutMk cId="2718351060" sldId="2147483658"/>
          </pc:sldLayoutMkLst>
          <pc:spChg chg="mod">
            <ac:chgData name="Mokarbeen Ansari" userId="aa718d5ce8d8b729" providerId="Windows Live" clId="Web-{5C62EB69-CCD3-4E21-91EF-B7EAE7E6CD57}" dt="2024-02-03T12:41:03.969" v="75"/>
            <ac:spMkLst>
              <pc:docMk/>
              <pc:sldMasterMk cId="2055367682" sldId="2147483648"/>
              <pc:sldLayoutMk cId="2718351060" sldId="2147483658"/>
              <ac:spMk id="5" creationId="{8650F398-CC52-3E67-DDF6-C862313CC410}"/>
            </ac:spMkLst>
          </pc:spChg>
        </pc:sldLayoutChg>
        <pc:sldLayoutChg chg="modSp mod">
          <pc:chgData name="Mokarbeen Ansari" userId="aa718d5ce8d8b729" providerId="Windows Live" clId="Web-{5C62EB69-CCD3-4E21-91EF-B7EAE7E6CD57}" dt="2024-02-03T12:41:03.969" v="75"/>
          <pc:sldLayoutMkLst>
            <pc:docMk/>
            <pc:sldMasterMk cId="2055367682" sldId="2147483648"/>
            <pc:sldLayoutMk cId="32997496" sldId="2147483659"/>
          </pc:sldLayoutMkLst>
          <pc:spChg chg="mod">
            <ac:chgData name="Mokarbeen Ansari" userId="aa718d5ce8d8b729" providerId="Windows Live" clId="Web-{5C62EB69-CCD3-4E21-91EF-B7EAE7E6CD57}" dt="2024-02-03T12:41:03.969" v="75"/>
            <ac:spMkLst>
              <pc:docMk/>
              <pc:sldMasterMk cId="2055367682" sldId="2147483648"/>
              <pc:sldLayoutMk cId="32997496" sldId="2147483659"/>
              <ac:spMk id="5" creationId="{97EFDD0D-44E3-A86F-6F17-A722DA9F5AB5}"/>
            </ac:spMkLst>
          </pc:spChg>
        </pc:sldLayoutChg>
      </pc:sldMasterChg>
    </pc:docChg>
  </pc:docChgLst>
  <pc:docChgLst>
    <pc:chgData name="Mokarbeen Ansari" userId="aa718d5ce8d8b729" providerId="Windows Live" clId="Web-{FE47AC95-F93B-422F-B61E-5231A8CCDFF6}"/>
    <pc:docChg chg="addSld modSld sldOrd">
      <pc:chgData name="Mokarbeen Ansari" userId="aa718d5ce8d8b729" providerId="Windows Live" clId="Web-{FE47AC95-F93B-422F-B61E-5231A8CCDFF6}" dt="2024-01-30T13:31:06.081" v="126"/>
      <pc:docMkLst>
        <pc:docMk/>
      </pc:docMkLst>
      <pc:sldChg chg="modSp addAnim delAnim modAnim">
        <pc:chgData name="Mokarbeen Ansari" userId="aa718d5ce8d8b729" providerId="Windows Live" clId="Web-{FE47AC95-F93B-422F-B61E-5231A8CCDFF6}" dt="2024-01-30T13:31:06.081" v="126"/>
        <pc:sldMkLst>
          <pc:docMk/>
          <pc:sldMk cId="2396183491" sldId="261"/>
        </pc:sldMkLst>
        <pc:spChg chg="mod">
          <ac:chgData name="Mokarbeen Ansari" userId="aa718d5ce8d8b729" providerId="Windows Live" clId="Web-{FE47AC95-F93B-422F-B61E-5231A8CCDFF6}" dt="2024-01-30T13:26:09.931" v="58" actId="20577"/>
          <ac:spMkLst>
            <pc:docMk/>
            <pc:sldMk cId="2396183491" sldId="261"/>
            <ac:spMk id="2" creationId="{A67AF4C1-F555-A0E9-F1C9-92353D5861D8}"/>
          </ac:spMkLst>
        </pc:spChg>
        <pc:spChg chg="mod">
          <ac:chgData name="Mokarbeen Ansari" userId="aa718d5ce8d8b729" providerId="Windows Live" clId="Web-{FE47AC95-F93B-422F-B61E-5231A8CCDFF6}" dt="2024-01-30T13:29:18.718" v="108" actId="20577"/>
          <ac:spMkLst>
            <pc:docMk/>
            <pc:sldMk cId="2396183491" sldId="261"/>
            <ac:spMk id="3" creationId="{B93B7017-9EB8-844E-1A79-CBE31C57C268}"/>
          </ac:spMkLst>
        </pc:spChg>
      </pc:sldChg>
      <pc:sldChg chg="addSp delSp modSp">
        <pc:chgData name="Mokarbeen Ansari" userId="aa718d5ce8d8b729" providerId="Windows Live" clId="Web-{FE47AC95-F93B-422F-B61E-5231A8CCDFF6}" dt="2024-01-30T13:09:50.214" v="26" actId="1076"/>
        <pc:sldMkLst>
          <pc:docMk/>
          <pc:sldMk cId="2434837623" sldId="282"/>
        </pc:sldMkLst>
        <pc:picChg chg="del">
          <ac:chgData name="Mokarbeen Ansari" userId="aa718d5ce8d8b729" providerId="Windows Live" clId="Web-{FE47AC95-F93B-422F-B61E-5231A8CCDFF6}" dt="2024-01-30T12:56:01.938" v="0"/>
          <ac:picMkLst>
            <pc:docMk/>
            <pc:sldMk cId="2434837623" sldId="282"/>
            <ac:picMk id="3" creationId="{418899E5-121A-584D-237F-854602232E76}"/>
          </ac:picMkLst>
        </pc:picChg>
        <pc:picChg chg="add del mod">
          <ac:chgData name="Mokarbeen Ansari" userId="aa718d5ce8d8b729" providerId="Windows Live" clId="Web-{FE47AC95-F93B-422F-B61E-5231A8CCDFF6}" dt="2024-01-30T13:08:37.914" v="15"/>
          <ac:picMkLst>
            <pc:docMk/>
            <pc:sldMk cId="2434837623" sldId="282"/>
            <ac:picMk id="4" creationId="{C0CD2E00-84A4-93DE-23A0-8F532F2A96D8}"/>
          </ac:picMkLst>
        </pc:picChg>
        <pc:picChg chg="add del mod">
          <ac:chgData name="Mokarbeen Ansari" userId="aa718d5ce8d8b729" providerId="Windows Live" clId="Web-{FE47AC95-F93B-422F-B61E-5231A8CCDFF6}" dt="2024-01-30T13:07:16.053" v="14"/>
          <ac:picMkLst>
            <pc:docMk/>
            <pc:sldMk cId="2434837623" sldId="282"/>
            <ac:picMk id="5" creationId="{C4ABCFDC-49C2-2866-26AD-D1A2CF1CD126}"/>
          </ac:picMkLst>
        </pc:picChg>
        <pc:picChg chg="add mod">
          <ac:chgData name="Mokarbeen Ansari" userId="aa718d5ce8d8b729" providerId="Windows Live" clId="Web-{FE47AC95-F93B-422F-B61E-5231A8CCDFF6}" dt="2024-01-30T13:09:46.870" v="25" actId="1076"/>
          <ac:picMkLst>
            <pc:docMk/>
            <pc:sldMk cId="2434837623" sldId="282"/>
            <ac:picMk id="9" creationId="{21BEFD98-8B71-63B9-61B8-97DA170227C5}"/>
          </ac:picMkLst>
        </pc:picChg>
        <pc:picChg chg="add mod">
          <ac:chgData name="Mokarbeen Ansari" userId="aa718d5ce8d8b729" providerId="Windows Live" clId="Web-{FE47AC95-F93B-422F-B61E-5231A8CCDFF6}" dt="2024-01-30T13:09:50.214" v="26" actId="1076"/>
          <ac:picMkLst>
            <pc:docMk/>
            <pc:sldMk cId="2434837623" sldId="282"/>
            <ac:picMk id="11" creationId="{D570E909-427F-13F6-1CF3-F4EEC4FA3C49}"/>
          </ac:picMkLst>
        </pc:picChg>
      </pc:sldChg>
      <pc:sldChg chg="addSp delSp modSp">
        <pc:chgData name="Mokarbeen Ansari" userId="aa718d5ce8d8b729" providerId="Windows Live" clId="Web-{FE47AC95-F93B-422F-B61E-5231A8CCDFF6}" dt="2024-01-30T13:13:38.127" v="45" actId="1076"/>
        <pc:sldMkLst>
          <pc:docMk/>
          <pc:sldMk cId="3245007700" sldId="283"/>
        </pc:sldMkLst>
        <pc:picChg chg="add del mod">
          <ac:chgData name="Mokarbeen Ansari" userId="aa718d5ce8d8b729" providerId="Windows Live" clId="Web-{FE47AC95-F93B-422F-B61E-5231A8CCDFF6}" dt="2024-01-30T13:13:24.533" v="44"/>
          <ac:picMkLst>
            <pc:docMk/>
            <pc:sldMk cId="3245007700" sldId="283"/>
            <ac:picMk id="3" creationId="{9D271E6E-6C1D-182A-C8C0-3154190D7402}"/>
          </ac:picMkLst>
        </pc:picChg>
        <pc:picChg chg="mod">
          <ac:chgData name="Mokarbeen Ansari" userId="aa718d5ce8d8b729" providerId="Windows Live" clId="Web-{FE47AC95-F93B-422F-B61E-5231A8CCDFF6}" dt="2024-01-30T13:13:38.127" v="45" actId="1076"/>
          <ac:picMkLst>
            <pc:docMk/>
            <pc:sldMk cId="3245007700" sldId="283"/>
            <ac:picMk id="1026" creationId="{AF127942-7DBA-5382-2F28-098FE2B21B9B}"/>
          </ac:picMkLst>
        </pc:picChg>
        <pc:picChg chg="del">
          <ac:chgData name="Mokarbeen Ansari" userId="aa718d5ce8d8b729" providerId="Windows Live" clId="Web-{FE47AC95-F93B-422F-B61E-5231A8CCDFF6}" dt="2024-01-30T13:10:36.809" v="28"/>
          <ac:picMkLst>
            <pc:docMk/>
            <pc:sldMk cId="3245007700" sldId="283"/>
            <ac:picMk id="1030" creationId="{9E71C40D-595E-D6EC-C44C-889C499458B0}"/>
          </ac:picMkLst>
        </pc:picChg>
      </pc:sldChg>
      <pc:sldChg chg="addSp delSp modSp add replId">
        <pc:chgData name="Mokarbeen Ansari" userId="aa718d5ce8d8b729" providerId="Windows Live" clId="Web-{FE47AC95-F93B-422F-B61E-5231A8CCDFF6}" dt="2024-01-30T13:23:28.645" v="56" actId="1076"/>
        <pc:sldMkLst>
          <pc:docMk/>
          <pc:sldMk cId="2451650753" sldId="287"/>
        </pc:sldMkLst>
        <pc:picChg chg="add mod">
          <ac:chgData name="Mokarbeen Ansari" userId="aa718d5ce8d8b729" providerId="Windows Live" clId="Web-{FE47AC95-F93B-422F-B61E-5231A8CCDFF6}" dt="2024-01-30T13:23:28.645" v="56" actId="1076"/>
          <ac:picMkLst>
            <pc:docMk/>
            <pc:sldMk cId="2451650753" sldId="287"/>
            <ac:picMk id="3" creationId="{6FB11FED-3E59-C1DE-A8C5-FBA261549A66}"/>
          </ac:picMkLst>
        </pc:picChg>
        <pc:picChg chg="del">
          <ac:chgData name="Mokarbeen Ansari" userId="aa718d5ce8d8b729" providerId="Windows Live" clId="Web-{FE47AC95-F93B-422F-B61E-5231A8CCDFF6}" dt="2024-01-30T13:10:46.231" v="30"/>
          <ac:picMkLst>
            <pc:docMk/>
            <pc:sldMk cId="2451650753" sldId="287"/>
            <ac:picMk id="1026" creationId="{E0018D58-FE1D-32FB-E0A1-A47732B8B284}"/>
          </ac:picMkLst>
        </pc:picChg>
        <pc:picChg chg="del mod">
          <ac:chgData name="Mokarbeen Ansari" userId="aa718d5ce8d8b729" providerId="Windows Live" clId="Web-{FE47AC95-F93B-422F-B61E-5231A8CCDFF6}" dt="2024-01-30T13:13:56.674" v="48"/>
          <ac:picMkLst>
            <pc:docMk/>
            <pc:sldMk cId="2451650753" sldId="287"/>
            <ac:picMk id="1030" creationId="{7B4F6CA2-F54E-EE95-6BF3-FBCFCD312D9B}"/>
          </ac:picMkLst>
        </pc:picChg>
      </pc:sldChg>
      <pc:sldChg chg="addSp delSp modSp add ord replId">
        <pc:chgData name="Mokarbeen Ansari" userId="aa718d5ce8d8b729" providerId="Windows Live" clId="Web-{FE47AC95-F93B-422F-B61E-5231A8CCDFF6}" dt="2024-01-30T13:13:47.862" v="46"/>
        <pc:sldMkLst>
          <pc:docMk/>
          <pc:sldMk cId="133801101" sldId="288"/>
        </pc:sldMkLst>
        <pc:picChg chg="mod">
          <ac:chgData name="Mokarbeen Ansari" userId="aa718d5ce8d8b729" providerId="Windows Live" clId="Web-{FE47AC95-F93B-422F-B61E-5231A8CCDFF6}" dt="2024-01-30T13:13:17.126" v="43" actId="1076"/>
          <ac:picMkLst>
            <pc:docMk/>
            <pc:sldMk cId="133801101" sldId="288"/>
            <ac:picMk id="3" creationId="{A184F815-7734-6A6A-0CA6-DA3FFD07D188}"/>
          </ac:picMkLst>
        </pc:picChg>
        <pc:picChg chg="add del">
          <ac:chgData name="Mokarbeen Ansari" userId="aa718d5ce8d8b729" providerId="Windows Live" clId="Web-{FE47AC95-F93B-422F-B61E-5231A8CCDFF6}" dt="2024-01-30T13:12:57.657" v="40"/>
          <ac:picMkLst>
            <pc:docMk/>
            <pc:sldMk cId="133801101" sldId="288"/>
            <ac:picMk id="1026" creationId="{A409EB6A-BF5E-7E5C-3D97-2574DB84610F}"/>
          </ac:picMkLst>
        </pc:picChg>
      </pc:sldChg>
      <pc:sldChg chg="modSp add replId">
        <pc:chgData name="Mokarbeen Ansari" userId="aa718d5ce8d8b729" providerId="Windows Live" clId="Web-{FE47AC95-F93B-422F-B61E-5231A8CCDFF6}" dt="2024-01-30T13:14:02.753" v="49" actId="1076"/>
        <pc:sldMkLst>
          <pc:docMk/>
          <pc:sldMk cId="3984384980" sldId="289"/>
        </pc:sldMkLst>
        <pc:picChg chg="mod">
          <ac:chgData name="Mokarbeen Ansari" userId="aa718d5ce8d8b729" providerId="Windows Live" clId="Web-{FE47AC95-F93B-422F-B61E-5231A8CCDFF6}" dt="2024-01-30T13:14:02.753" v="49" actId="1076"/>
          <ac:picMkLst>
            <pc:docMk/>
            <pc:sldMk cId="3984384980" sldId="289"/>
            <ac:picMk id="1030" creationId="{79871F5F-AD61-FAE6-92CC-A3C14585A65E}"/>
          </ac:picMkLst>
        </pc:picChg>
      </pc:sldChg>
    </pc:docChg>
  </pc:docChgLst>
  <pc:docChgLst>
    <pc:chgData name="Mokarbeen Ansari" userId="aa718d5ce8d8b729" providerId="Windows Live" clId="Web-{22FFE7FC-13ED-4E3B-BBFA-95CF7C0F97E1}"/>
    <pc:docChg chg="modSld">
      <pc:chgData name="Mokarbeen Ansari" userId="aa718d5ce8d8b729" providerId="Windows Live" clId="Web-{22FFE7FC-13ED-4E3B-BBFA-95CF7C0F97E1}" dt="2024-01-27T17:38:49.269" v="4" actId="1076"/>
      <pc:docMkLst>
        <pc:docMk/>
      </pc:docMkLst>
      <pc:sldChg chg="addSp delSp modSp">
        <pc:chgData name="Mokarbeen Ansari" userId="aa718d5ce8d8b729" providerId="Windows Live" clId="Web-{22FFE7FC-13ED-4E3B-BBFA-95CF7C0F97E1}" dt="2024-01-27T17:38:49.269" v="4" actId="1076"/>
        <pc:sldMkLst>
          <pc:docMk/>
          <pc:sldMk cId="342225195" sldId="264"/>
        </pc:sldMkLst>
        <pc:picChg chg="add mod">
          <ac:chgData name="Mokarbeen Ansari" userId="aa718d5ce8d8b729" providerId="Windows Live" clId="Web-{22FFE7FC-13ED-4E3B-BBFA-95CF7C0F97E1}" dt="2024-01-27T17:38:49.269" v="4" actId="1076"/>
          <ac:picMkLst>
            <pc:docMk/>
            <pc:sldMk cId="342225195" sldId="264"/>
            <ac:picMk id="3" creationId="{6F6760D6-099C-0DB3-E8EF-7A5AD34A6065}"/>
          </ac:picMkLst>
        </pc:picChg>
        <pc:picChg chg="del">
          <ac:chgData name="Mokarbeen Ansari" userId="aa718d5ce8d8b729" providerId="Windows Live" clId="Web-{22FFE7FC-13ED-4E3B-BBFA-95CF7C0F97E1}" dt="2024-01-27T17:38:23.049" v="0"/>
          <ac:picMkLst>
            <pc:docMk/>
            <pc:sldMk cId="342225195" sldId="264"/>
            <ac:picMk id="5" creationId="{ACA1E440-E6A0-3CBB-06EB-3C3854DD251E}"/>
          </ac:picMkLst>
        </pc:picChg>
      </pc:sldChg>
    </pc:docChg>
  </pc:docChgLst>
  <pc:docChgLst>
    <pc:chgData name="Mokarbeen Ansari" userId="aa718d5ce8d8b729" providerId="Windows Live" clId="Web-{01ED5A4E-D422-4C31-8B63-941AD4097ECE}"/>
    <pc:docChg chg="addSld modSld">
      <pc:chgData name="Mokarbeen Ansari" userId="aa718d5ce8d8b729" providerId="Windows Live" clId="Web-{01ED5A4E-D422-4C31-8B63-941AD4097ECE}" dt="2024-01-27T14:47:26.866" v="26" actId="20577"/>
      <pc:docMkLst>
        <pc:docMk/>
      </pc:docMkLst>
      <pc:sldChg chg="addSp delSp modSp">
        <pc:chgData name="Mokarbeen Ansari" userId="aa718d5ce8d8b729" providerId="Windows Live" clId="Web-{01ED5A4E-D422-4C31-8B63-941AD4097ECE}" dt="2024-01-27T14:44:54.986" v="24"/>
        <pc:sldMkLst>
          <pc:docMk/>
          <pc:sldMk cId="2724362908" sldId="256"/>
        </pc:sldMkLst>
        <pc:spChg chg="mod">
          <ac:chgData name="Mokarbeen Ansari" userId="aa718d5ce8d8b729" providerId="Windows Live" clId="Web-{01ED5A4E-D422-4C31-8B63-941AD4097ECE}" dt="2024-01-27T14:38:05.345" v="13" actId="1076"/>
          <ac:spMkLst>
            <pc:docMk/>
            <pc:sldMk cId="2724362908" sldId="256"/>
            <ac:spMk id="12" creationId="{1416A07B-D1C1-CCF8-D7C5-0E48127EB26A}"/>
          </ac:spMkLst>
        </pc:spChg>
        <pc:spChg chg="add del">
          <ac:chgData name="Mokarbeen Ansari" userId="aa718d5ce8d8b729" providerId="Windows Live" clId="Web-{01ED5A4E-D422-4C31-8B63-941AD4097ECE}" dt="2024-01-27T14:38:10.346" v="15"/>
          <ac:spMkLst>
            <pc:docMk/>
            <pc:sldMk cId="2724362908" sldId="256"/>
            <ac:spMk id="14" creationId="{E5C46304-707F-3EF8-C7C9-2F0B0A921B41}"/>
          </ac:spMkLst>
        </pc:spChg>
        <pc:picChg chg="add del mod">
          <ac:chgData name="Mokarbeen Ansari" userId="aa718d5ce8d8b729" providerId="Windows Live" clId="Web-{01ED5A4E-D422-4C31-8B63-941AD4097ECE}" dt="2024-01-27T14:44:37.266" v="22"/>
          <ac:picMkLst>
            <pc:docMk/>
            <pc:sldMk cId="2724362908" sldId="256"/>
            <ac:picMk id="2" creationId="{A539733C-87E1-C753-3F87-EC7E03CAA0BC}"/>
          </ac:picMkLst>
        </pc:picChg>
        <pc:picChg chg="add">
          <ac:chgData name="Mokarbeen Ansari" userId="aa718d5ce8d8b729" providerId="Windows Live" clId="Web-{01ED5A4E-D422-4C31-8B63-941AD4097ECE}" dt="2024-01-27T14:44:54.986" v="24"/>
          <ac:picMkLst>
            <pc:docMk/>
            <pc:sldMk cId="2724362908" sldId="256"/>
            <ac:picMk id="4" creationId="{D2D9B059-AD2D-F678-3DA7-C8E036931FCD}"/>
          </ac:picMkLst>
        </pc:picChg>
        <pc:picChg chg="add del mod">
          <ac:chgData name="Mokarbeen Ansari" userId="aa718d5ce8d8b729" providerId="Windows Live" clId="Web-{01ED5A4E-D422-4C31-8B63-941AD4097ECE}" dt="2024-01-27T14:44:54.329" v="23"/>
          <ac:picMkLst>
            <pc:docMk/>
            <pc:sldMk cId="2724362908" sldId="256"/>
            <ac:picMk id="10" creationId="{660C4F79-5033-6662-6C52-3334B257C479}"/>
          </ac:picMkLst>
        </pc:picChg>
      </pc:sldChg>
      <pc:sldChg chg="modSp">
        <pc:chgData name="Mokarbeen Ansari" userId="aa718d5ce8d8b729" providerId="Windows Live" clId="Web-{01ED5A4E-D422-4C31-8B63-941AD4097ECE}" dt="2024-01-27T14:47:26.866" v="26" actId="20577"/>
        <pc:sldMkLst>
          <pc:docMk/>
          <pc:sldMk cId="2396183491" sldId="261"/>
        </pc:sldMkLst>
        <pc:spChg chg="mod">
          <ac:chgData name="Mokarbeen Ansari" userId="aa718d5ce8d8b729" providerId="Windows Live" clId="Web-{01ED5A4E-D422-4C31-8B63-941AD4097ECE}" dt="2024-01-27T14:47:26.866" v="26" actId="20577"/>
          <ac:spMkLst>
            <pc:docMk/>
            <pc:sldMk cId="2396183491" sldId="261"/>
            <ac:spMk id="3" creationId="{B93B7017-9EB8-844E-1A79-CBE31C57C268}"/>
          </ac:spMkLst>
        </pc:spChg>
      </pc:sldChg>
      <pc:sldChg chg="modSp">
        <pc:chgData name="Mokarbeen Ansari" userId="aa718d5ce8d8b729" providerId="Windows Live" clId="Web-{01ED5A4E-D422-4C31-8B63-941AD4097ECE}" dt="2024-01-27T14:32:29.536" v="9" actId="20577"/>
        <pc:sldMkLst>
          <pc:docMk/>
          <pc:sldMk cId="1230264672" sldId="267"/>
        </pc:sldMkLst>
        <pc:spChg chg="mod">
          <ac:chgData name="Mokarbeen Ansari" userId="aa718d5ce8d8b729" providerId="Windows Live" clId="Web-{01ED5A4E-D422-4C31-8B63-941AD4097ECE}" dt="2024-01-27T14:32:29.536" v="9" actId="20577"/>
          <ac:spMkLst>
            <pc:docMk/>
            <pc:sldMk cId="1230264672" sldId="267"/>
            <ac:spMk id="2" creationId="{D893B2E5-EF79-33EF-3857-2041FAACA693}"/>
          </ac:spMkLst>
        </pc:spChg>
      </pc:sldChg>
      <pc:sldChg chg="add replId">
        <pc:chgData name="Mokarbeen Ansari" userId="aa718d5ce8d8b729" providerId="Windows Live" clId="Web-{01ED5A4E-D422-4C31-8B63-941AD4097ECE}" dt="2024-01-27T14:32:04.941" v="0"/>
        <pc:sldMkLst>
          <pc:docMk/>
          <pc:sldMk cId="869839225" sldId="268"/>
        </pc:sldMkLst>
      </pc:sldChg>
    </pc:docChg>
  </pc:docChgLst>
  <pc:docChgLst>
    <pc:chgData name="Dinesh Chopra" userId="4706842123cdf38d" providerId="Windows Live" clId="Web-{3DAE2234-C1E3-4D9F-97EC-FD7EE90A933A}"/>
    <pc:docChg chg="addSld delSld modSld sldOrd">
      <pc:chgData name="Dinesh Chopra" userId="4706842123cdf38d" providerId="Windows Live" clId="Web-{3DAE2234-C1E3-4D9F-97EC-FD7EE90A933A}" dt="2024-02-13T05:19:13.461" v="1618"/>
      <pc:docMkLst>
        <pc:docMk/>
      </pc:docMkLst>
      <pc:sldChg chg="modSp">
        <pc:chgData name="Dinesh Chopra" userId="4706842123cdf38d" providerId="Windows Live" clId="Web-{3DAE2234-C1E3-4D9F-97EC-FD7EE90A933A}" dt="2024-02-08T12:56:13.145" v="4" actId="20577"/>
        <pc:sldMkLst>
          <pc:docMk/>
          <pc:sldMk cId="2724362908" sldId="256"/>
        </pc:sldMkLst>
        <pc:spChg chg="mod">
          <ac:chgData name="Dinesh Chopra" userId="4706842123cdf38d" providerId="Windows Live" clId="Web-{3DAE2234-C1E3-4D9F-97EC-FD7EE90A933A}" dt="2024-02-08T12:56:13.145" v="4" actId="20577"/>
          <ac:spMkLst>
            <pc:docMk/>
            <pc:sldMk cId="2724362908" sldId="256"/>
            <ac:spMk id="13" creationId="{C3BA25B9-E76F-48BF-33E7-28E630649DB8}"/>
          </ac:spMkLst>
        </pc:spChg>
      </pc:sldChg>
      <pc:sldChg chg="addSp modSp addAnim">
        <pc:chgData name="Dinesh Chopra" userId="4706842123cdf38d" providerId="Windows Live" clId="Web-{3DAE2234-C1E3-4D9F-97EC-FD7EE90A933A}" dt="2024-02-09T12:38:02.385" v="1384"/>
        <pc:sldMkLst>
          <pc:docMk/>
          <pc:sldMk cId="2396183491" sldId="261"/>
        </pc:sldMkLst>
        <pc:spChg chg="mod">
          <ac:chgData name="Dinesh Chopra" userId="4706842123cdf38d" providerId="Windows Live" clId="Web-{3DAE2234-C1E3-4D9F-97EC-FD7EE90A933A}" dt="2024-02-08T13:47:04.945" v="426" actId="20577"/>
          <ac:spMkLst>
            <pc:docMk/>
            <pc:sldMk cId="2396183491" sldId="261"/>
            <ac:spMk id="3" creationId="{B93B7017-9EB8-844E-1A79-CBE31C57C268}"/>
          </ac:spMkLst>
        </pc:spChg>
        <pc:picChg chg="add mod">
          <ac:chgData name="Dinesh Chopra" userId="4706842123cdf38d" providerId="Windows Live" clId="Web-{3DAE2234-C1E3-4D9F-97EC-FD7EE90A933A}" dt="2024-02-08T13:48:28.697" v="447" actId="14100"/>
          <ac:picMkLst>
            <pc:docMk/>
            <pc:sldMk cId="2396183491" sldId="261"/>
            <ac:picMk id="5" creationId="{2EC7863A-FF5F-A5B6-6F8A-AFD6D6E02397}"/>
          </ac:picMkLst>
        </pc:picChg>
        <pc:picChg chg="add mod">
          <ac:chgData name="Dinesh Chopra" userId="4706842123cdf38d" providerId="Windows Live" clId="Web-{3DAE2234-C1E3-4D9F-97EC-FD7EE90A933A}" dt="2024-02-08T13:47:21.117" v="433" actId="1076"/>
          <ac:picMkLst>
            <pc:docMk/>
            <pc:sldMk cId="2396183491" sldId="261"/>
            <ac:picMk id="9" creationId="{F56D088E-3201-90F0-8259-E516C006CBE8}"/>
          </ac:picMkLst>
        </pc:picChg>
        <pc:picChg chg="add mod">
          <ac:chgData name="Dinesh Chopra" userId="4706842123cdf38d" providerId="Windows Live" clId="Web-{3DAE2234-C1E3-4D9F-97EC-FD7EE90A933A}" dt="2024-02-08T13:48:25.681" v="446" actId="1076"/>
          <ac:picMkLst>
            <pc:docMk/>
            <pc:sldMk cId="2396183491" sldId="261"/>
            <ac:picMk id="11" creationId="{326BAA92-79A3-DD08-4A72-304040B5FA93}"/>
          </ac:picMkLst>
        </pc:picChg>
        <pc:picChg chg="add mod">
          <ac:chgData name="Dinesh Chopra" userId="4706842123cdf38d" providerId="Windows Live" clId="Web-{3DAE2234-C1E3-4D9F-97EC-FD7EE90A933A}" dt="2024-02-08T13:48:18.837" v="444" actId="1076"/>
          <ac:picMkLst>
            <pc:docMk/>
            <pc:sldMk cId="2396183491" sldId="261"/>
            <ac:picMk id="12" creationId="{D5ED48EF-5AAB-C58E-B069-4CBEDA7FEFC3}"/>
          </ac:picMkLst>
        </pc:picChg>
        <pc:picChg chg="add mod">
          <ac:chgData name="Dinesh Chopra" userId="4706842123cdf38d" providerId="Windows Live" clId="Web-{3DAE2234-C1E3-4D9F-97EC-FD7EE90A933A}" dt="2024-02-08T13:48:54.948" v="449" actId="1076"/>
          <ac:picMkLst>
            <pc:docMk/>
            <pc:sldMk cId="2396183491" sldId="261"/>
            <ac:picMk id="13" creationId="{66D46027-C001-5E88-122F-0BFCE84E40F9}"/>
          </ac:picMkLst>
        </pc:picChg>
      </pc:sldChg>
      <pc:sldChg chg="del">
        <pc:chgData name="Dinesh Chopra" userId="4706842123cdf38d" providerId="Windows Live" clId="Web-{3DAE2234-C1E3-4D9F-97EC-FD7EE90A933A}" dt="2024-02-08T12:57:20.944" v="45"/>
        <pc:sldMkLst>
          <pc:docMk/>
          <pc:sldMk cId="1817743304" sldId="262"/>
        </pc:sldMkLst>
      </pc:sldChg>
      <pc:sldChg chg="addSp delSp modSp del delAnim">
        <pc:chgData name="Dinesh Chopra" userId="4706842123cdf38d" providerId="Windows Live" clId="Web-{3DAE2234-C1E3-4D9F-97EC-FD7EE90A933A}" dt="2024-02-08T13:21:05.466" v="352"/>
        <pc:sldMkLst>
          <pc:docMk/>
          <pc:sldMk cId="1368025661" sldId="263"/>
        </pc:sldMkLst>
        <pc:spChg chg="mod">
          <ac:chgData name="Dinesh Chopra" userId="4706842123cdf38d" providerId="Windows Live" clId="Web-{3DAE2234-C1E3-4D9F-97EC-FD7EE90A933A}" dt="2024-02-08T12:59:50.229" v="99" actId="20577"/>
          <ac:spMkLst>
            <pc:docMk/>
            <pc:sldMk cId="1368025661" sldId="263"/>
            <ac:spMk id="2" creationId="{85894592-E849-7BD6-4301-619B7FEE1166}"/>
          </ac:spMkLst>
        </pc:spChg>
        <pc:spChg chg="del">
          <ac:chgData name="Dinesh Chopra" userId="4706842123cdf38d" providerId="Windows Live" clId="Web-{3DAE2234-C1E3-4D9F-97EC-FD7EE90A933A}" dt="2024-02-08T13:00:19.761" v="101"/>
          <ac:spMkLst>
            <pc:docMk/>
            <pc:sldMk cId="1368025661" sldId="263"/>
            <ac:spMk id="48" creationId="{ACCB3E9E-116D-F084-BFDD-9B614BF72811}"/>
          </ac:spMkLst>
        </pc:spChg>
        <pc:grpChg chg="del">
          <ac:chgData name="Dinesh Chopra" userId="4706842123cdf38d" providerId="Windows Live" clId="Web-{3DAE2234-C1E3-4D9F-97EC-FD7EE90A933A}" dt="2024-02-08T13:00:19.777" v="105"/>
          <ac:grpSpMkLst>
            <pc:docMk/>
            <pc:sldMk cId="1368025661" sldId="263"/>
            <ac:grpSpMk id="4" creationId="{CF5A1D5B-1F5B-01E1-05AE-515A7980EDF6}"/>
          </ac:grpSpMkLst>
        </pc:grpChg>
        <pc:grpChg chg="del">
          <ac:chgData name="Dinesh Chopra" userId="4706842123cdf38d" providerId="Windows Live" clId="Web-{3DAE2234-C1E3-4D9F-97EC-FD7EE90A933A}" dt="2024-02-08T13:00:19.777" v="104"/>
          <ac:grpSpMkLst>
            <pc:docMk/>
            <pc:sldMk cId="1368025661" sldId="263"/>
            <ac:grpSpMk id="5" creationId="{6DBAF5A7-86F5-5436-F7C2-52CC4FF9472D}"/>
          </ac:grpSpMkLst>
        </pc:grpChg>
        <pc:grpChg chg="del">
          <ac:chgData name="Dinesh Chopra" userId="4706842123cdf38d" providerId="Windows Live" clId="Web-{3DAE2234-C1E3-4D9F-97EC-FD7EE90A933A}" dt="2024-02-08T13:00:19.777" v="103"/>
          <ac:grpSpMkLst>
            <pc:docMk/>
            <pc:sldMk cId="1368025661" sldId="263"/>
            <ac:grpSpMk id="9" creationId="{881E182E-48C0-5250-8955-F73A512475BB}"/>
          </ac:grpSpMkLst>
        </pc:grpChg>
        <pc:grpChg chg="del">
          <ac:chgData name="Dinesh Chopra" userId="4706842123cdf38d" providerId="Windows Live" clId="Web-{3DAE2234-C1E3-4D9F-97EC-FD7EE90A933A}" dt="2024-02-08T13:00:19.761" v="102"/>
          <ac:grpSpMkLst>
            <pc:docMk/>
            <pc:sldMk cId="1368025661" sldId="263"/>
            <ac:grpSpMk id="11" creationId="{44B7AFF5-70E8-18D6-5EC9-E3FBDC1D9074}"/>
          </ac:grpSpMkLst>
        </pc:grpChg>
        <pc:grpChg chg="del">
          <ac:chgData name="Dinesh Chopra" userId="4706842123cdf38d" providerId="Windows Live" clId="Web-{3DAE2234-C1E3-4D9F-97EC-FD7EE90A933A}" dt="2024-02-08T13:00:08.433" v="100"/>
          <ac:grpSpMkLst>
            <pc:docMk/>
            <pc:sldMk cId="1368025661" sldId="263"/>
            <ac:grpSpMk id="12" creationId="{9E11A404-96F5-B204-0774-D6EA9B0E105A}"/>
          </ac:grpSpMkLst>
        </pc:grpChg>
        <pc:picChg chg="add mod ord">
          <ac:chgData name="Dinesh Chopra" userId="4706842123cdf38d" providerId="Windows Live" clId="Web-{3DAE2234-C1E3-4D9F-97EC-FD7EE90A933A}" dt="2024-02-08T13:16:43.397" v="315" actId="1076"/>
          <ac:picMkLst>
            <pc:docMk/>
            <pc:sldMk cId="1368025661" sldId="263"/>
            <ac:picMk id="49" creationId="{C7555FF3-298A-D979-5881-EAC90946C7CF}"/>
          </ac:picMkLst>
        </pc:picChg>
      </pc:sldChg>
      <pc:sldChg chg="del">
        <pc:chgData name="Dinesh Chopra" userId="4706842123cdf38d" providerId="Windows Live" clId="Web-{3DAE2234-C1E3-4D9F-97EC-FD7EE90A933A}" dt="2024-02-08T13:04:25.205" v="175"/>
        <pc:sldMkLst>
          <pc:docMk/>
          <pc:sldMk cId="342225195" sldId="264"/>
        </pc:sldMkLst>
      </pc:sldChg>
      <pc:sldChg chg="del">
        <pc:chgData name="Dinesh Chopra" userId="4706842123cdf38d" providerId="Windows Live" clId="Web-{3DAE2234-C1E3-4D9F-97EC-FD7EE90A933A}" dt="2024-02-08T13:04:26.830" v="176"/>
        <pc:sldMkLst>
          <pc:docMk/>
          <pc:sldMk cId="258104746" sldId="265"/>
        </pc:sldMkLst>
      </pc:sldChg>
      <pc:sldChg chg="addSp modSp add del replId">
        <pc:chgData name="Dinesh Chopra" userId="4706842123cdf38d" providerId="Windows Live" clId="Web-{3DAE2234-C1E3-4D9F-97EC-FD7EE90A933A}" dt="2024-02-08T13:31:45.780" v="385"/>
        <pc:sldMkLst>
          <pc:docMk/>
          <pc:sldMk cId="312926691" sldId="266"/>
        </pc:sldMkLst>
        <pc:spChg chg="mod">
          <ac:chgData name="Dinesh Chopra" userId="4706842123cdf38d" providerId="Windows Live" clId="Web-{3DAE2234-C1E3-4D9F-97EC-FD7EE90A933A}" dt="2024-02-08T13:02:15.499" v="138" actId="20577"/>
          <ac:spMkLst>
            <pc:docMk/>
            <pc:sldMk cId="312926691" sldId="266"/>
            <ac:spMk id="2" creationId="{85894592-E849-7BD6-4301-619B7FEE1166}"/>
          </ac:spMkLst>
        </pc:spChg>
        <pc:picChg chg="add mod">
          <ac:chgData name="Dinesh Chopra" userId="4706842123cdf38d" providerId="Windows Live" clId="Web-{3DAE2234-C1E3-4D9F-97EC-FD7EE90A933A}" dt="2024-02-08T13:25:05.144" v="356" actId="14100"/>
          <ac:picMkLst>
            <pc:docMk/>
            <pc:sldMk cId="312926691" sldId="266"/>
            <ac:picMk id="4" creationId="{CA1720F1-44EA-AB60-A8CB-11CBD1DD7EE9}"/>
          </ac:picMkLst>
        </pc:picChg>
      </pc:sldChg>
      <pc:sldChg chg="del">
        <pc:chgData name="Dinesh Chopra" userId="4706842123cdf38d" providerId="Windows Live" clId="Web-{3DAE2234-C1E3-4D9F-97EC-FD7EE90A933A}" dt="2024-02-08T12:57:23.522" v="46"/>
        <pc:sldMkLst>
          <pc:docMk/>
          <pc:sldMk cId="1612369542" sldId="266"/>
        </pc:sldMkLst>
      </pc:sldChg>
      <pc:sldChg chg="del">
        <pc:chgData name="Dinesh Chopra" userId="4706842123cdf38d" providerId="Windows Live" clId="Web-{3DAE2234-C1E3-4D9F-97EC-FD7EE90A933A}" dt="2024-02-08T12:57:36.554" v="48"/>
        <pc:sldMkLst>
          <pc:docMk/>
          <pc:sldMk cId="1230264672" sldId="267"/>
        </pc:sldMkLst>
      </pc:sldChg>
      <pc:sldChg chg="addSp delSp modSp add replId">
        <pc:chgData name="Dinesh Chopra" userId="4706842123cdf38d" providerId="Windows Live" clId="Web-{3DAE2234-C1E3-4D9F-97EC-FD7EE90A933A}" dt="2024-02-09T12:46:45.856" v="1403" actId="20577"/>
        <pc:sldMkLst>
          <pc:docMk/>
          <pc:sldMk cId="1353641965" sldId="267"/>
        </pc:sldMkLst>
        <pc:spChg chg="mod">
          <ac:chgData name="Dinesh Chopra" userId="4706842123cdf38d" providerId="Windows Live" clId="Web-{3DAE2234-C1E3-4D9F-97EC-FD7EE90A933A}" dt="2024-02-09T12:46:45.856" v="1403" actId="20577"/>
          <ac:spMkLst>
            <pc:docMk/>
            <pc:sldMk cId="1353641965" sldId="267"/>
            <ac:spMk id="2" creationId="{85894592-E849-7BD6-4301-619B7FEE1166}"/>
          </ac:spMkLst>
        </pc:spChg>
        <pc:picChg chg="add del mod">
          <ac:chgData name="Dinesh Chopra" userId="4706842123cdf38d" providerId="Windows Live" clId="Web-{3DAE2234-C1E3-4D9F-97EC-FD7EE90A933A}" dt="2024-02-09T12:31:38.429" v="1376"/>
          <ac:picMkLst>
            <pc:docMk/>
            <pc:sldMk cId="1353641965" sldId="267"/>
            <ac:picMk id="4" creationId="{02077A89-8035-FEA2-52A9-25A861E42B1E}"/>
          </ac:picMkLst>
        </pc:picChg>
        <pc:picChg chg="add mod">
          <ac:chgData name="Dinesh Chopra" userId="4706842123cdf38d" providerId="Windows Live" clId="Web-{3DAE2234-C1E3-4D9F-97EC-FD7EE90A933A}" dt="2024-02-09T12:32:00.179" v="1379" actId="1076"/>
          <ac:picMkLst>
            <pc:docMk/>
            <pc:sldMk cId="1353641965" sldId="267"/>
            <ac:picMk id="5" creationId="{D64505B3-D5EE-D7E9-F3AD-E96AC477398D}"/>
          </ac:picMkLst>
        </pc:picChg>
      </pc:sldChg>
      <pc:sldChg chg="del">
        <pc:chgData name="Dinesh Chopra" userId="4706842123cdf38d" providerId="Windows Live" clId="Web-{3DAE2234-C1E3-4D9F-97EC-FD7EE90A933A}" dt="2024-02-08T12:57:36.944" v="49"/>
        <pc:sldMkLst>
          <pc:docMk/>
          <pc:sldMk cId="869839225" sldId="268"/>
        </pc:sldMkLst>
      </pc:sldChg>
      <pc:sldChg chg="addSp modSp add replId">
        <pc:chgData name="Dinesh Chopra" userId="4706842123cdf38d" providerId="Windows Live" clId="Web-{3DAE2234-C1E3-4D9F-97EC-FD7EE90A933A}" dt="2024-02-09T12:46:05.669" v="1398" actId="20577"/>
        <pc:sldMkLst>
          <pc:docMk/>
          <pc:sldMk cId="1679364887" sldId="268"/>
        </pc:sldMkLst>
        <pc:spChg chg="mod">
          <ac:chgData name="Dinesh Chopra" userId="4706842123cdf38d" providerId="Windows Live" clId="Web-{3DAE2234-C1E3-4D9F-97EC-FD7EE90A933A}" dt="2024-02-09T12:46:05.669" v="1398" actId="20577"/>
          <ac:spMkLst>
            <pc:docMk/>
            <pc:sldMk cId="1679364887" sldId="268"/>
            <ac:spMk id="2" creationId="{85894592-E849-7BD6-4301-619B7FEE1166}"/>
          </ac:spMkLst>
        </pc:spChg>
        <pc:picChg chg="add mod">
          <ac:chgData name="Dinesh Chopra" userId="4706842123cdf38d" providerId="Windows Live" clId="Web-{3DAE2234-C1E3-4D9F-97EC-FD7EE90A933A}" dt="2024-02-08T13:45:09.973" v="415" actId="14100"/>
          <ac:picMkLst>
            <pc:docMk/>
            <pc:sldMk cId="1679364887" sldId="268"/>
            <ac:picMk id="4" creationId="{0C545CD1-F9D6-2937-91F8-C96C1F128D7B}"/>
          </ac:picMkLst>
        </pc:picChg>
      </pc:sldChg>
      <pc:sldChg chg="del">
        <pc:chgData name="Dinesh Chopra" userId="4706842123cdf38d" providerId="Windows Live" clId="Web-{3DAE2234-C1E3-4D9F-97EC-FD7EE90A933A}" dt="2024-02-08T12:57:37.929" v="51"/>
        <pc:sldMkLst>
          <pc:docMk/>
          <pc:sldMk cId="284802377" sldId="269"/>
        </pc:sldMkLst>
      </pc:sldChg>
      <pc:sldChg chg="addSp modSp add replId">
        <pc:chgData name="Dinesh Chopra" userId="4706842123cdf38d" providerId="Windows Live" clId="Web-{3DAE2234-C1E3-4D9F-97EC-FD7EE90A933A}" dt="2024-02-09T12:46:22.606" v="1401" actId="20577"/>
        <pc:sldMkLst>
          <pc:docMk/>
          <pc:sldMk cId="4126607836" sldId="269"/>
        </pc:sldMkLst>
        <pc:spChg chg="mod">
          <ac:chgData name="Dinesh Chopra" userId="4706842123cdf38d" providerId="Windows Live" clId="Web-{3DAE2234-C1E3-4D9F-97EC-FD7EE90A933A}" dt="2024-02-09T12:46:22.606" v="1401" actId="20577"/>
          <ac:spMkLst>
            <pc:docMk/>
            <pc:sldMk cId="4126607836" sldId="269"/>
            <ac:spMk id="2" creationId="{85894592-E849-7BD6-4301-619B7FEE1166}"/>
          </ac:spMkLst>
        </pc:spChg>
        <pc:picChg chg="add mod">
          <ac:chgData name="Dinesh Chopra" userId="4706842123cdf38d" providerId="Windows Live" clId="Web-{3DAE2234-C1E3-4D9F-97EC-FD7EE90A933A}" dt="2024-02-08T13:39:43.824" v="412" actId="1076"/>
          <ac:picMkLst>
            <pc:docMk/>
            <pc:sldMk cId="4126607836" sldId="269"/>
            <ac:picMk id="4" creationId="{EEC3ED9A-4453-81D2-24D6-6CFC8BBE56ED}"/>
          </ac:picMkLst>
        </pc:picChg>
      </pc:sldChg>
      <pc:sldChg chg="addSp modSp add replId">
        <pc:chgData name="Dinesh Chopra" userId="4706842123cdf38d" providerId="Windows Live" clId="Web-{3DAE2234-C1E3-4D9F-97EC-FD7EE90A933A}" dt="2024-02-09T12:47:02.747" v="1406" actId="20577"/>
        <pc:sldMkLst>
          <pc:docMk/>
          <pc:sldMk cId="1392035024" sldId="270"/>
        </pc:sldMkLst>
        <pc:spChg chg="mod">
          <ac:chgData name="Dinesh Chopra" userId="4706842123cdf38d" providerId="Windows Live" clId="Web-{3DAE2234-C1E3-4D9F-97EC-FD7EE90A933A}" dt="2024-02-09T12:47:02.747" v="1406" actId="20577"/>
          <ac:spMkLst>
            <pc:docMk/>
            <pc:sldMk cId="1392035024" sldId="270"/>
            <ac:spMk id="2" creationId="{85894592-E849-7BD6-4301-619B7FEE1166}"/>
          </ac:spMkLst>
        </pc:spChg>
        <pc:picChg chg="add mod">
          <ac:chgData name="Dinesh Chopra" userId="4706842123cdf38d" providerId="Windows Live" clId="Web-{3DAE2234-C1E3-4D9F-97EC-FD7EE90A933A}" dt="2024-02-08T13:39:06.323" v="409" actId="1076"/>
          <ac:picMkLst>
            <pc:docMk/>
            <pc:sldMk cId="1392035024" sldId="270"/>
            <ac:picMk id="4" creationId="{7C3B653F-965F-5687-70E5-B85266F7B2D7}"/>
          </ac:picMkLst>
        </pc:picChg>
      </pc:sldChg>
      <pc:sldChg chg="del">
        <pc:chgData name="Dinesh Chopra" userId="4706842123cdf38d" providerId="Windows Live" clId="Web-{3DAE2234-C1E3-4D9F-97EC-FD7EE90A933A}" dt="2024-02-08T12:57:38.351" v="52"/>
        <pc:sldMkLst>
          <pc:docMk/>
          <pc:sldMk cId="3699567568" sldId="270"/>
        </pc:sldMkLst>
      </pc:sldChg>
      <pc:sldChg chg="modSp add del replId">
        <pc:chgData name="Dinesh Chopra" userId="4706842123cdf38d" providerId="Windows Live" clId="Web-{3DAE2234-C1E3-4D9F-97EC-FD7EE90A933A}" dt="2024-02-09T12:27:58.115" v="1375"/>
        <pc:sldMkLst>
          <pc:docMk/>
          <pc:sldMk cId="664639743" sldId="271"/>
        </pc:sldMkLst>
        <pc:spChg chg="mod">
          <ac:chgData name="Dinesh Chopra" userId="4706842123cdf38d" providerId="Windows Live" clId="Web-{3DAE2234-C1E3-4D9F-97EC-FD7EE90A933A}" dt="2024-02-08T13:07:01.334" v="310" actId="20577"/>
          <ac:spMkLst>
            <pc:docMk/>
            <pc:sldMk cId="664639743" sldId="271"/>
            <ac:spMk id="2" creationId="{85894592-E849-7BD6-4301-619B7FEE1166}"/>
          </ac:spMkLst>
        </pc:spChg>
      </pc:sldChg>
      <pc:sldChg chg="del">
        <pc:chgData name="Dinesh Chopra" userId="4706842123cdf38d" providerId="Windows Live" clId="Web-{3DAE2234-C1E3-4D9F-97EC-FD7EE90A933A}" dt="2024-02-08T12:57:42.507" v="56"/>
        <pc:sldMkLst>
          <pc:docMk/>
          <pc:sldMk cId="3696017083" sldId="271"/>
        </pc:sldMkLst>
      </pc:sldChg>
      <pc:sldChg chg="del">
        <pc:chgData name="Dinesh Chopra" userId="4706842123cdf38d" providerId="Windows Live" clId="Web-{3DAE2234-C1E3-4D9F-97EC-FD7EE90A933A}" dt="2024-02-08T12:57:43.601" v="58"/>
        <pc:sldMkLst>
          <pc:docMk/>
          <pc:sldMk cId="2430298451" sldId="272"/>
        </pc:sldMkLst>
      </pc:sldChg>
      <pc:sldChg chg="addSp delSp modSp add replId">
        <pc:chgData name="Dinesh Chopra" userId="4706842123cdf38d" providerId="Windows Live" clId="Web-{3DAE2234-C1E3-4D9F-97EC-FD7EE90A933A}" dt="2024-02-13T05:19:13.461" v="1618"/>
        <pc:sldMkLst>
          <pc:docMk/>
          <pc:sldMk cId="3745283003" sldId="272"/>
        </pc:sldMkLst>
        <pc:spChg chg="mod">
          <ac:chgData name="Dinesh Chopra" userId="4706842123cdf38d" providerId="Windows Live" clId="Web-{3DAE2234-C1E3-4D9F-97EC-FD7EE90A933A}" dt="2024-02-08T13:19:37.464" v="346" actId="14100"/>
          <ac:spMkLst>
            <pc:docMk/>
            <pc:sldMk cId="3745283003" sldId="272"/>
            <ac:spMk id="2" creationId="{85894592-E849-7BD6-4301-619B7FEE1166}"/>
          </ac:spMkLst>
        </pc:spChg>
        <pc:spChg chg="del">
          <ac:chgData name="Dinesh Chopra" userId="4706842123cdf38d" providerId="Windows Live" clId="Web-{3DAE2234-C1E3-4D9F-97EC-FD7EE90A933A}" dt="2024-02-09T12:22:26.942" v="1359"/>
          <ac:spMkLst>
            <pc:docMk/>
            <pc:sldMk cId="3745283003" sldId="272"/>
            <ac:spMk id="3" creationId="{4AD2849B-05D0-CC36-80E9-51621B4A6C5E}"/>
          </ac:spMkLst>
        </pc:spChg>
        <pc:spChg chg="add del mod">
          <ac:chgData name="Dinesh Chopra" userId="4706842123cdf38d" providerId="Windows Live" clId="Web-{3DAE2234-C1E3-4D9F-97EC-FD7EE90A933A}" dt="2024-02-08T13:17:26.023" v="323"/>
          <ac:spMkLst>
            <pc:docMk/>
            <pc:sldMk cId="3745283003" sldId="272"/>
            <ac:spMk id="4" creationId="{11709088-1013-3484-8968-FB11A518CE50}"/>
          </ac:spMkLst>
        </pc:spChg>
        <pc:spChg chg="add del mod">
          <ac:chgData name="Dinesh Chopra" userId="4706842123cdf38d" providerId="Windows Live" clId="Web-{3DAE2234-C1E3-4D9F-97EC-FD7EE90A933A}" dt="2024-02-09T01:13:21.525" v="616"/>
          <ac:spMkLst>
            <pc:docMk/>
            <pc:sldMk cId="3745283003" sldId="272"/>
            <ac:spMk id="4" creationId="{F406D38E-D54B-AFC4-6EE9-54ED735271E8}"/>
          </ac:spMkLst>
        </pc:spChg>
        <pc:spChg chg="add del mod">
          <ac:chgData name="Dinesh Chopra" userId="4706842123cdf38d" providerId="Windows Live" clId="Web-{3DAE2234-C1E3-4D9F-97EC-FD7EE90A933A}" dt="2024-02-09T01:12:07.520" v="605"/>
          <ac:spMkLst>
            <pc:docMk/>
            <pc:sldMk cId="3745283003" sldId="272"/>
            <ac:spMk id="5" creationId="{238132A3-784A-D02E-2BCE-C7AAB5626C31}"/>
          </ac:spMkLst>
        </pc:spChg>
        <pc:spChg chg="add del mod">
          <ac:chgData name="Dinesh Chopra" userId="4706842123cdf38d" providerId="Windows Live" clId="Web-{3DAE2234-C1E3-4D9F-97EC-FD7EE90A933A}" dt="2024-02-08T13:17:39.695" v="327"/>
          <ac:spMkLst>
            <pc:docMk/>
            <pc:sldMk cId="3745283003" sldId="272"/>
            <ac:spMk id="5" creationId="{C12BC17B-51E8-DD45-B0D2-F4C8E775B21B}"/>
          </ac:spMkLst>
        </pc:spChg>
        <pc:spChg chg="add del mod">
          <ac:chgData name="Dinesh Chopra" userId="4706842123cdf38d" providerId="Windows Live" clId="Web-{3DAE2234-C1E3-4D9F-97EC-FD7EE90A933A}" dt="2024-02-09T01:13:20.134" v="615"/>
          <ac:spMkLst>
            <pc:docMk/>
            <pc:sldMk cId="3745283003" sldId="272"/>
            <ac:spMk id="11" creationId="{412B9612-47A8-D92E-B318-F222DCEA0047}"/>
          </ac:spMkLst>
        </pc:spChg>
        <pc:spChg chg="add del mod">
          <ac:chgData name="Dinesh Chopra" userId="4706842123cdf38d" providerId="Windows Live" clId="Web-{3DAE2234-C1E3-4D9F-97EC-FD7EE90A933A}" dt="2024-02-08T13:52:36.157" v="465"/>
          <ac:spMkLst>
            <pc:docMk/>
            <pc:sldMk cId="3745283003" sldId="272"/>
            <ac:spMk id="11" creationId="{FC321E3F-F36A-F733-E7F3-7C733FF1749A}"/>
          </ac:spMkLst>
        </pc:spChg>
        <pc:spChg chg="add del mod">
          <ac:chgData name="Dinesh Chopra" userId="4706842123cdf38d" providerId="Windows Live" clId="Web-{3DAE2234-C1E3-4D9F-97EC-FD7EE90A933A}" dt="2024-02-09T01:15:21.924" v="633"/>
          <ac:spMkLst>
            <pc:docMk/>
            <pc:sldMk cId="3745283003" sldId="272"/>
            <ac:spMk id="12" creationId="{2BFC3343-468B-CEAF-FA67-D504F26AA155}"/>
          </ac:spMkLst>
        </pc:spChg>
        <pc:spChg chg="add del mod">
          <ac:chgData name="Dinesh Chopra" userId="4706842123cdf38d" providerId="Windows Live" clId="Web-{3DAE2234-C1E3-4D9F-97EC-FD7EE90A933A}" dt="2024-02-09T01:13:17.493" v="614"/>
          <ac:spMkLst>
            <pc:docMk/>
            <pc:sldMk cId="3745283003" sldId="272"/>
            <ac:spMk id="13" creationId="{58A4E709-8CD5-CFBB-C466-515E977A306B}"/>
          </ac:spMkLst>
        </pc:spChg>
        <pc:spChg chg="add del mod">
          <ac:chgData name="Dinesh Chopra" userId="4706842123cdf38d" providerId="Windows Live" clId="Web-{3DAE2234-C1E3-4D9F-97EC-FD7EE90A933A}" dt="2024-02-09T01:13:15.899" v="613"/>
          <ac:spMkLst>
            <pc:docMk/>
            <pc:sldMk cId="3745283003" sldId="272"/>
            <ac:spMk id="14" creationId="{DE91A1BD-B231-61F1-1617-D071DD37BBFC}"/>
          </ac:spMkLst>
        </pc:spChg>
        <pc:spChg chg="add del mod">
          <ac:chgData name="Dinesh Chopra" userId="4706842123cdf38d" providerId="Windows Live" clId="Web-{3DAE2234-C1E3-4D9F-97EC-FD7EE90A933A}" dt="2024-02-09T12:22:26.942" v="1358"/>
          <ac:spMkLst>
            <pc:docMk/>
            <pc:sldMk cId="3745283003" sldId="272"/>
            <ac:spMk id="15" creationId="{D24940B1-0E43-0ECC-B072-45E58720B916}"/>
          </ac:spMkLst>
        </pc:spChg>
        <pc:spChg chg="add del mod">
          <ac:chgData name="Dinesh Chopra" userId="4706842123cdf38d" providerId="Windows Live" clId="Web-{3DAE2234-C1E3-4D9F-97EC-FD7EE90A933A}" dt="2024-02-09T01:14:09.654" v="620"/>
          <ac:spMkLst>
            <pc:docMk/>
            <pc:sldMk cId="3745283003" sldId="272"/>
            <ac:spMk id="16" creationId="{C7BBC90C-40DD-4AFB-905F-3988988D7228}"/>
          </ac:spMkLst>
        </pc:spChg>
        <pc:spChg chg="add del mod ord">
          <ac:chgData name="Dinesh Chopra" userId="4706842123cdf38d" providerId="Windows Live" clId="Web-{3DAE2234-C1E3-4D9F-97EC-FD7EE90A933A}" dt="2024-02-09T12:22:26.942" v="1360"/>
          <ac:spMkLst>
            <pc:docMk/>
            <pc:sldMk cId="3745283003" sldId="272"/>
            <ac:spMk id="17" creationId="{8552C863-56C8-2AF7-CF1A-ECC6055AFA97}"/>
          </ac:spMkLst>
        </pc:spChg>
        <pc:spChg chg="add del mod">
          <ac:chgData name="Dinesh Chopra" userId="4706842123cdf38d" providerId="Windows Live" clId="Web-{3DAE2234-C1E3-4D9F-97EC-FD7EE90A933A}" dt="2024-02-09T12:22:26.942" v="1357"/>
          <ac:spMkLst>
            <pc:docMk/>
            <pc:sldMk cId="3745283003" sldId="272"/>
            <ac:spMk id="18" creationId="{5DC3C6A9-FA77-5575-6CFA-4789702CDC17}"/>
          </ac:spMkLst>
        </pc:spChg>
        <pc:spChg chg="add del mod">
          <ac:chgData name="Dinesh Chopra" userId="4706842123cdf38d" providerId="Windows Live" clId="Web-{3DAE2234-C1E3-4D9F-97EC-FD7EE90A933A}" dt="2024-02-09T12:22:26.942" v="1356"/>
          <ac:spMkLst>
            <pc:docMk/>
            <pc:sldMk cId="3745283003" sldId="272"/>
            <ac:spMk id="19" creationId="{1C121159-8BEE-71EC-37B8-19968A87DF79}"/>
          </ac:spMkLst>
        </pc:spChg>
        <pc:picChg chg="add mod ord">
          <ac:chgData name="Dinesh Chopra" userId="4706842123cdf38d" providerId="Windows Live" clId="Web-{3DAE2234-C1E3-4D9F-97EC-FD7EE90A933A}" dt="2024-02-08T13:50:54.060" v="456" actId="1076"/>
          <ac:picMkLst>
            <pc:docMk/>
            <pc:sldMk cId="3745283003" sldId="272"/>
            <ac:picMk id="9" creationId="{A550EF6E-B9DB-7782-DBF5-B2556F2F4EFA}"/>
          </ac:picMkLst>
        </pc:picChg>
        <pc:picChg chg="mod ord">
          <ac:chgData name="Dinesh Chopra" userId="4706842123cdf38d" providerId="Windows Live" clId="Web-{3DAE2234-C1E3-4D9F-97EC-FD7EE90A933A}" dt="2024-02-09T01:15:58.582" v="637"/>
          <ac:picMkLst>
            <pc:docMk/>
            <pc:sldMk cId="3745283003" sldId="272"/>
            <ac:picMk id="49" creationId="{C7555FF3-298A-D979-5881-EAC90946C7CF}"/>
          </ac:picMkLst>
        </pc:picChg>
        <pc:cxnChg chg="add mod">
          <ac:chgData name="Dinesh Chopra" userId="4706842123cdf38d" providerId="Windows Live" clId="Web-{3DAE2234-C1E3-4D9F-97EC-FD7EE90A933A}" dt="2024-02-13T05:19:13.461" v="1618"/>
          <ac:cxnSpMkLst>
            <pc:docMk/>
            <pc:sldMk cId="3745283003" sldId="272"/>
            <ac:cxnSpMk id="3" creationId="{3EB4C23C-B43D-D83B-F9DD-46034F62F2AA}"/>
          </ac:cxnSpMkLst>
        </pc:cxnChg>
        <pc:cxnChg chg="add mod">
          <ac:chgData name="Dinesh Chopra" userId="4706842123cdf38d" providerId="Windows Live" clId="Web-{3DAE2234-C1E3-4D9F-97EC-FD7EE90A933A}" dt="2024-02-13T04:41:20.329" v="1612" actId="1076"/>
          <ac:cxnSpMkLst>
            <pc:docMk/>
            <pc:sldMk cId="3745283003" sldId="272"/>
            <ac:cxnSpMk id="4" creationId="{D25FE3BF-64C6-D503-E16F-A2148415E7C8}"/>
          </ac:cxnSpMkLst>
        </pc:cxnChg>
        <pc:cxnChg chg="add mod">
          <ac:chgData name="Dinesh Chopra" userId="4706842123cdf38d" providerId="Windows Live" clId="Web-{3DAE2234-C1E3-4D9F-97EC-FD7EE90A933A}" dt="2024-02-13T04:41:31.486" v="1615" actId="1076"/>
          <ac:cxnSpMkLst>
            <pc:docMk/>
            <pc:sldMk cId="3745283003" sldId="272"/>
            <ac:cxnSpMk id="5" creationId="{FE4A7A2B-5D4D-CA9D-750C-AB1D944E4478}"/>
          </ac:cxnSpMkLst>
        </pc:cxnChg>
      </pc:sldChg>
      <pc:sldChg chg="del">
        <pc:chgData name="Dinesh Chopra" userId="4706842123cdf38d" providerId="Windows Live" clId="Web-{3DAE2234-C1E3-4D9F-97EC-FD7EE90A933A}" dt="2024-02-08T12:57:44.179" v="60"/>
        <pc:sldMkLst>
          <pc:docMk/>
          <pc:sldMk cId="441228258" sldId="273"/>
        </pc:sldMkLst>
      </pc:sldChg>
      <pc:sldChg chg="addSp delSp modSp add replId addAnim">
        <pc:chgData name="Dinesh Chopra" userId="4706842123cdf38d" providerId="Windows Live" clId="Web-{3DAE2234-C1E3-4D9F-97EC-FD7EE90A933A}" dt="2024-02-09T12:23:16.051" v="1369"/>
        <pc:sldMkLst>
          <pc:docMk/>
          <pc:sldMk cId="901100339" sldId="273"/>
        </pc:sldMkLst>
        <pc:spChg chg="mod">
          <ac:chgData name="Dinesh Chopra" userId="4706842123cdf38d" providerId="Windows Live" clId="Web-{3DAE2234-C1E3-4D9F-97EC-FD7EE90A933A}" dt="2024-02-09T12:22:59.254" v="1365" actId="20577"/>
          <ac:spMkLst>
            <pc:docMk/>
            <pc:sldMk cId="901100339" sldId="273"/>
            <ac:spMk id="2" creationId="{85894592-E849-7BD6-4301-619B7FEE1166}"/>
          </ac:spMkLst>
        </pc:spChg>
        <pc:picChg chg="del">
          <ac:chgData name="Dinesh Chopra" userId="4706842123cdf38d" providerId="Windows Live" clId="Web-{3DAE2234-C1E3-4D9F-97EC-FD7EE90A933A}" dt="2024-02-08T13:25:41.098" v="358"/>
          <ac:picMkLst>
            <pc:docMk/>
            <pc:sldMk cId="901100339" sldId="273"/>
            <ac:picMk id="4" creationId="{CA1720F1-44EA-AB60-A8CB-11CBD1DD7EE9}"/>
          </ac:picMkLst>
        </pc:picChg>
        <pc:picChg chg="add mod">
          <ac:chgData name="Dinesh Chopra" userId="4706842123cdf38d" providerId="Windows Live" clId="Web-{3DAE2234-C1E3-4D9F-97EC-FD7EE90A933A}" dt="2024-02-08T13:28:29.993" v="381" actId="1076"/>
          <ac:picMkLst>
            <pc:docMk/>
            <pc:sldMk cId="901100339" sldId="273"/>
            <ac:picMk id="5" creationId="{9F816C1B-EC79-A2E1-4857-A4B3708B0728}"/>
          </ac:picMkLst>
        </pc:picChg>
        <pc:picChg chg="add mod">
          <ac:chgData name="Dinesh Chopra" userId="4706842123cdf38d" providerId="Windows Live" clId="Web-{3DAE2234-C1E3-4D9F-97EC-FD7EE90A933A}" dt="2024-02-08T13:28:39.587" v="382" actId="1076"/>
          <ac:picMkLst>
            <pc:docMk/>
            <pc:sldMk cId="901100339" sldId="273"/>
            <ac:picMk id="9" creationId="{E14F3E06-091C-D3DA-12F8-2988E8A764DE}"/>
          </ac:picMkLst>
        </pc:picChg>
        <pc:picChg chg="add mod">
          <ac:chgData name="Dinesh Chopra" userId="4706842123cdf38d" providerId="Windows Live" clId="Web-{3DAE2234-C1E3-4D9F-97EC-FD7EE90A933A}" dt="2024-02-08T13:28:47.603" v="383" actId="1076"/>
          <ac:picMkLst>
            <pc:docMk/>
            <pc:sldMk cId="901100339" sldId="273"/>
            <ac:picMk id="11" creationId="{206678FA-3632-6690-0088-369D02891A66}"/>
          </ac:picMkLst>
        </pc:picChg>
        <pc:picChg chg="add mod">
          <ac:chgData name="Dinesh Chopra" userId="4706842123cdf38d" providerId="Windows Live" clId="Web-{3DAE2234-C1E3-4D9F-97EC-FD7EE90A933A}" dt="2024-02-08T13:29:03.557" v="384" actId="1076"/>
          <ac:picMkLst>
            <pc:docMk/>
            <pc:sldMk cId="901100339" sldId="273"/>
            <ac:picMk id="12" creationId="{9E5A62CC-45D3-2D12-011B-241D82E3449A}"/>
          </ac:picMkLst>
        </pc:picChg>
        <pc:picChg chg="add del mod">
          <ac:chgData name="Dinesh Chopra" userId="4706842123cdf38d" providerId="Windows Live" clId="Web-{3DAE2234-C1E3-4D9F-97EC-FD7EE90A933A}" dt="2024-02-08T13:50:12.919" v="453"/>
          <ac:picMkLst>
            <pc:docMk/>
            <pc:sldMk cId="901100339" sldId="273"/>
            <ac:picMk id="13" creationId="{7ABD190B-9CF1-1E98-0620-0DBD2980EEE8}"/>
          </ac:picMkLst>
        </pc:picChg>
        <pc:picChg chg="add del mod">
          <ac:chgData name="Dinesh Chopra" userId="4706842123cdf38d" providerId="Windows Live" clId="Web-{3DAE2234-C1E3-4D9F-97EC-FD7EE90A933A}" dt="2024-02-08T13:50:11.715" v="452"/>
          <ac:picMkLst>
            <pc:docMk/>
            <pc:sldMk cId="901100339" sldId="273"/>
            <ac:picMk id="14" creationId="{AEFED4E1-E976-AFDA-B37E-2D850F0B1613}"/>
          </ac:picMkLst>
        </pc:picChg>
        <pc:picChg chg="add del mod">
          <ac:chgData name="Dinesh Chopra" userId="4706842123cdf38d" providerId="Windows Live" clId="Web-{3DAE2234-C1E3-4D9F-97EC-FD7EE90A933A}" dt="2024-02-08T13:50:10.559" v="451"/>
          <ac:picMkLst>
            <pc:docMk/>
            <pc:sldMk cId="901100339" sldId="273"/>
            <ac:picMk id="15" creationId="{C0E6A182-1804-2D11-BDCA-11A562CB17F3}"/>
          </ac:picMkLst>
        </pc:picChg>
        <pc:picChg chg="add del mod">
          <ac:chgData name="Dinesh Chopra" userId="4706842123cdf38d" providerId="Windows Live" clId="Web-{3DAE2234-C1E3-4D9F-97EC-FD7EE90A933A}" dt="2024-02-08T13:50:09.325" v="450"/>
          <ac:picMkLst>
            <pc:docMk/>
            <pc:sldMk cId="901100339" sldId="273"/>
            <ac:picMk id="16" creationId="{82488F64-BC5B-902D-CD4B-F25DB7343C5C}"/>
          </ac:picMkLst>
        </pc:picChg>
      </pc:sldChg>
      <pc:sldChg chg="addSp delSp modSp add replId">
        <pc:chgData name="Dinesh Chopra" userId="4706842123cdf38d" providerId="Windows Live" clId="Web-{3DAE2234-C1E3-4D9F-97EC-FD7EE90A933A}" dt="2024-02-09T12:27:30.725" v="1374" actId="14100"/>
        <pc:sldMkLst>
          <pc:docMk/>
          <pc:sldMk cId="100516316" sldId="274"/>
        </pc:sldMkLst>
        <pc:spChg chg="mod">
          <ac:chgData name="Dinesh Chopra" userId="4706842123cdf38d" providerId="Windows Live" clId="Web-{3DAE2234-C1E3-4D9F-97EC-FD7EE90A933A}" dt="2024-02-09T04:10:57.394" v="1353" actId="20577"/>
          <ac:spMkLst>
            <pc:docMk/>
            <pc:sldMk cId="100516316" sldId="274"/>
            <ac:spMk id="2" creationId="{85894592-E849-7BD6-4301-619B7FEE1166}"/>
          </ac:spMkLst>
        </pc:spChg>
        <pc:picChg chg="add del mod">
          <ac:chgData name="Dinesh Chopra" userId="4706842123cdf38d" providerId="Windows Live" clId="Web-{3DAE2234-C1E3-4D9F-97EC-FD7EE90A933A}" dt="2024-02-09T12:27:19.287" v="1370"/>
          <ac:picMkLst>
            <pc:docMk/>
            <pc:sldMk cId="100516316" sldId="274"/>
            <ac:picMk id="4" creationId="{C60D7D93-9638-C2F4-2277-144948FD9AE9}"/>
          </ac:picMkLst>
        </pc:picChg>
        <pc:picChg chg="add mod">
          <ac:chgData name="Dinesh Chopra" userId="4706842123cdf38d" providerId="Windows Live" clId="Web-{3DAE2234-C1E3-4D9F-97EC-FD7EE90A933A}" dt="2024-02-09T12:27:30.725" v="1374" actId="14100"/>
          <ac:picMkLst>
            <pc:docMk/>
            <pc:sldMk cId="100516316" sldId="274"/>
            <ac:picMk id="5" creationId="{4B54234B-9BA8-3C8A-20FB-7CEC245476F2}"/>
          </ac:picMkLst>
        </pc:picChg>
        <pc:picChg chg="del">
          <ac:chgData name="Dinesh Chopra" userId="4706842123cdf38d" providerId="Windows Live" clId="Web-{3DAE2234-C1E3-4D9F-97EC-FD7EE90A933A}" dt="2024-02-08T13:32:47.047" v="390"/>
          <ac:picMkLst>
            <pc:docMk/>
            <pc:sldMk cId="100516316" sldId="274"/>
            <ac:picMk id="5" creationId="{9F816C1B-EC79-A2E1-4857-A4B3708B0728}"/>
          </ac:picMkLst>
        </pc:picChg>
        <pc:picChg chg="del">
          <ac:chgData name="Dinesh Chopra" userId="4706842123cdf38d" providerId="Windows Live" clId="Web-{3DAE2234-C1E3-4D9F-97EC-FD7EE90A933A}" dt="2024-02-08T13:32:47.047" v="389"/>
          <ac:picMkLst>
            <pc:docMk/>
            <pc:sldMk cId="100516316" sldId="274"/>
            <ac:picMk id="9" creationId="{E14F3E06-091C-D3DA-12F8-2988E8A764DE}"/>
          </ac:picMkLst>
        </pc:picChg>
        <pc:picChg chg="del">
          <ac:chgData name="Dinesh Chopra" userId="4706842123cdf38d" providerId="Windows Live" clId="Web-{3DAE2234-C1E3-4D9F-97EC-FD7EE90A933A}" dt="2024-02-08T13:32:47.047" v="388"/>
          <ac:picMkLst>
            <pc:docMk/>
            <pc:sldMk cId="100516316" sldId="274"/>
            <ac:picMk id="11" creationId="{206678FA-3632-6690-0088-369D02891A66}"/>
          </ac:picMkLst>
        </pc:picChg>
        <pc:picChg chg="del">
          <ac:chgData name="Dinesh Chopra" userId="4706842123cdf38d" providerId="Windows Live" clId="Web-{3DAE2234-C1E3-4D9F-97EC-FD7EE90A933A}" dt="2024-02-08T13:32:47.047" v="387"/>
          <ac:picMkLst>
            <pc:docMk/>
            <pc:sldMk cId="100516316" sldId="274"/>
            <ac:picMk id="12" creationId="{9E5A62CC-45D3-2D12-011B-241D82E3449A}"/>
          </ac:picMkLst>
        </pc:picChg>
      </pc:sldChg>
      <pc:sldChg chg="del">
        <pc:chgData name="Dinesh Chopra" userId="4706842123cdf38d" providerId="Windows Live" clId="Web-{3DAE2234-C1E3-4D9F-97EC-FD7EE90A933A}" dt="2024-02-08T12:57:48.413" v="68"/>
        <pc:sldMkLst>
          <pc:docMk/>
          <pc:sldMk cId="112518431" sldId="274"/>
        </pc:sldMkLst>
      </pc:sldChg>
      <pc:sldChg chg="add del replId">
        <pc:chgData name="Dinesh Chopra" userId="4706842123cdf38d" providerId="Windows Live" clId="Web-{3DAE2234-C1E3-4D9F-97EC-FD7EE90A933A}" dt="2024-02-09T01:20:43.853" v="755"/>
        <pc:sldMkLst>
          <pc:docMk/>
          <pc:sldMk cId="1665586566" sldId="275"/>
        </pc:sldMkLst>
      </pc:sldChg>
      <pc:sldChg chg="delSp modSp add del replId">
        <pc:chgData name="Dinesh Chopra" userId="4706842123cdf38d" providerId="Windows Live" clId="Web-{3DAE2234-C1E3-4D9F-97EC-FD7EE90A933A}" dt="2024-02-09T12:22:33.473" v="1361"/>
        <pc:sldMkLst>
          <pc:docMk/>
          <pc:sldMk cId="1461900993" sldId="276"/>
        </pc:sldMkLst>
        <pc:spChg chg="mod">
          <ac:chgData name="Dinesh Chopra" userId="4706842123cdf38d" providerId="Windows Live" clId="Web-{3DAE2234-C1E3-4D9F-97EC-FD7EE90A933A}" dt="2024-02-09T01:28:03.636" v="1069" actId="20577"/>
          <ac:spMkLst>
            <pc:docMk/>
            <pc:sldMk cId="1461900993" sldId="276"/>
            <ac:spMk id="15" creationId="{D24940B1-0E43-0ECC-B072-45E58720B916}"/>
          </ac:spMkLst>
        </pc:spChg>
        <pc:spChg chg="mod">
          <ac:chgData name="Dinesh Chopra" userId="4706842123cdf38d" providerId="Windows Live" clId="Web-{3DAE2234-C1E3-4D9F-97EC-FD7EE90A933A}" dt="2024-02-09T01:21:56.842" v="768" actId="14100"/>
          <ac:spMkLst>
            <pc:docMk/>
            <pc:sldMk cId="1461900993" sldId="276"/>
            <ac:spMk id="17" creationId="{8552C863-56C8-2AF7-CF1A-ECC6055AFA97}"/>
          </ac:spMkLst>
        </pc:spChg>
        <pc:spChg chg="del mod">
          <ac:chgData name="Dinesh Chopra" userId="4706842123cdf38d" providerId="Windows Live" clId="Web-{3DAE2234-C1E3-4D9F-97EC-FD7EE90A933A}" dt="2024-02-09T01:26:09.411" v="1056"/>
          <ac:spMkLst>
            <pc:docMk/>
            <pc:sldMk cId="1461900993" sldId="276"/>
            <ac:spMk id="18" creationId="{5DC3C6A9-FA77-5575-6CFA-4789702CDC17}"/>
          </ac:spMkLst>
        </pc:spChg>
        <pc:spChg chg="del mod">
          <ac:chgData name="Dinesh Chopra" userId="4706842123cdf38d" providerId="Windows Live" clId="Web-{3DAE2234-C1E3-4D9F-97EC-FD7EE90A933A}" dt="2024-02-09T01:26:09.411" v="1055"/>
          <ac:spMkLst>
            <pc:docMk/>
            <pc:sldMk cId="1461900993" sldId="276"/>
            <ac:spMk id="19" creationId="{1C121159-8BEE-71EC-37B8-19968A87DF79}"/>
          </ac:spMkLst>
        </pc:spChg>
      </pc:sldChg>
      <pc:sldChg chg="del">
        <pc:chgData name="Dinesh Chopra" userId="4706842123cdf38d" providerId="Windows Live" clId="Web-{3DAE2234-C1E3-4D9F-97EC-FD7EE90A933A}" dt="2024-02-08T12:57:44.835" v="61"/>
        <pc:sldMkLst>
          <pc:docMk/>
          <pc:sldMk cId="3652786340" sldId="276"/>
        </pc:sldMkLst>
      </pc:sldChg>
      <pc:sldChg chg="add del replId">
        <pc:chgData name="Dinesh Chopra" userId="4706842123cdf38d" providerId="Windows Live" clId="Web-{3DAE2234-C1E3-4D9F-97EC-FD7EE90A933A}" dt="2024-02-09T01:30:03.175" v="1155"/>
        <pc:sldMkLst>
          <pc:docMk/>
          <pc:sldMk cId="122211011" sldId="277"/>
        </pc:sldMkLst>
      </pc:sldChg>
      <pc:sldChg chg="del">
        <pc:chgData name="Dinesh Chopra" userId="4706842123cdf38d" providerId="Windows Live" clId="Web-{3DAE2234-C1E3-4D9F-97EC-FD7EE90A933A}" dt="2024-02-08T12:57:45.882" v="63"/>
        <pc:sldMkLst>
          <pc:docMk/>
          <pc:sldMk cId="819430695" sldId="277"/>
        </pc:sldMkLst>
      </pc:sldChg>
      <pc:sldChg chg="delSp modSp add del replId">
        <pc:chgData name="Dinesh Chopra" userId="4706842123cdf38d" providerId="Windows Live" clId="Web-{3DAE2234-C1E3-4D9F-97EC-FD7EE90A933A}" dt="2024-02-09T12:22:34.145" v="1362"/>
        <pc:sldMkLst>
          <pc:docMk/>
          <pc:sldMk cId="520208043" sldId="278"/>
        </pc:sldMkLst>
        <pc:spChg chg="del mod">
          <ac:chgData name="Dinesh Chopra" userId="4706842123cdf38d" providerId="Windows Live" clId="Web-{3DAE2234-C1E3-4D9F-97EC-FD7EE90A933A}" dt="2024-02-09T01:28:24.872" v="1072"/>
          <ac:spMkLst>
            <pc:docMk/>
            <pc:sldMk cId="520208043" sldId="278"/>
            <ac:spMk id="15" creationId="{D24940B1-0E43-0ECC-B072-45E58720B916}"/>
          </ac:spMkLst>
        </pc:spChg>
        <pc:spChg chg="del">
          <ac:chgData name="Dinesh Chopra" userId="4706842123cdf38d" providerId="Windows Live" clId="Web-{3DAE2234-C1E3-4D9F-97EC-FD7EE90A933A}" dt="2024-02-09T01:28:27.169" v="1073"/>
          <ac:spMkLst>
            <pc:docMk/>
            <pc:sldMk cId="520208043" sldId="278"/>
            <ac:spMk id="17" creationId="{8552C863-56C8-2AF7-CF1A-ECC6055AFA97}"/>
          </ac:spMkLst>
        </pc:spChg>
        <pc:spChg chg="mod">
          <ac:chgData name="Dinesh Chopra" userId="4706842123cdf38d" providerId="Windows Live" clId="Web-{3DAE2234-C1E3-4D9F-97EC-FD7EE90A933A}" dt="2024-02-09T01:28:52.749" v="1078" actId="14100"/>
          <ac:spMkLst>
            <pc:docMk/>
            <pc:sldMk cId="520208043" sldId="278"/>
            <ac:spMk id="18" creationId="{5DC3C6A9-FA77-5575-6CFA-4789702CDC17}"/>
          </ac:spMkLst>
        </pc:spChg>
        <pc:spChg chg="mod">
          <ac:chgData name="Dinesh Chopra" userId="4706842123cdf38d" providerId="Windows Live" clId="Web-{3DAE2234-C1E3-4D9F-97EC-FD7EE90A933A}" dt="2024-02-09T01:29:53.690" v="1154" actId="20577"/>
          <ac:spMkLst>
            <pc:docMk/>
            <pc:sldMk cId="520208043" sldId="278"/>
            <ac:spMk id="19" creationId="{1C121159-8BEE-71EC-37B8-19968A87DF79}"/>
          </ac:spMkLst>
        </pc:spChg>
        <pc:picChg chg="mod">
          <ac:chgData name="Dinesh Chopra" userId="4706842123cdf38d" providerId="Windows Live" clId="Web-{3DAE2234-C1E3-4D9F-97EC-FD7EE90A933A}" dt="2024-02-09T01:27:44.948" v="1064" actId="1076"/>
          <ac:picMkLst>
            <pc:docMk/>
            <pc:sldMk cId="520208043" sldId="278"/>
            <ac:picMk id="49" creationId="{C7555FF3-298A-D979-5881-EAC90946C7CF}"/>
          </ac:picMkLst>
        </pc:picChg>
      </pc:sldChg>
      <pc:sldChg chg="del">
        <pc:chgData name="Dinesh Chopra" userId="4706842123cdf38d" providerId="Windows Live" clId="Web-{3DAE2234-C1E3-4D9F-97EC-FD7EE90A933A}" dt="2024-02-08T12:57:45.445" v="62"/>
        <pc:sldMkLst>
          <pc:docMk/>
          <pc:sldMk cId="2199237461" sldId="278"/>
        </pc:sldMkLst>
      </pc:sldChg>
      <pc:sldChg chg="del">
        <pc:chgData name="Dinesh Chopra" userId="4706842123cdf38d" providerId="Windows Live" clId="Web-{3DAE2234-C1E3-4D9F-97EC-FD7EE90A933A}" dt="2024-02-08T12:57:46.554" v="64"/>
        <pc:sldMkLst>
          <pc:docMk/>
          <pc:sldMk cId="565481950" sldId="279"/>
        </pc:sldMkLst>
      </pc:sldChg>
      <pc:sldChg chg="addSp delSp modSp add del ord replId">
        <pc:chgData name="Dinesh Chopra" userId="4706842123cdf38d" providerId="Windows Live" clId="Web-{3DAE2234-C1E3-4D9F-97EC-FD7EE90A933A}" dt="2024-02-09T12:22:34.942" v="1363"/>
        <pc:sldMkLst>
          <pc:docMk/>
          <pc:sldMk cId="1444469829" sldId="279"/>
        </pc:sldMkLst>
        <pc:spChg chg="add mod">
          <ac:chgData name="Dinesh Chopra" userId="4706842123cdf38d" providerId="Windows Live" clId="Web-{3DAE2234-C1E3-4D9F-97EC-FD7EE90A933A}" dt="2024-02-09T01:33:54.594" v="1288" actId="20577"/>
          <ac:spMkLst>
            <pc:docMk/>
            <pc:sldMk cId="1444469829" sldId="279"/>
            <ac:spMk id="4" creationId="{A46B8516-DFC6-06C4-1F61-935A3DFEB544}"/>
          </ac:spMkLst>
        </pc:spChg>
        <pc:spChg chg="mod">
          <ac:chgData name="Dinesh Chopra" userId="4706842123cdf38d" providerId="Windows Live" clId="Web-{3DAE2234-C1E3-4D9F-97EC-FD7EE90A933A}" dt="2024-02-09T01:32:28.074" v="1232" actId="20577"/>
          <ac:spMkLst>
            <pc:docMk/>
            <pc:sldMk cId="1444469829" sldId="279"/>
            <ac:spMk id="15" creationId="{D24940B1-0E43-0ECC-B072-45E58720B916}"/>
          </ac:spMkLst>
        </pc:spChg>
        <pc:spChg chg="mod">
          <ac:chgData name="Dinesh Chopra" userId="4706842123cdf38d" providerId="Windows Live" clId="Web-{3DAE2234-C1E3-4D9F-97EC-FD7EE90A933A}" dt="2024-02-09T01:33:24.186" v="1243" actId="14100"/>
          <ac:spMkLst>
            <pc:docMk/>
            <pc:sldMk cId="1444469829" sldId="279"/>
            <ac:spMk id="17" creationId="{8552C863-56C8-2AF7-CF1A-ECC6055AFA97}"/>
          </ac:spMkLst>
        </pc:spChg>
        <pc:spChg chg="del">
          <ac:chgData name="Dinesh Chopra" userId="4706842123cdf38d" providerId="Windows Live" clId="Web-{3DAE2234-C1E3-4D9F-97EC-FD7EE90A933A}" dt="2024-02-09T01:30:35.661" v="1158"/>
          <ac:spMkLst>
            <pc:docMk/>
            <pc:sldMk cId="1444469829" sldId="279"/>
            <ac:spMk id="18" creationId="{5DC3C6A9-FA77-5575-6CFA-4789702CDC17}"/>
          </ac:spMkLst>
        </pc:spChg>
        <pc:spChg chg="del">
          <ac:chgData name="Dinesh Chopra" userId="4706842123cdf38d" providerId="Windows Live" clId="Web-{3DAE2234-C1E3-4D9F-97EC-FD7EE90A933A}" dt="2024-02-09T01:30:34.036" v="1157"/>
          <ac:spMkLst>
            <pc:docMk/>
            <pc:sldMk cId="1444469829" sldId="279"/>
            <ac:spMk id="19" creationId="{1C121159-8BEE-71EC-37B8-19968A87DF79}"/>
          </ac:spMkLst>
        </pc:spChg>
        <pc:picChg chg="ord">
          <ac:chgData name="Dinesh Chopra" userId="4706842123cdf38d" providerId="Windows Live" clId="Web-{3DAE2234-C1E3-4D9F-97EC-FD7EE90A933A}" dt="2024-02-09T01:31:12.850" v="1166"/>
          <ac:picMkLst>
            <pc:docMk/>
            <pc:sldMk cId="1444469829" sldId="279"/>
            <ac:picMk id="9" creationId="{A550EF6E-B9DB-7782-DBF5-B2556F2F4EFA}"/>
          </ac:picMkLst>
        </pc:picChg>
      </pc:sldChg>
      <pc:sldChg chg="del">
        <pc:chgData name="Dinesh Chopra" userId="4706842123cdf38d" providerId="Windows Live" clId="Web-{3DAE2234-C1E3-4D9F-97EC-FD7EE90A933A}" dt="2024-02-08T12:57:47.445" v="66"/>
        <pc:sldMkLst>
          <pc:docMk/>
          <pc:sldMk cId="3555488801" sldId="280"/>
        </pc:sldMkLst>
      </pc:sldChg>
      <pc:sldChg chg="del">
        <pc:chgData name="Dinesh Chopra" userId="4706842123cdf38d" providerId="Windows Live" clId="Web-{3DAE2234-C1E3-4D9F-97EC-FD7EE90A933A}" dt="2024-02-08T12:57:48.148" v="67"/>
        <pc:sldMkLst>
          <pc:docMk/>
          <pc:sldMk cId="781620948" sldId="281"/>
        </pc:sldMkLst>
      </pc:sldChg>
      <pc:sldChg chg="del">
        <pc:chgData name="Dinesh Chopra" userId="4706842123cdf38d" providerId="Windows Live" clId="Web-{3DAE2234-C1E3-4D9F-97EC-FD7EE90A933A}" dt="2024-02-08T12:57:37.554" v="50"/>
        <pc:sldMkLst>
          <pc:docMk/>
          <pc:sldMk cId="2434837623" sldId="282"/>
        </pc:sldMkLst>
      </pc:sldChg>
      <pc:sldChg chg="del">
        <pc:chgData name="Dinesh Chopra" userId="4706842123cdf38d" providerId="Windows Live" clId="Web-{3DAE2234-C1E3-4D9F-97EC-FD7EE90A933A}" dt="2024-02-08T12:57:41.007" v="54"/>
        <pc:sldMkLst>
          <pc:docMk/>
          <pc:sldMk cId="3245007700" sldId="283"/>
        </pc:sldMkLst>
      </pc:sldChg>
      <pc:sldChg chg="del">
        <pc:chgData name="Dinesh Chopra" userId="4706842123cdf38d" providerId="Windows Live" clId="Web-{3DAE2234-C1E3-4D9F-97EC-FD7EE90A933A}" dt="2024-02-08T12:57:43.788" v="59"/>
        <pc:sldMkLst>
          <pc:docMk/>
          <pc:sldMk cId="2822676695" sldId="284"/>
        </pc:sldMkLst>
      </pc:sldChg>
      <pc:sldChg chg="del">
        <pc:chgData name="Dinesh Chopra" userId="4706842123cdf38d" providerId="Windows Live" clId="Web-{3DAE2234-C1E3-4D9F-97EC-FD7EE90A933A}" dt="2024-02-08T12:57:35.741" v="47"/>
        <pc:sldMkLst>
          <pc:docMk/>
          <pc:sldMk cId="3343013042" sldId="285"/>
        </pc:sldMkLst>
      </pc:sldChg>
      <pc:sldChg chg="del">
        <pc:chgData name="Dinesh Chopra" userId="4706842123cdf38d" providerId="Windows Live" clId="Web-{3DAE2234-C1E3-4D9F-97EC-FD7EE90A933A}" dt="2024-02-08T12:57:41.429" v="55"/>
        <pc:sldMkLst>
          <pc:docMk/>
          <pc:sldMk cId="1816413523" sldId="290"/>
        </pc:sldMkLst>
      </pc:sldChg>
      <pc:sldChg chg="del">
        <pc:chgData name="Dinesh Chopra" userId="4706842123cdf38d" providerId="Windows Live" clId="Web-{3DAE2234-C1E3-4D9F-97EC-FD7EE90A933A}" dt="2024-02-08T12:57:43.601" v="57"/>
        <pc:sldMkLst>
          <pc:docMk/>
          <pc:sldMk cId="1616456157" sldId="291"/>
        </pc:sldMkLst>
      </pc:sldChg>
      <pc:sldChg chg="del">
        <pc:chgData name="Dinesh Chopra" userId="4706842123cdf38d" providerId="Windows Live" clId="Web-{3DAE2234-C1E3-4D9F-97EC-FD7EE90A933A}" dt="2024-02-08T12:57:38.788" v="53"/>
        <pc:sldMkLst>
          <pc:docMk/>
          <pc:sldMk cId="391184268" sldId="292"/>
        </pc:sldMkLst>
      </pc:sldChg>
      <pc:sldChg chg="del">
        <pc:chgData name="Dinesh Chopra" userId="4706842123cdf38d" providerId="Windows Live" clId="Web-{3DAE2234-C1E3-4D9F-97EC-FD7EE90A933A}" dt="2024-02-08T12:57:46.961" v="65"/>
        <pc:sldMkLst>
          <pc:docMk/>
          <pc:sldMk cId="1879728907" sldId="293"/>
        </pc:sldMkLst>
      </pc:sldChg>
      <pc:sldChg chg="modSp add">
        <pc:chgData name="Dinesh Chopra" userId="4706842123cdf38d" providerId="Windows Live" clId="Web-{3DAE2234-C1E3-4D9F-97EC-FD7EE90A933A}" dt="2024-02-09T12:47:34.263" v="1408" actId="20577"/>
        <pc:sldMkLst>
          <pc:docMk/>
          <pc:sldMk cId="4161876690" sldId="323"/>
        </pc:sldMkLst>
        <pc:spChg chg="mod">
          <ac:chgData name="Dinesh Chopra" userId="4706842123cdf38d" providerId="Windows Live" clId="Web-{3DAE2234-C1E3-4D9F-97EC-FD7EE90A933A}" dt="2024-02-09T12:47:34.263" v="1408" actId="20577"/>
          <ac:spMkLst>
            <pc:docMk/>
            <pc:sldMk cId="4161876690" sldId="323"/>
            <ac:spMk id="15" creationId="{E4949A97-DC03-56A5-2E5A-3DD3913AA0EF}"/>
          </ac:spMkLst>
        </pc:spChg>
      </pc:sldChg>
      <pc:sldChg chg="modSp add replId">
        <pc:chgData name="Dinesh Chopra" userId="4706842123cdf38d" providerId="Windows Live" clId="Web-{3DAE2234-C1E3-4D9F-97EC-FD7EE90A933A}" dt="2024-02-09T04:29:53.087" v="1354" actId="20577"/>
        <pc:sldMkLst>
          <pc:docMk/>
          <pc:sldMk cId="954527642" sldId="324"/>
        </pc:sldMkLst>
        <pc:spChg chg="mod">
          <ac:chgData name="Dinesh Chopra" userId="4706842123cdf38d" providerId="Windows Live" clId="Web-{3DAE2234-C1E3-4D9F-97EC-FD7EE90A933A}" dt="2024-02-09T04:29:53.087" v="1354" actId="20577"/>
          <ac:spMkLst>
            <pc:docMk/>
            <pc:sldMk cId="954527642" sldId="324"/>
            <ac:spMk id="15" creationId="{E4949A97-DC03-56A5-2E5A-3DD3913AA0EF}"/>
          </ac:spMkLst>
        </pc:spChg>
      </pc:sldChg>
      <pc:sldChg chg="delSp modSp add replId delAnim">
        <pc:chgData name="Dinesh Chopra" userId="4706842123cdf38d" providerId="Windows Live" clId="Web-{3DAE2234-C1E3-4D9F-97EC-FD7EE90A933A}" dt="2024-02-09T12:54:20.172" v="1522" actId="20577"/>
        <pc:sldMkLst>
          <pc:docMk/>
          <pc:sldMk cId="3237568261" sldId="325"/>
        </pc:sldMkLst>
        <pc:spChg chg="mod">
          <ac:chgData name="Dinesh Chopra" userId="4706842123cdf38d" providerId="Windows Live" clId="Web-{3DAE2234-C1E3-4D9F-97EC-FD7EE90A933A}" dt="2024-02-09T12:41:04.417" v="1388" actId="20577"/>
          <ac:spMkLst>
            <pc:docMk/>
            <pc:sldMk cId="3237568261" sldId="325"/>
            <ac:spMk id="2" creationId="{A67AF4C1-F555-A0E9-F1C9-92353D5861D8}"/>
          </ac:spMkLst>
        </pc:spChg>
        <pc:spChg chg="mod">
          <ac:chgData name="Dinesh Chopra" userId="4706842123cdf38d" providerId="Windows Live" clId="Web-{3DAE2234-C1E3-4D9F-97EC-FD7EE90A933A}" dt="2024-02-09T12:54:20.172" v="1522" actId="20577"/>
          <ac:spMkLst>
            <pc:docMk/>
            <pc:sldMk cId="3237568261" sldId="325"/>
            <ac:spMk id="3" creationId="{B93B7017-9EB8-844E-1A79-CBE31C57C268}"/>
          </ac:spMkLst>
        </pc:spChg>
        <pc:picChg chg="del">
          <ac:chgData name="Dinesh Chopra" userId="4706842123cdf38d" providerId="Windows Live" clId="Web-{3DAE2234-C1E3-4D9F-97EC-FD7EE90A933A}" dt="2024-02-09T12:41:19.667" v="1393"/>
          <ac:picMkLst>
            <pc:docMk/>
            <pc:sldMk cId="3237568261" sldId="325"/>
            <ac:picMk id="5" creationId="{2EC7863A-FF5F-A5B6-6F8A-AFD6D6E02397}"/>
          </ac:picMkLst>
        </pc:picChg>
        <pc:picChg chg="del">
          <ac:chgData name="Dinesh Chopra" userId="4706842123cdf38d" providerId="Windows Live" clId="Web-{3DAE2234-C1E3-4D9F-97EC-FD7EE90A933A}" dt="2024-02-09T12:41:19.667" v="1392"/>
          <ac:picMkLst>
            <pc:docMk/>
            <pc:sldMk cId="3237568261" sldId="325"/>
            <ac:picMk id="9" creationId="{F56D088E-3201-90F0-8259-E516C006CBE8}"/>
          </ac:picMkLst>
        </pc:picChg>
        <pc:picChg chg="del">
          <ac:chgData name="Dinesh Chopra" userId="4706842123cdf38d" providerId="Windows Live" clId="Web-{3DAE2234-C1E3-4D9F-97EC-FD7EE90A933A}" dt="2024-02-09T12:41:19.651" v="1391"/>
          <ac:picMkLst>
            <pc:docMk/>
            <pc:sldMk cId="3237568261" sldId="325"/>
            <ac:picMk id="11" creationId="{326BAA92-79A3-DD08-4A72-304040B5FA93}"/>
          </ac:picMkLst>
        </pc:picChg>
        <pc:picChg chg="del">
          <ac:chgData name="Dinesh Chopra" userId="4706842123cdf38d" providerId="Windows Live" clId="Web-{3DAE2234-C1E3-4D9F-97EC-FD7EE90A933A}" dt="2024-02-09T12:41:19.651" v="1390"/>
          <ac:picMkLst>
            <pc:docMk/>
            <pc:sldMk cId="3237568261" sldId="325"/>
            <ac:picMk id="12" creationId="{D5ED48EF-5AAB-C58E-B069-4CBEDA7FEFC3}"/>
          </ac:picMkLst>
        </pc:picChg>
        <pc:picChg chg="del">
          <ac:chgData name="Dinesh Chopra" userId="4706842123cdf38d" providerId="Windows Live" clId="Web-{3DAE2234-C1E3-4D9F-97EC-FD7EE90A933A}" dt="2024-02-09T12:41:19.651" v="1389"/>
          <ac:picMkLst>
            <pc:docMk/>
            <pc:sldMk cId="3237568261" sldId="325"/>
            <ac:picMk id="13" creationId="{66D46027-C001-5E88-122F-0BFCE84E40F9}"/>
          </ac:picMkLst>
        </pc:picChg>
      </pc:sldChg>
      <pc:sldChg chg="modSp add">
        <pc:chgData name="Dinesh Chopra" userId="4706842123cdf38d" providerId="Windows Live" clId="Web-{3DAE2234-C1E3-4D9F-97EC-FD7EE90A933A}" dt="2024-02-09T12:45:29.512" v="1396" actId="20577"/>
        <pc:sldMkLst>
          <pc:docMk/>
          <pc:sldMk cId="4099692579" sldId="329"/>
        </pc:sldMkLst>
        <pc:spChg chg="mod">
          <ac:chgData name="Dinesh Chopra" userId="4706842123cdf38d" providerId="Windows Live" clId="Web-{3DAE2234-C1E3-4D9F-97EC-FD7EE90A933A}" dt="2024-02-09T12:45:29.512" v="1396" actId="20577"/>
          <ac:spMkLst>
            <pc:docMk/>
            <pc:sldMk cId="4099692579" sldId="329"/>
            <ac:spMk id="2" creationId="{E712E902-8A40-B87D-C462-B7CE9D57133E}"/>
          </ac:spMkLst>
        </pc:spChg>
      </pc:sldChg>
      <pc:sldChg chg="addSp delSp modSp new">
        <pc:chgData name="Dinesh Chopra" userId="4706842123cdf38d" providerId="Windows Live" clId="Web-{3DAE2234-C1E3-4D9F-97EC-FD7EE90A933A}" dt="2024-02-13T04:21:18.367" v="1599" actId="20577"/>
        <pc:sldMkLst>
          <pc:docMk/>
          <pc:sldMk cId="1183711764" sldId="330"/>
        </pc:sldMkLst>
        <pc:spChg chg="del">
          <ac:chgData name="Dinesh Chopra" userId="4706842123cdf38d" providerId="Windows Live" clId="Web-{3DAE2234-C1E3-4D9F-97EC-FD7EE90A933A}" dt="2024-02-13T04:11:11.596" v="1525"/>
          <ac:spMkLst>
            <pc:docMk/>
            <pc:sldMk cId="1183711764" sldId="330"/>
            <ac:spMk id="2" creationId="{347A67A6-D55F-E813-A834-F5451DFF1833}"/>
          </ac:spMkLst>
        </pc:spChg>
        <pc:spChg chg="del">
          <ac:chgData name="Dinesh Chopra" userId="4706842123cdf38d" providerId="Windows Live" clId="Web-{3DAE2234-C1E3-4D9F-97EC-FD7EE90A933A}" dt="2024-02-13T04:11:09.689" v="1524"/>
          <ac:spMkLst>
            <pc:docMk/>
            <pc:sldMk cId="1183711764" sldId="330"/>
            <ac:spMk id="3" creationId="{64EDDBCC-A16D-27B0-709A-D7EA34141935}"/>
          </ac:spMkLst>
        </pc:spChg>
        <pc:spChg chg="add mod">
          <ac:chgData name="Dinesh Chopra" userId="4706842123cdf38d" providerId="Windows Live" clId="Web-{3DAE2234-C1E3-4D9F-97EC-FD7EE90A933A}" dt="2024-02-13T04:12:17.912" v="1539" actId="1076"/>
          <ac:spMkLst>
            <pc:docMk/>
            <pc:sldMk cId="1183711764" sldId="330"/>
            <ac:spMk id="5" creationId="{F3C180CD-FD06-FD79-18FE-482DB5A4C56A}"/>
          </ac:spMkLst>
        </pc:spChg>
        <pc:spChg chg="add mod">
          <ac:chgData name="Dinesh Chopra" userId="4706842123cdf38d" providerId="Windows Live" clId="Web-{3DAE2234-C1E3-4D9F-97EC-FD7EE90A933A}" dt="2024-02-13T04:21:18.367" v="1599" actId="20577"/>
          <ac:spMkLst>
            <pc:docMk/>
            <pc:sldMk cId="1183711764" sldId="330"/>
            <ac:spMk id="6" creationId="{4048AF70-EADB-3635-91D9-CC3B4AAE3B8C}"/>
          </ac:spMkLst>
        </pc:spChg>
        <pc:spChg chg="add mod">
          <ac:chgData name="Dinesh Chopra" userId="4706842123cdf38d" providerId="Windows Live" clId="Web-{3DAE2234-C1E3-4D9F-97EC-FD7EE90A933A}" dt="2024-02-13T04:12:50.445" v="1553" actId="20577"/>
          <ac:spMkLst>
            <pc:docMk/>
            <pc:sldMk cId="1183711764" sldId="330"/>
            <ac:spMk id="7" creationId="{37A10CE1-339C-A6FE-0121-0EE84C4B86D2}"/>
          </ac:spMkLst>
        </pc:spChg>
        <pc:spChg chg="add mod">
          <ac:chgData name="Dinesh Chopra" userId="4706842123cdf38d" providerId="Windows Live" clId="Web-{3DAE2234-C1E3-4D9F-97EC-FD7EE90A933A}" dt="2024-02-13T04:12:38.929" v="1548" actId="1076"/>
          <ac:spMkLst>
            <pc:docMk/>
            <pc:sldMk cId="1183711764" sldId="330"/>
            <ac:spMk id="8" creationId="{83A4BFF3-2CB0-7C91-DF12-68D4B8BCF952}"/>
          </ac:spMkLst>
        </pc:spChg>
        <pc:spChg chg="add mod">
          <ac:chgData name="Dinesh Chopra" userId="4706842123cdf38d" providerId="Windows Live" clId="Web-{3DAE2234-C1E3-4D9F-97EC-FD7EE90A933A}" dt="2024-02-13T04:13:56.949" v="1564" actId="1076"/>
          <ac:spMkLst>
            <pc:docMk/>
            <pc:sldMk cId="1183711764" sldId="330"/>
            <ac:spMk id="9" creationId="{53C5B3CA-31CF-C719-3847-F58BE36F6464}"/>
          </ac:spMkLst>
        </pc:spChg>
        <pc:spChg chg="add mod">
          <ac:chgData name="Dinesh Chopra" userId="4706842123cdf38d" providerId="Windows Live" clId="Web-{3DAE2234-C1E3-4D9F-97EC-FD7EE90A933A}" dt="2024-02-13T04:14:36.686" v="1579" actId="20577"/>
          <ac:spMkLst>
            <pc:docMk/>
            <pc:sldMk cId="1183711764" sldId="330"/>
            <ac:spMk id="10" creationId="{1EC86D85-4D0E-076E-E660-A78F92E23EBD}"/>
          </ac:spMkLst>
        </pc:spChg>
      </pc:sldChg>
    </pc:docChg>
  </pc:docChgLst>
  <pc:docChgLst>
    <pc:chgData name="Mokarbeen Ansari" userId="aa718d5ce8d8b729" providerId="Windows Live" clId="Web-{3EC7B3A0-BF75-46C6-9A41-B405B4DC4EA4}"/>
    <pc:docChg chg="modSld">
      <pc:chgData name="Mokarbeen Ansari" userId="aa718d5ce8d8b729" providerId="Windows Live" clId="Web-{3EC7B3A0-BF75-46C6-9A41-B405B4DC4EA4}" dt="2024-01-30T03:50:02.461" v="6" actId="20577"/>
      <pc:docMkLst>
        <pc:docMk/>
      </pc:docMkLst>
      <pc:sldChg chg="modSp">
        <pc:chgData name="Mokarbeen Ansari" userId="aa718d5ce8d8b729" providerId="Windows Live" clId="Web-{3EC7B3A0-BF75-46C6-9A41-B405B4DC4EA4}" dt="2024-01-30T03:50:02.461" v="6" actId="20577"/>
        <pc:sldMkLst>
          <pc:docMk/>
          <pc:sldMk cId="3696017083" sldId="271"/>
        </pc:sldMkLst>
        <pc:spChg chg="mod">
          <ac:chgData name="Mokarbeen Ansari" userId="aa718d5ce8d8b729" providerId="Windows Live" clId="Web-{3EC7B3A0-BF75-46C6-9A41-B405B4DC4EA4}" dt="2024-01-30T03:50:02.461" v="6" actId="20577"/>
          <ac:spMkLst>
            <pc:docMk/>
            <pc:sldMk cId="3696017083" sldId="271"/>
            <ac:spMk id="4" creationId="{3FE4A88A-C097-DCB3-88F7-1321E61D6B65}"/>
          </ac:spMkLst>
        </pc:spChg>
      </pc:sldChg>
      <pc:sldChg chg="modSp">
        <pc:chgData name="Mokarbeen Ansari" userId="aa718d5ce8d8b729" providerId="Windows Live" clId="Web-{3EC7B3A0-BF75-46C6-9A41-B405B4DC4EA4}" dt="2024-01-30T03:44:27.045" v="3" actId="14100"/>
        <pc:sldMkLst>
          <pc:docMk/>
          <pc:sldMk cId="2434837623" sldId="282"/>
        </pc:sldMkLst>
        <pc:picChg chg="mod">
          <ac:chgData name="Mokarbeen Ansari" userId="aa718d5ce8d8b729" providerId="Windows Live" clId="Web-{3EC7B3A0-BF75-46C6-9A41-B405B4DC4EA4}" dt="2024-01-30T03:44:27.045" v="3" actId="14100"/>
          <ac:picMkLst>
            <pc:docMk/>
            <pc:sldMk cId="2434837623" sldId="282"/>
            <ac:picMk id="3" creationId="{418899E5-121A-584D-237F-854602232E76}"/>
          </ac:picMkLst>
        </pc:picChg>
      </pc:sldChg>
    </pc:docChg>
  </pc:docChgLst>
  <pc:docChgLst>
    <pc:chgData name="Mokarbeen Ansari" userId="aa718d5ce8d8b729" providerId="Windows Live" clId="Web-{7635F35D-3B28-4B3B-8A0E-987B36CFC8DE}"/>
    <pc:docChg chg="modSld">
      <pc:chgData name="Mokarbeen Ansari" userId="aa718d5ce8d8b729" providerId="Windows Live" clId="Web-{7635F35D-3B28-4B3B-8A0E-987B36CFC8DE}" dt="2024-02-04T03:17:03.393" v="18"/>
      <pc:docMkLst>
        <pc:docMk/>
      </pc:docMkLst>
      <pc:sldChg chg="addAnim delAnim">
        <pc:chgData name="Mokarbeen Ansari" userId="aa718d5ce8d8b729" providerId="Windows Live" clId="Web-{7635F35D-3B28-4B3B-8A0E-987B36CFC8DE}" dt="2024-02-04T03:17:03.393" v="18"/>
        <pc:sldMkLst>
          <pc:docMk/>
          <pc:sldMk cId="3696017083" sldId="271"/>
        </pc:sldMkLst>
      </pc:sldChg>
      <pc:sldChg chg="modSp">
        <pc:chgData name="Mokarbeen Ansari" userId="aa718d5ce8d8b729" providerId="Windows Live" clId="Web-{7635F35D-3B28-4B3B-8A0E-987B36CFC8DE}" dt="2024-02-04T03:14:50.733" v="3" actId="20577"/>
        <pc:sldMkLst>
          <pc:docMk/>
          <pc:sldMk cId="391184268" sldId="292"/>
        </pc:sldMkLst>
        <pc:spChg chg="mod">
          <ac:chgData name="Mokarbeen Ansari" userId="aa718d5ce8d8b729" providerId="Windows Live" clId="Web-{7635F35D-3B28-4B3B-8A0E-987B36CFC8DE}" dt="2024-02-04T03:14:50.733" v="3" actId="20577"/>
          <ac:spMkLst>
            <pc:docMk/>
            <pc:sldMk cId="391184268" sldId="292"/>
            <ac:spMk id="3" creationId="{C118175E-0C36-656A-8535-B806028926C2}"/>
          </ac:spMkLst>
        </pc:spChg>
      </pc:sldChg>
    </pc:docChg>
  </pc:docChgLst>
  <pc:docChgLst>
    <pc:chgData name="Mokarbeen Ansari" userId="aa718d5ce8d8b729" providerId="LiveId" clId="{D1BE036B-0D02-9C4A-ACCD-A8711B070541}"/>
    <pc:docChg chg="custSel addSld modSld">
      <pc:chgData name="Mokarbeen Ansari" userId="aa718d5ce8d8b729" providerId="LiveId" clId="{D1BE036B-0D02-9C4A-ACCD-A8711B070541}" dt="2024-01-29T15:19:12.797" v="301" actId="20577"/>
      <pc:docMkLst>
        <pc:docMk/>
      </pc:docMkLst>
      <pc:sldChg chg="addSp modSp mod">
        <pc:chgData name="Mokarbeen Ansari" userId="aa718d5ce8d8b729" providerId="LiveId" clId="{D1BE036B-0D02-9C4A-ACCD-A8711B070541}" dt="2024-01-29T15:17:03.230" v="283"/>
        <pc:sldMkLst>
          <pc:docMk/>
          <pc:sldMk cId="258104746" sldId="265"/>
        </pc:sldMkLst>
        <pc:spChg chg="mod">
          <ac:chgData name="Mokarbeen Ansari" userId="aa718d5ce8d8b729" providerId="LiveId" clId="{D1BE036B-0D02-9C4A-ACCD-A8711B070541}" dt="2024-01-29T15:11:43.234" v="142" actId="20577"/>
          <ac:spMkLst>
            <pc:docMk/>
            <pc:sldMk cId="258104746" sldId="265"/>
            <ac:spMk id="2" creationId="{12054556-2F4D-F676-8E7C-EE987B93F73B}"/>
          </ac:spMkLst>
        </pc:spChg>
        <pc:spChg chg="mod">
          <ac:chgData name="Mokarbeen Ansari" userId="aa718d5ce8d8b729" providerId="LiveId" clId="{D1BE036B-0D02-9C4A-ACCD-A8711B070541}" dt="2024-01-29T15:16:41.898" v="257" actId="20577"/>
          <ac:spMkLst>
            <pc:docMk/>
            <pc:sldMk cId="258104746" sldId="265"/>
            <ac:spMk id="3" creationId="{A8B7E909-EEB6-7F53-1F27-016A4720F226}"/>
          </ac:spMkLst>
        </pc:spChg>
        <pc:picChg chg="add mod">
          <ac:chgData name="Mokarbeen Ansari" userId="aa718d5ce8d8b729" providerId="LiveId" clId="{D1BE036B-0D02-9C4A-ACCD-A8711B070541}" dt="2024-01-29T15:17:03.230" v="283"/>
          <ac:picMkLst>
            <pc:docMk/>
            <pc:sldMk cId="258104746" sldId="265"/>
            <ac:picMk id="5" creationId="{B81AABD2-EEFF-679B-BBFE-2B6D94CAA23C}"/>
          </ac:picMkLst>
        </pc:picChg>
        <pc:picChg chg="add mod">
          <ac:chgData name="Mokarbeen Ansari" userId="aa718d5ce8d8b729" providerId="LiveId" clId="{D1BE036B-0D02-9C4A-ACCD-A8711B070541}" dt="2024-01-29T15:15:30.142" v="246" actId="14100"/>
          <ac:picMkLst>
            <pc:docMk/>
            <pc:sldMk cId="258104746" sldId="265"/>
            <ac:picMk id="2050" creationId="{EEDEEC22-C94F-AD53-D9B0-20D02064D10D}"/>
          </ac:picMkLst>
        </pc:picChg>
        <pc:picChg chg="add mod">
          <ac:chgData name="Mokarbeen Ansari" userId="aa718d5ce8d8b729" providerId="LiveId" clId="{D1BE036B-0D02-9C4A-ACCD-A8711B070541}" dt="2024-01-29T15:15:44.070" v="249" actId="14100"/>
          <ac:picMkLst>
            <pc:docMk/>
            <pc:sldMk cId="258104746" sldId="265"/>
            <ac:picMk id="2052" creationId="{D181E2B8-C0ED-58A6-9198-C00C060545E5}"/>
          </ac:picMkLst>
        </pc:picChg>
      </pc:sldChg>
      <pc:sldChg chg="addSp modSp mod">
        <pc:chgData name="Mokarbeen Ansari" userId="aa718d5ce8d8b729" providerId="LiveId" clId="{D1BE036B-0D02-9C4A-ACCD-A8711B070541}" dt="2024-01-29T15:03:25.898" v="66" actId="14100"/>
        <pc:sldMkLst>
          <pc:docMk/>
          <pc:sldMk cId="3696017083" sldId="271"/>
        </pc:sldMkLst>
        <pc:spChg chg="add mod">
          <ac:chgData name="Mokarbeen Ansari" userId="aa718d5ce8d8b729" providerId="LiveId" clId="{D1BE036B-0D02-9C4A-ACCD-A8711B070541}" dt="2024-01-29T15:03:22.361" v="65" actId="1076"/>
          <ac:spMkLst>
            <pc:docMk/>
            <pc:sldMk cId="3696017083" sldId="271"/>
            <ac:spMk id="4" creationId="{3FE4A88A-C097-DCB3-88F7-1321E61D6B65}"/>
          </ac:spMkLst>
        </pc:spChg>
        <pc:picChg chg="mod">
          <ac:chgData name="Mokarbeen Ansari" userId="aa718d5ce8d8b729" providerId="LiveId" clId="{D1BE036B-0D02-9C4A-ACCD-A8711B070541}" dt="2024-01-29T15:03:25.898" v="66" actId="14100"/>
          <ac:picMkLst>
            <pc:docMk/>
            <pc:sldMk cId="3696017083" sldId="271"/>
            <ac:picMk id="5" creationId="{92D336B8-C23C-63BA-8711-68C5B9EE2544}"/>
          </ac:picMkLst>
        </pc:picChg>
      </pc:sldChg>
      <pc:sldChg chg="addSp delSp modSp add mod">
        <pc:chgData name="Mokarbeen Ansari" userId="aa718d5ce8d8b729" providerId="LiveId" clId="{D1BE036B-0D02-9C4A-ACCD-A8711B070541}" dt="2024-01-29T14:55:11.102" v="17" actId="1076"/>
        <pc:sldMkLst>
          <pc:docMk/>
          <pc:sldMk cId="2434837623" sldId="282"/>
        </pc:sldMkLst>
        <pc:spChg chg="mod">
          <ac:chgData name="Mokarbeen Ansari" userId="aa718d5ce8d8b729" providerId="LiveId" clId="{D1BE036B-0D02-9C4A-ACCD-A8711B070541}" dt="2024-01-29T14:49:22.307" v="9" actId="20577"/>
          <ac:spMkLst>
            <pc:docMk/>
            <pc:sldMk cId="2434837623" sldId="282"/>
            <ac:spMk id="2" creationId="{1842AAF0-0329-F725-17D5-038A700E1296}"/>
          </ac:spMkLst>
        </pc:spChg>
        <pc:picChg chg="add mod">
          <ac:chgData name="Mokarbeen Ansari" userId="aa718d5ce8d8b729" providerId="LiveId" clId="{D1BE036B-0D02-9C4A-ACCD-A8711B070541}" dt="2024-01-29T14:55:11.102" v="17" actId="1076"/>
          <ac:picMkLst>
            <pc:docMk/>
            <pc:sldMk cId="2434837623" sldId="282"/>
            <ac:picMk id="3" creationId="{418899E5-121A-584D-237F-854602232E76}"/>
          </ac:picMkLst>
        </pc:picChg>
        <pc:picChg chg="del">
          <ac:chgData name="Mokarbeen Ansari" userId="aa718d5ce8d8b729" providerId="LiveId" clId="{D1BE036B-0D02-9C4A-ACCD-A8711B070541}" dt="2024-01-29T14:49:32.163" v="11" actId="478"/>
          <ac:picMkLst>
            <pc:docMk/>
            <pc:sldMk cId="2434837623" sldId="282"/>
            <ac:picMk id="5" creationId="{08C297B8-BBC7-A418-CDFE-44C9C26AC92F}"/>
          </ac:picMkLst>
        </pc:picChg>
        <pc:picChg chg="del">
          <ac:chgData name="Mokarbeen Ansari" userId="aa718d5ce8d8b729" providerId="LiveId" clId="{D1BE036B-0D02-9C4A-ACCD-A8711B070541}" dt="2024-01-29T14:49:34.159" v="12" actId="478"/>
          <ac:picMkLst>
            <pc:docMk/>
            <pc:sldMk cId="2434837623" sldId="282"/>
            <ac:picMk id="9" creationId="{D4C2067D-8A9D-FF03-CCB9-82F713A5413E}"/>
          </ac:picMkLst>
        </pc:picChg>
        <pc:picChg chg="del">
          <ac:chgData name="Mokarbeen Ansari" userId="aa718d5ce8d8b729" providerId="LiveId" clId="{D1BE036B-0D02-9C4A-ACCD-A8711B070541}" dt="2024-01-29T14:49:30.279" v="10" actId="478"/>
          <ac:picMkLst>
            <pc:docMk/>
            <pc:sldMk cId="2434837623" sldId="282"/>
            <ac:picMk id="11" creationId="{37EBF18F-6C03-EEA8-EDD4-18530CDD3502}"/>
          </ac:picMkLst>
        </pc:picChg>
      </pc:sldChg>
      <pc:sldChg chg="addSp delSp modSp add mod">
        <pc:chgData name="Mokarbeen Ansari" userId="aa718d5ce8d8b729" providerId="LiveId" clId="{D1BE036B-0D02-9C4A-ACCD-A8711B070541}" dt="2024-01-29T14:57:51.467" v="51" actId="1076"/>
        <pc:sldMkLst>
          <pc:docMk/>
          <pc:sldMk cId="3245007700" sldId="283"/>
        </pc:sldMkLst>
        <pc:spChg chg="mod">
          <ac:chgData name="Mokarbeen Ansari" userId="aa718d5ce8d8b729" providerId="LiveId" clId="{D1BE036B-0D02-9C4A-ACCD-A8711B070541}" dt="2024-01-29T14:55:42.660" v="27" actId="20577"/>
          <ac:spMkLst>
            <pc:docMk/>
            <pc:sldMk cId="3245007700" sldId="283"/>
            <ac:spMk id="2" creationId="{03ABFE96-8AFC-58BB-6A8D-B7596D9262C1}"/>
          </ac:spMkLst>
        </pc:spChg>
        <pc:spChg chg="del mod">
          <ac:chgData name="Mokarbeen Ansari" userId="aa718d5ce8d8b729" providerId="LiveId" clId="{D1BE036B-0D02-9C4A-ACCD-A8711B070541}" dt="2024-01-29T14:56:47.573" v="33" actId="478"/>
          <ac:spMkLst>
            <pc:docMk/>
            <pc:sldMk cId="3245007700" sldId="283"/>
            <ac:spMk id="3" creationId="{70217BBA-F879-2774-8DBF-5A0BC6D81A1E}"/>
          </ac:spMkLst>
        </pc:spChg>
        <pc:picChg chg="add mod">
          <ac:chgData name="Mokarbeen Ansari" userId="aa718d5ce8d8b729" providerId="LiveId" clId="{D1BE036B-0D02-9C4A-ACCD-A8711B070541}" dt="2024-01-29T14:57:49.646" v="50" actId="1076"/>
          <ac:picMkLst>
            <pc:docMk/>
            <pc:sldMk cId="3245007700" sldId="283"/>
            <ac:picMk id="1026" creationId="{AF127942-7DBA-5382-2F28-098FE2B21B9B}"/>
          </ac:picMkLst>
        </pc:picChg>
        <pc:picChg chg="add mod">
          <ac:chgData name="Mokarbeen Ansari" userId="aa718d5ce8d8b729" providerId="LiveId" clId="{D1BE036B-0D02-9C4A-ACCD-A8711B070541}" dt="2024-01-29T14:57:18.975" v="40" actId="14100"/>
          <ac:picMkLst>
            <pc:docMk/>
            <pc:sldMk cId="3245007700" sldId="283"/>
            <ac:picMk id="1028" creationId="{E0EDBD28-EDB2-4F13-7851-7067C99A46FB}"/>
          </ac:picMkLst>
        </pc:picChg>
        <pc:picChg chg="add mod">
          <ac:chgData name="Mokarbeen Ansari" userId="aa718d5ce8d8b729" providerId="LiveId" clId="{D1BE036B-0D02-9C4A-ACCD-A8711B070541}" dt="2024-01-29T14:57:51.467" v="51" actId="1076"/>
          <ac:picMkLst>
            <pc:docMk/>
            <pc:sldMk cId="3245007700" sldId="283"/>
            <ac:picMk id="1030" creationId="{9E71C40D-595E-D6EC-C44C-889C499458B0}"/>
          </ac:picMkLst>
        </pc:picChg>
      </pc:sldChg>
      <pc:sldChg chg="addSp delSp modSp add mod">
        <pc:chgData name="Mokarbeen Ansari" userId="aa718d5ce8d8b729" providerId="LiveId" clId="{D1BE036B-0D02-9C4A-ACCD-A8711B070541}" dt="2024-01-29T15:09:59.759" v="98"/>
        <pc:sldMkLst>
          <pc:docMk/>
          <pc:sldMk cId="2822676695" sldId="284"/>
        </pc:sldMkLst>
        <pc:spChg chg="mod">
          <ac:chgData name="Mokarbeen Ansari" userId="aa718d5ce8d8b729" providerId="LiveId" clId="{D1BE036B-0D02-9C4A-ACCD-A8711B070541}" dt="2024-01-29T15:05:01.522" v="84" actId="20577"/>
          <ac:spMkLst>
            <pc:docMk/>
            <pc:sldMk cId="2822676695" sldId="284"/>
            <ac:spMk id="2" creationId="{A81411C0-F43D-9896-3D27-41740F4E51CF}"/>
          </ac:spMkLst>
        </pc:spChg>
        <pc:spChg chg="del">
          <ac:chgData name="Mokarbeen Ansari" userId="aa718d5ce8d8b729" providerId="LiveId" clId="{D1BE036B-0D02-9C4A-ACCD-A8711B070541}" dt="2024-01-29T15:05:09.024" v="85" actId="478"/>
          <ac:spMkLst>
            <pc:docMk/>
            <pc:sldMk cId="2822676695" sldId="284"/>
            <ac:spMk id="3" creationId="{3F7002CB-1538-1654-5661-B50F0693D81F}"/>
          </ac:spMkLst>
        </pc:spChg>
        <pc:picChg chg="del">
          <ac:chgData name="Mokarbeen Ansari" userId="aa718d5ce8d8b729" providerId="LiveId" clId="{D1BE036B-0D02-9C4A-ACCD-A8711B070541}" dt="2024-01-29T15:04:48.924" v="69" actId="478"/>
          <ac:picMkLst>
            <pc:docMk/>
            <pc:sldMk cId="2822676695" sldId="284"/>
            <ac:picMk id="4" creationId="{D8C3F5E9-572F-B23A-E285-12F90127447E}"/>
          </ac:picMkLst>
        </pc:picChg>
        <pc:picChg chg="del">
          <ac:chgData name="Mokarbeen Ansari" userId="aa718d5ce8d8b729" providerId="LiveId" clId="{D1BE036B-0D02-9C4A-ACCD-A8711B070541}" dt="2024-01-29T15:04:43.441" v="68" actId="478"/>
          <ac:picMkLst>
            <pc:docMk/>
            <pc:sldMk cId="2822676695" sldId="284"/>
            <ac:picMk id="5" creationId="{E91A4E5B-7D67-0722-E9B9-23D41F0DAC27}"/>
          </ac:picMkLst>
        </pc:picChg>
        <pc:picChg chg="add mod">
          <ac:chgData name="Mokarbeen Ansari" userId="aa718d5ce8d8b729" providerId="LiveId" clId="{D1BE036B-0D02-9C4A-ACCD-A8711B070541}" dt="2024-01-29T15:07:57.677" v="92" actId="1076"/>
          <ac:picMkLst>
            <pc:docMk/>
            <pc:sldMk cId="2822676695" sldId="284"/>
            <ac:picMk id="9" creationId="{34F55847-4769-E192-668B-2F4ED7FE6EE2}"/>
          </ac:picMkLst>
        </pc:picChg>
        <pc:picChg chg="add mod">
          <ac:chgData name="Mokarbeen Ansari" userId="aa718d5ce8d8b729" providerId="LiveId" clId="{D1BE036B-0D02-9C4A-ACCD-A8711B070541}" dt="2024-01-29T15:09:59.759" v="98"/>
          <ac:picMkLst>
            <pc:docMk/>
            <pc:sldMk cId="2822676695" sldId="284"/>
            <ac:picMk id="11" creationId="{7C8E45DA-30DA-3A1B-E160-998A62D548B6}"/>
          </ac:picMkLst>
        </pc:picChg>
      </pc:sldChg>
      <pc:sldChg chg="add">
        <pc:chgData name="Mokarbeen Ansari" userId="aa718d5ce8d8b729" providerId="LiveId" clId="{D1BE036B-0D02-9C4A-ACCD-A8711B070541}" dt="2024-01-29T15:11:30.470" v="99" actId="2890"/>
        <pc:sldMkLst>
          <pc:docMk/>
          <pc:sldMk cId="3343013042" sldId="285"/>
        </pc:sldMkLst>
      </pc:sldChg>
      <pc:sldChg chg="delSp modSp add mod">
        <pc:chgData name="Mokarbeen Ansari" userId="aa718d5ce8d8b729" providerId="LiveId" clId="{D1BE036B-0D02-9C4A-ACCD-A8711B070541}" dt="2024-01-29T15:19:12.797" v="301" actId="20577"/>
        <pc:sldMkLst>
          <pc:docMk/>
          <pc:sldMk cId="184798703" sldId="286"/>
        </pc:sldMkLst>
        <pc:spChg chg="mod">
          <ac:chgData name="Mokarbeen Ansari" userId="aa718d5ce8d8b729" providerId="LiveId" clId="{D1BE036B-0D02-9C4A-ACCD-A8711B070541}" dt="2024-01-29T15:19:12.797" v="301" actId="20577"/>
          <ac:spMkLst>
            <pc:docMk/>
            <pc:sldMk cId="184798703" sldId="286"/>
            <ac:spMk id="3" creationId="{47AF1378-9BFB-873E-B695-175BB311DBAC}"/>
          </ac:spMkLst>
        </pc:spChg>
        <pc:picChg chg="del">
          <ac:chgData name="Mokarbeen Ansari" userId="aa718d5ce8d8b729" providerId="LiveId" clId="{D1BE036B-0D02-9C4A-ACCD-A8711B070541}" dt="2024-01-29T15:18:50.767" v="285" actId="478"/>
          <ac:picMkLst>
            <pc:docMk/>
            <pc:sldMk cId="184798703" sldId="286"/>
            <ac:picMk id="5" creationId="{A79308D9-ECE1-8509-4107-C449A764D980}"/>
          </ac:picMkLst>
        </pc:picChg>
      </pc:sldChg>
    </pc:docChg>
  </pc:docChgLst>
  <pc:docChgLst>
    <pc:chgData name="Raman Chopra" userId="d7f567fdbafc404d" providerId="LiveId" clId="{D59E9A38-2DA0-463C-94D0-9E435DD0D2DB}"/>
    <pc:docChg chg="undo redo custSel addSld delSld modSld sldOrd">
      <pc:chgData name="Raman Chopra" userId="d7f567fdbafc404d" providerId="LiveId" clId="{D59E9A38-2DA0-463C-94D0-9E435DD0D2DB}" dt="2024-02-18T10:23:46.789" v="3070" actId="47"/>
      <pc:docMkLst>
        <pc:docMk/>
      </pc:docMkLst>
      <pc:sldChg chg="modSp mod">
        <pc:chgData name="Raman Chopra" userId="d7f567fdbafc404d" providerId="LiveId" clId="{D59E9A38-2DA0-463C-94D0-9E435DD0D2DB}" dt="2024-02-18T02:57:42.664" v="2535" actId="20577"/>
        <pc:sldMkLst>
          <pc:docMk/>
          <pc:sldMk cId="2724362908" sldId="256"/>
        </pc:sldMkLst>
        <pc:spChg chg="mod">
          <ac:chgData name="Raman Chopra" userId="d7f567fdbafc404d" providerId="LiveId" clId="{D59E9A38-2DA0-463C-94D0-9E435DD0D2DB}" dt="2024-02-18T02:57:42.664" v="2535" actId="20577"/>
          <ac:spMkLst>
            <pc:docMk/>
            <pc:sldMk cId="2724362908" sldId="256"/>
            <ac:spMk id="13" creationId="{C3BA25B9-E76F-48BF-33E7-28E630649DB8}"/>
          </ac:spMkLst>
        </pc:spChg>
      </pc:sldChg>
      <pc:sldChg chg="delSp modSp mod delAnim modAnim">
        <pc:chgData name="Raman Chopra" userId="d7f567fdbafc404d" providerId="LiveId" clId="{D59E9A38-2DA0-463C-94D0-9E435DD0D2DB}" dt="2024-02-15T15:58:17.488" v="417" actId="20577"/>
        <pc:sldMkLst>
          <pc:docMk/>
          <pc:sldMk cId="2396183491" sldId="261"/>
        </pc:sldMkLst>
        <pc:spChg chg="mod">
          <ac:chgData name="Raman Chopra" userId="d7f567fdbafc404d" providerId="LiveId" clId="{D59E9A38-2DA0-463C-94D0-9E435DD0D2DB}" dt="2024-02-15T15:58:17.488" v="417" actId="20577"/>
          <ac:spMkLst>
            <pc:docMk/>
            <pc:sldMk cId="2396183491" sldId="261"/>
            <ac:spMk id="3" creationId="{B93B7017-9EB8-844E-1A79-CBE31C57C268}"/>
          </ac:spMkLst>
        </pc:spChg>
        <pc:picChg chg="del">
          <ac:chgData name="Raman Chopra" userId="d7f567fdbafc404d" providerId="LiveId" clId="{D59E9A38-2DA0-463C-94D0-9E435DD0D2DB}" dt="2024-02-15T15:53:15.078" v="253" actId="478"/>
          <ac:picMkLst>
            <pc:docMk/>
            <pc:sldMk cId="2396183491" sldId="261"/>
            <ac:picMk id="5" creationId="{2EC7863A-FF5F-A5B6-6F8A-AFD6D6E02397}"/>
          </ac:picMkLst>
        </pc:picChg>
        <pc:picChg chg="del">
          <ac:chgData name="Raman Chopra" userId="d7f567fdbafc404d" providerId="LiveId" clId="{D59E9A38-2DA0-463C-94D0-9E435DD0D2DB}" dt="2024-02-15T15:53:12.403" v="252" actId="478"/>
          <ac:picMkLst>
            <pc:docMk/>
            <pc:sldMk cId="2396183491" sldId="261"/>
            <ac:picMk id="9" creationId="{F56D088E-3201-90F0-8259-E516C006CBE8}"/>
          </ac:picMkLst>
        </pc:picChg>
        <pc:picChg chg="del">
          <ac:chgData name="Raman Chopra" userId="d7f567fdbafc404d" providerId="LiveId" clId="{D59E9A38-2DA0-463C-94D0-9E435DD0D2DB}" dt="2024-02-15T15:53:17.359" v="254" actId="478"/>
          <ac:picMkLst>
            <pc:docMk/>
            <pc:sldMk cId="2396183491" sldId="261"/>
            <ac:picMk id="11" creationId="{326BAA92-79A3-DD08-4A72-304040B5FA93}"/>
          </ac:picMkLst>
        </pc:picChg>
        <pc:picChg chg="del">
          <ac:chgData name="Raman Chopra" userId="d7f567fdbafc404d" providerId="LiveId" clId="{D59E9A38-2DA0-463C-94D0-9E435DD0D2DB}" dt="2024-02-15T15:53:19.512" v="255" actId="478"/>
          <ac:picMkLst>
            <pc:docMk/>
            <pc:sldMk cId="2396183491" sldId="261"/>
            <ac:picMk id="12" creationId="{D5ED48EF-5AAB-C58E-B069-4CBEDA7FEFC3}"/>
          </ac:picMkLst>
        </pc:picChg>
        <pc:picChg chg="del">
          <ac:chgData name="Raman Chopra" userId="d7f567fdbafc404d" providerId="LiveId" clId="{D59E9A38-2DA0-463C-94D0-9E435DD0D2DB}" dt="2024-02-15T15:53:21.575" v="256" actId="478"/>
          <ac:picMkLst>
            <pc:docMk/>
            <pc:sldMk cId="2396183491" sldId="261"/>
            <ac:picMk id="13" creationId="{66D46027-C001-5E88-122F-0BFCE84E40F9}"/>
          </ac:picMkLst>
        </pc:picChg>
      </pc:sldChg>
      <pc:sldChg chg="ord">
        <pc:chgData name="Raman Chopra" userId="d7f567fdbafc404d" providerId="LiveId" clId="{D59E9A38-2DA0-463C-94D0-9E435DD0D2DB}" dt="2024-02-16T04:00:11.437" v="970"/>
        <pc:sldMkLst>
          <pc:docMk/>
          <pc:sldMk cId="1392035024" sldId="270"/>
        </pc:sldMkLst>
      </pc:sldChg>
      <pc:sldChg chg="ord">
        <pc:chgData name="Raman Chopra" userId="d7f567fdbafc404d" providerId="LiveId" clId="{D59E9A38-2DA0-463C-94D0-9E435DD0D2DB}" dt="2024-02-16T03:46:50.154" v="968"/>
        <pc:sldMkLst>
          <pc:docMk/>
          <pc:sldMk cId="3745283003" sldId="272"/>
        </pc:sldMkLst>
      </pc:sldChg>
      <pc:sldChg chg="ord">
        <pc:chgData name="Raman Chopra" userId="d7f567fdbafc404d" providerId="LiveId" clId="{D59E9A38-2DA0-463C-94D0-9E435DD0D2DB}" dt="2024-02-15T16:01:15.467" v="443"/>
        <pc:sldMkLst>
          <pc:docMk/>
          <pc:sldMk cId="4161876690" sldId="323"/>
        </pc:sldMkLst>
      </pc:sldChg>
      <pc:sldChg chg="modSp modAnim">
        <pc:chgData name="Raman Chopra" userId="d7f567fdbafc404d" providerId="LiveId" clId="{D59E9A38-2DA0-463C-94D0-9E435DD0D2DB}" dt="2024-02-15T15:51:10.587" v="58" actId="20577"/>
        <pc:sldMkLst>
          <pc:docMk/>
          <pc:sldMk cId="3237568261" sldId="325"/>
        </pc:sldMkLst>
        <pc:spChg chg="mod">
          <ac:chgData name="Raman Chopra" userId="d7f567fdbafc404d" providerId="LiveId" clId="{D59E9A38-2DA0-463C-94D0-9E435DD0D2DB}" dt="2024-02-15T15:51:10.587" v="58" actId="20577"/>
          <ac:spMkLst>
            <pc:docMk/>
            <pc:sldMk cId="3237568261" sldId="325"/>
            <ac:spMk id="3" creationId="{B93B7017-9EB8-844E-1A79-CBE31C57C268}"/>
          </ac:spMkLst>
        </pc:spChg>
      </pc:sldChg>
      <pc:sldChg chg="ord">
        <pc:chgData name="Raman Chopra" userId="d7f567fdbafc404d" providerId="LiveId" clId="{D59E9A38-2DA0-463C-94D0-9E435DD0D2DB}" dt="2024-02-15T16:00:50.171" v="435"/>
        <pc:sldMkLst>
          <pc:docMk/>
          <pc:sldMk cId="4099692579" sldId="329"/>
        </pc:sldMkLst>
      </pc:sldChg>
      <pc:sldChg chg="modSp add mod ord modAnim">
        <pc:chgData name="Raman Chopra" userId="d7f567fdbafc404d" providerId="LiveId" clId="{D59E9A38-2DA0-463C-94D0-9E435DD0D2DB}" dt="2024-02-15T16:09:51.807" v="966" actId="15"/>
        <pc:sldMkLst>
          <pc:docMk/>
          <pc:sldMk cId="3484502694" sldId="331"/>
        </pc:sldMkLst>
        <pc:spChg chg="mod">
          <ac:chgData name="Raman Chopra" userId="d7f567fdbafc404d" providerId="LiveId" clId="{D59E9A38-2DA0-463C-94D0-9E435DD0D2DB}" dt="2024-02-15T16:00:39.998" v="433" actId="20577"/>
          <ac:spMkLst>
            <pc:docMk/>
            <pc:sldMk cId="3484502694" sldId="331"/>
            <ac:spMk id="2" creationId="{025A8D39-3AE4-F087-2669-998F76FBD20F}"/>
          </ac:spMkLst>
        </pc:spChg>
        <pc:spChg chg="mod">
          <ac:chgData name="Raman Chopra" userId="d7f567fdbafc404d" providerId="LiveId" clId="{D59E9A38-2DA0-463C-94D0-9E435DD0D2DB}" dt="2024-02-15T16:09:51.807" v="966" actId="15"/>
          <ac:spMkLst>
            <pc:docMk/>
            <pc:sldMk cId="3484502694" sldId="331"/>
            <ac:spMk id="3" creationId="{E2FF3B46-825E-7AC0-ABC9-8CDA58D000B7}"/>
          </ac:spMkLst>
        </pc:spChg>
      </pc:sldChg>
      <pc:sldChg chg="modSp add mod ord modAnim">
        <pc:chgData name="Raman Chopra" userId="d7f567fdbafc404d" providerId="LiveId" clId="{D59E9A38-2DA0-463C-94D0-9E435DD0D2DB}" dt="2024-02-16T10:05:30.093" v="1135"/>
        <pc:sldMkLst>
          <pc:docMk/>
          <pc:sldMk cId="3551313894" sldId="332"/>
        </pc:sldMkLst>
        <pc:spChg chg="mod">
          <ac:chgData name="Raman Chopra" userId="d7f567fdbafc404d" providerId="LiveId" clId="{D59E9A38-2DA0-463C-94D0-9E435DD0D2DB}" dt="2024-02-15T16:02:57.390" v="452" actId="20577"/>
          <ac:spMkLst>
            <pc:docMk/>
            <pc:sldMk cId="3551313894" sldId="332"/>
            <ac:spMk id="2" creationId="{6E225AFE-FEEF-806A-E160-E61A473D2019}"/>
          </ac:spMkLst>
        </pc:spChg>
        <pc:spChg chg="mod">
          <ac:chgData name="Raman Chopra" userId="d7f567fdbafc404d" providerId="LiveId" clId="{D59E9A38-2DA0-463C-94D0-9E435DD0D2DB}" dt="2024-02-15T16:05:35.470" v="706"/>
          <ac:spMkLst>
            <pc:docMk/>
            <pc:sldMk cId="3551313894" sldId="332"/>
            <ac:spMk id="3" creationId="{36E3BA4B-02FC-FCC6-73F7-5019AF004843}"/>
          </ac:spMkLst>
        </pc:spChg>
      </pc:sldChg>
      <pc:sldChg chg="addSp delSp modSp add mod ord">
        <pc:chgData name="Raman Chopra" userId="d7f567fdbafc404d" providerId="LiveId" clId="{D59E9A38-2DA0-463C-94D0-9E435DD0D2DB}" dt="2024-02-17T00:41:04.696" v="2269" actId="2085"/>
        <pc:sldMkLst>
          <pc:docMk/>
          <pc:sldMk cId="4063184056" sldId="333"/>
        </pc:sldMkLst>
        <pc:spChg chg="mod">
          <ac:chgData name="Raman Chopra" userId="d7f567fdbafc404d" providerId="LiveId" clId="{D59E9A38-2DA0-463C-94D0-9E435DD0D2DB}" dt="2024-02-16T14:44:34.344" v="2152" actId="20577"/>
          <ac:spMkLst>
            <pc:docMk/>
            <pc:sldMk cId="4063184056" sldId="333"/>
            <ac:spMk id="2" creationId="{49E43D94-06FB-9CC2-DF0B-24031693F029}"/>
          </ac:spMkLst>
        </pc:spChg>
        <pc:spChg chg="add del mod">
          <ac:chgData name="Raman Chopra" userId="d7f567fdbafc404d" providerId="LiveId" clId="{D59E9A38-2DA0-463C-94D0-9E435DD0D2DB}" dt="2024-02-16T10:04:03.448" v="1128" actId="14100"/>
          <ac:spMkLst>
            <pc:docMk/>
            <pc:sldMk cId="4063184056" sldId="333"/>
            <ac:spMk id="11" creationId="{57F2FB93-6A39-AB19-4164-361823033517}"/>
          </ac:spMkLst>
        </pc:spChg>
        <pc:spChg chg="add mod">
          <ac:chgData name="Raman Chopra" userId="d7f567fdbafc404d" providerId="LiveId" clId="{D59E9A38-2DA0-463C-94D0-9E435DD0D2DB}" dt="2024-02-16T05:26:48.586" v="1065"/>
          <ac:spMkLst>
            <pc:docMk/>
            <pc:sldMk cId="4063184056" sldId="333"/>
            <ac:spMk id="12" creationId="{51AB7E4D-BCE5-4781-9731-530204539EC6}"/>
          </ac:spMkLst>
        </pc:spChg>
        <pc:spChg chg="add mod">
          <ac:chgData name="Raman Chopra" userId="d7f567fdbafc404d" providerId="LiveId" clId="{D59E9A38-2DA0-463C-94D0-9E435DD0D2DB}" dt="2024-02-17T00:41:04.696" v="2269" actId="2085"/>
          <ac:spMkLst>
            <pc:docMk/>
            <pc:sldMk cId="4063184056" sldId="333"/>
            <ac:spMk id="13" creationId="{994C7ACE-E118-7A61-F9E4-4A4B562C03EB}"/>
          </ac:spMkLst>
        </pc:spChg>
        <pc:picChg chg="del mod">
          <ac:chgData name="Raman Chopra" userId="d7f567fdbafc404d" providerId="LiveId" clId="{D59E9A38-2DA0-463C-94D0-9E435DD0D2DB}" dt="2024-02-16T04:54:28.258" v="973" actId="478"/>
          <ac:picMkLst>
            <pc:docMk/>
            <pc:sldMk cId="4063184056" sldId="333"/>
            <ac:picMk id="4" creationId="{48A44476-3166-4AC4-FB0B-F7707DC9DB30}"/>
          </ac:picMkLst>
        </pc:picChg>
        <pc:picChg chg="add mod">
          <ac:chgData name="Raman Chopra" userId="d7f567fdbafc404d" providerId="LiveId" clId="{D59E9A38-2DA0-463C-94D0-9E435DD0D2DB}" dt="2024-02-16T05:26:53.513" v="1067" actId="1076"/>
          <ac:picMkLst>
            <pc:docMk/>
            <pc:sldMk cId="4063184056" sldId="333"/>
            <ac:picMk id="9" creationId="{2B4F3A55-BF6B-79A0-4F31-785462D34A9C}"/>
          </ac:picMkLst>
        </pc:picChg>
      </pc:sldChg>
      <pc:sldChg chg="addSp delSp modSp add mod">
        <pc:chgData name="Raman Chopra" userId="d7f567fdbafc404d" providerId="LiveId" clId="{D59E9A38-2DA0-463C-94D0-9E435DD0D2DB}" dt="2024-02-17T00:40:27.160" v="2267" actId="1036"/>
        <pc:sldMkLst>
          <pc:docMk/>
          <pc:sldMk cId="3934387314" sldId="334"/>
        </pc:sldMkLst>
        <pc:spChg chg="mod">
          <ac:chgData name="Raman Chopra" userId="d7f567fdbafc404d" providerId="LiveId" clId="{D59E9A38-2DA0-463C-94D0-9E435DD0D2DB}" dt="2024-02-16T10:06:38.967" v="1148" actId="20577"/>
          <ac:spMkLst>
            <pc:docMk/>
            <pc:sldMk cId="3934387314" sldId="334"/>
            <ac:spMk id="2" creationId="{DFC25376-5572-5E39-F1B9-A4427868FBC5}"/>
          </ac:spMkLst>
        </pc:spChg>
        <pc:spChg chg="add del mod">
          <ac:chgData name="Raman Chopra" userId="d7f567fdbafc404d" providerId="LiveId" clId="{D59E9A38-2DA0-463C-94D0-9E435DD0D2DB}" dt="2024-02-16T10:06:13.118" v="1140" actId="478"/>
          <ac:spMkLst>
            <pc:docMk/>
            <pc:sldMk cId="3934387314" sldId="334"/>
            <ac:spMk id="4" creationId="{08FA6754-B3E6-58F1-C2E1-9F843431ABDA}"/>
          </ac:spMkLst>
        </pc:spChg>
        <pc:spChg chg="add mod">
          <ac:chgData name="Raman Chopra" userId="d7f567fdbafc404d" providerId="LiveId" clId="{D59E9A38-2DA0-463C-94D0-9E435DD0D2DB}" dt="2024-02-17T00:39:48.661" v="2234" actId="313"/>
          <ac:spMkLst>
            <pc:docMk/>
            <pc:sldMk cId="3934387314" sldId="334"/>
            <ac:spMk id="5" creationId="{3681BF4D-FD95-E48F-ED20-1FF593717807}"/>
          </ac:spMkLst>
        </pc:spChg>
        <pc:spChg chg="del">
          <ac:chgData name="Raman Chopra" userId="d7f567fdbafc404d" providerId="LiveId" clId="{D59E9A38-2DA0-463C-94D0-9E435DD0D2DB}" dt="2024-02-16T10:06:18.564" v="1141" actId="478"/>
          <ac:spMkLst>
            <pc:docMk/>
            <pc:sldMk cId="3934387314" sldId="334"/>
            <ac:spMk id="11" creationId="{94FFF270-E034-AEA4-2E98-890F87D35E78}"/>
          </ac:spMkLst>
        </pc:spChg>
        <pc:spChg chg="add del">
          <ac:chgData name="Raman Chopra" userId="d7f567fdbafc404d" providerId="LiveId" clId="{D59E9A38-2DA0-463C-94D0-9E435DD0D2DB}" dt="2024-02-16T10:07:50.481" v="1165" actId="11529"/>
          <ac:spMkLst>
            <pc:docMk/>
            <pc:sldMk cId="3934387314" sldId="334"/>
            <ac:spMk id="12" creationId="{87FD6B3A-2FE2-EF36-C6F2-63FD81920A18}"/>
          </ac:spMkLst>
        </pc:spChg>
        <pc:spChg chg="mod">
          <ac:chgData name="Raman Chopra" userId="d7f567fdbafc404d" providerId="LiveId" clId="{D59E9A38-2DA0-463C-94D0-9E435DD0D2DB}" dt="2024-02-17T00:40:05.258" v="2253" actId="313"/>
          <ac:spMkLst>
            <pc:docMk/>
            <pc:sldMk cId="3934387314" sldId="334"/>
            <ac:spMk id="13" creationId="{3B316681-B9BC-AACA-BC9A-DEF85D134F9C}"/>
          </ac:spMkLst>
        </pc:spChg>
        <pc:spChg chg="add mod">
          <ac:chgData name="Raman Chopra" userId="d7f567fdbafc404d" providerId="LiveId" clId="{D59E9A38-2DA0-463C-94D0-9E435DD0D2DB}" dt="2024-02-16T14:46:57.310" v="2156" actId="1076"/>
          <ac:spMkLst>
            <pc:docMk/>
            <pc:sldMk cId="3934387314" sldId="334"/>
            <ac:spMk id="14" creationId="{665ACA41-A85C-7DBD-C985-71058276DBCA}"/>
          </ac:spMkLst>
        </pc:spChg>
        <pc:spChg chg="add mod">
          <ac:chgData name="Raman Chopra" userId="d7f567fdbafc404d" providerId="LiveId" clId="{D59E9A38-2DA0-463C-94D0-9E435DD0D2DB}" dt="2024-02-16T10:10:49.629" v="1196" actId="1076"/>
          <ac:spMkLst>
            <pc:docMk/>
            <pc:sldMk cId="3934387314" sldId="334"/>
            <ac:spMk id="22" creationId="{6DE4647B-BA6B-26D4-F55F-DDE6E6179ECD}"/>
          </ac:spMkLst>
        </pc:spChg>
        <pc:spChg chg="add mod">
          <ac:chgData name="Raman Chopra" userId="d7f567fdbafc404d" providerId="LiveId" clId="{D59E9A38-2DA0-463C-94D0-9E435DD0D2DB}" dt="2024-02-17T00:40:27.160" v="2267" actId="1036"/>
          <ac:spMkLst>
            <pc:docMk/>
            <pc:sldMk cId="3934387314" sldId="334"/>
            <ac:spMk id="23" creationId="{8CBD7904-0A76-F4A3-683E-63784BE2CD6F}"/>
          </ac:spMkLst>
        </pc:spChg>
        <pc:spChg chg="add mod">
          <ac:chgData name="Raman Chopra" userId="d7f567fdbafc404d" providerId="LiveId" clId="{D59E9A38-2DA0-463C-94D0-9E435DD0D2DB}" dt="2024-02-16T10:11:27.306" v="1222" actId="20577"/>
          <ac:spMkLst>
            <pc:docMk/>
            <pc:sldMk cId="3934387314" sldId="334"/>
            <ac:spMk id="24" creationId="{177A8DAA-E7CF-E747-9FCB-32D125F8CF81}"/>
          </ac:spMkLst>
        </pc:spChg>
        <pc:picChg chg="del">
          <ac:chgData name="Raman Chopra" userId="d7f567fdbafc404d" providerId="LiveId" clId="{D59E9A38-2DA0-463C-94D0-9E435DD0D2DB}" dt="2024-02-16T10:05:56.548" v="1139" actId="478"/>
          <ac:picMkLst>
            <pc:docMk/>
            <pc:sldMk cId="3934387314" sldId="334"/>
            <ac:picMk id="9" creationId="{B4784967-CB27-285A-6C74-00565F175070}"/>
          </ac:picMkLst>
        </pc:picChg>
        <pc:cxnChg chg="add del">
          <ac:chgData name="Raman Chopra" userId="d7f567fdbafc404d" providerId="LiveId" clId="{D59E9A38-2DA0-463C-94D0-9E435DD0D2DB}" dt="2024-02-16T10:09:19.793" v="1181" actId="478"/>
          <ac:cxnSpMkLst>
            <pc:docMk/>
            <pc:sldMk cId="3934387314" sldId="334"/>
            <ac:cxnSpMk id="16" creationId="{E663AA1F-071F-5714-55CD-77F6036C9BDD}"/>
          </ac:cxnSpMkLst>
        </pc:cxnChg>
        <pc:cxnChg chg="add mod">
          <ac:chgData name="Raman Chopra" userId="d7f567fdbafc404d" providerId="LiveId" clId="{D59E9A38-2DA0-463C-94D0-9E435DD0D2DB}" dt="2024-02-16T10:10:17.690" v="1186" actId="1582"/>
          <ac:cxnSpMkLst>
            <pc:docMk/>
            <pc:sldMk cId="3934387314" sldId="334"/>
            <ac:cxnSpMk id="18" creationId="{079EAF3C-C6CF-3EE0-8E23-405742A082BD}"/>
          </ac:cxnSpMkLst>
        </pc:cxnChg>
        <pc:cxnChg chg="add mod">
          <ac:chgData name="Raman Chopra" userId="d7f567fdbafc404d" providerId="LiveId" clId="{D59E9A38-2DA0-463C-94D0-9E435DD0D2DB}" dt="2024-02-17T00:40:13.284" v="2254" actId="14100"/>
          <ac:cxnSpMkLst>
            <pc:docMk/>
            <pc:sldMk cId="3934387314" sldId="334"/>
            <ac:cxnSpMk id="19" creationId="{AFF667AE-14F6-8AF5-CA80-444620FC1892}"/>
          </ac:cxnSpMkLst>
        </pc:cxnChg>
      </pc:sldChg>
      <pc:sldChg chg="addSp delSp modSp add mod">
        <pc:chgData name="Raman Chopra" userId="d7f567fdbafc404d" providerId="LiveId" clId="{D59E9A38-2DA0-463C-94D0-9E435DD0D2DB}" dt="2024-02-17T00:47:46.354" v="2396" actId="2085"/>
        <pc:sldMkLst>
          <pc:docMk/>
          <pc:sldMk cId="518154833" sldId="335"/>
        </pc:sldMkLst>
        <pc:spChg chg="del mod">
          <ac:chgData name="Raman Chopra" userId="d7f567fdbafc404d" providerId="LiveId" clId="{D59E9A38-2DA0-463C-94D0-9E435DD0D2DB}" dt="2024-02-16T10:50:13.132" v="1553" actId="478"/>
          <ac:spMkLst>
            <pc:docMk/>
            <pc:sldMk cId="518154833" sldId="335"/>
            <ac:spMk id="4" creationId="{95C0492E-479E-B15F-C3C1-C43C2F3680BF}"/>
          </ac:spMkLst>
        </pc:spChg>
        <pc:spChg chg="add mod">
          <ac:chgData name="Raman Chopra" userId="d7f567fdbafc404d" providerId="LiveId" clId="{D59E9A38-2DA0-463C-94D0-9E435DD0D2DB}" dt="2024-02-16T10:13:42.075" v="1256" actId="1076"/>
          <ac:spMkLst>
            <pc:docMk/>
            <pc:sldMk cId="518154833" sldId="335"/>
            <ac:spMk id="5" creationId="{14323381-3747-AEA9-A211-2BF9415643FF}"/>
          </ac:spMkLst>
        </pc:spChg>
        <pc:spChg chg="mod">
          <ac:chgData name="Raman Chopra" userId="d7f567fdbafc404d" providerId="LiveId" clId="{D59E9A38-2DA0-463C-94D0-9E435DD0D2DB}" dt="2024-02-16T10:12:55.777" v="1226" actId="14100"/>
          <ac:spMkLst>
            <pc:docMk/>
            <pc:sldMk cId="518154833" sldId="335"/>
            <ac:spMk id="11" creationId="{992973BD-4CD4-82E6-768D-60EF0A78FF18}"/>
          </ac:spMkLst>
        </pc:spChg>
        <pc:spChg chg="add mod">
          <ac:chgData name="Raman Chopra" userId="d7f567fdbafc404d" providerId="LiveId" clId="{D59E9A38-2DA0-463C-94D0-9E435DD0D2DB}" dt="2024-02-17T00:47:46.354" v="2396" actId="2085"/>
          <ac:spMkLst>
            <pc:docMk/>
            <pc:sldMk cId="518154833" sldId="335"/>
            <ac:spMk id="12" creationId="{9DC5C70D-41CA-5562-028D-BC29EA9488B6}"/>
          </ac:spMkLst>
        </pc:spChg>
        <pc:spChg chg="del mod">
          <ac:chgData name="Raman Chopra" userId="d7f567fdbafc404d" providerId="LiveId" clId="{D59E9A38-2DA0-463C-94D0-9E435DD0D2DB}" dt="2024-02-16T10:48:41.262" v="1491" actId="478"/>
          <ac:spMkLst>
            <pc:docMk/>
            <pc:sldMk cId="518154833" sldId="335"/>
            <ac:spMk id="13" creationId="{FFD8567A-B348-0B1B-5D2A-72F5784A556B}"/>
          </ac:spMkLst>
        </pc:spChg>
        <pc:spChg chg="add mod">
          <ac:chgData name="Raman Chopra" userId="d7f567fdbafc404d" providerId="LiveId" clId="{D59E9A38-2DA0-463C-94D0-9E435DD0D2DB}" dt="2024-02-17T00:44:35.180" v="2351" actId="1076"/>
          <ac:spMkLst>
            <pc:docMk/>
            <pc:sldMk cId="518154833" sldId="335"/>
            <ac:spMk id="14" creationId="{F4B38401-8C6A-2A66-8228-F655C40D4E7A}"/>
          </ac:spMkLst>
        </pc:spChg>
        <pc:spChg chg="add del mod">
          <ac:chgData name="Raman Chopra" userId="d7f567fdbafc404d" providerId="LiveId" clId="{D59E9A38-2DA0-463C-94D0-9E435DD0D2DB}" dt="2024-02-16T10:51:10.375" v="1626" actId="478"/>
          <ac:spMkLst>
            <pc:docMk/>
            <pc:sldMk cId="518154833" sldId="335"/>
            <ac:spMk id="15" creationId="{8D2DAC6B-B565-8679-A9F6-9527AA4AE4BB}"/>
          </ac:spMkLst>
        </pc:spChg>
        <pc:spChg chg="add del mod">
          <ac:chgData name="Raman Chopra" userId="d7f567fdbafc404d" providerId="LiveId" clId="{D59E9A38-2DA0-463C-94D0-9E435DD0D2DB}" dt="2024-02-16T10:49:38.010" v="1523" actId="478"/>
          <ac:spMkLst>
            <pc:docMk/>
            <pc:sldMk cId="518154833" sldId="335"/>
            <ac:spMk id="16" creationId="{F72F516B-7BF9-55EC-9F2A-C6D46EB937B1}"/>
          </ac:spMkLst>
        </pc:spChg>
        <pc:spChg chg="add mod">
          <ac:chgData name="Raman Chopra" userId="d7f567fdbafc404d" providerId="LiveId" clId="{D59E9A38-2DA0-463C-94D0-9E435DD0D2DB}" dt="2024-02-17T00:43:57.387" v="2347" actId="20577"/>
          <ac:spMkLst>
            <pc:docMk/>
            <pc:sldMk cId="518154833" sldId="335"/>
            <ac:spMk id="17" creationId="{B07DA789-3262-BFAD-CA50-FFE90DF29689}"/>
          </ac:spMkLst>
        </pc:spChg>
        <pc:spChg chg="add del mod">
          <ac:chgData name="Raman Chopra" userId="d7f567fdbafc404d" providerId="LiveId" clId="{D59E9A38-2DA0-463C-94D0-9E435DD0D2DB}" dt="2024-02-16T14:50:23.461" v="2172" actId="478"/>
          <ac:spMkLst>
            <pc:docMk/>
            <pc:sldMk cId="518154833" sldId="335"/>
            <ac:spMk id="18" creationId="{A04029D6-9622-95DC-7E4A-2671089FEA4C}"/>
          </ac:spMkLst>
        </pc:spChg>
        <pc:spChg chg="add mod">
          <ac:chgData name="Raman Chopra" userId="d7f567fdbafc404d" providerId="LiveId" clId="{D59E9A38-2DA0-463C-94D0-9E435DD0D2DB}" dt="2024-02-17T00:43:05.692" v="2326" actId="20577"/>
          <ac:spMkLst>
            <pc:docMk/>
            <pc:sldMk cId="518154833" sldId="335"/>
            <ac:spMk id="19" creationId="{B047BD9E-F411-EDF6-B6C4-DFC8D74245B0}"/>
          </ac:spMkLst>
        </pc:spChg>
        <pc:spChg chg="add mod">
          <ac:chgData name="Raman Chopra" userId="d7f567fdbafc404d" providerId="LiveId" clId="{D59E9A38-2DA0-463C-94D0-9E435DD0D2DB}" dt="2024-02-17T00:44:42.592" v="2352" actId="1076"/>
          <ac:spMkLst>
            <pc:docMk/>
            <pc:sldMk cId="518154833" sldId="335"/>
            <ac:spMk id="20" creationId="{7A4388F2-9969-B6FB-9F90-3BA1D7BB4D03}"/>
          </ac:spMkLst>
        </pc:spChg>
        <pc:spChg chg="add mod">
          <ac:chgData name="Raman Chopra" userId="d7f567fdbafc404d" providerId="LiveId" clId="{D59E9A38-2DA0-463C-94D0-9E435DD0D2DB}" dt="2024-02-16T10:53:35.321" v="1680"/>
          <ac:spMkLst>
            <pc:docMk/>
            <pc:sldMk cId="518154833" sldId="335"/>
            <ac:spMk id="21" creationId="{4BA5B472-8012-6B02-86F0-E676C60389E8}"/>
          </ac:spMkLst>
        </pc:spChg>
        <pc:spChg chg="add mod">
          <ac:chgData name="Raman Chopra" userId="d7f567fdbafc404d" providerId="LiveId" clId="{D59E9A38-2DA0-463C-94D0-9E435DD0D2DB}" dt="2024-02-17T00:44:27.055" v="2350" actId="1076"/>
          <ac:spMkLst>
            <pc:docMk/>
            <pc:sldMk cId="518154833" sldId="335"/>
            <ac:spMk id="22" creationId="{CCBB29E8-C95E-2AB5-7825-B36823C5866A}"/>
          </ac:spMkLst>
        </pc:spChg>
        <pc:spChg chg="add mod">
          <ac:chgData name="Raman Chopra" userId="d7f567fdbafc404d" providerId="LiveId" clId="{D59E9A38-2DA0-463C-94D0-9E435DD0D2DB}" dt="2024-02-17T00:47:06.265" v="2384" actId="208"/>
          <ac:spMkLst>
            <pc:docMk/>
            <pc:sldMk cId="518154833" sldId="335"/>
            <ac:spMk id="23" creationId="{BF0DC2C0-AC42-4F77-0091-5CEA14DAB26C}"/>
          </ac:spMkLst>
        </pc:spChg>
        <pc:spChg chg="add mod">
          <ac:chgData name="Raman Chopra" userId="d7f567fdbafc404d" providerId="LiveId" clId="{D59E9A38-2DA0-463C-94D0-9E435DD0D2DB}" dt="2024-02-17T00:47:15.613" v="2390" actId="1035"/>
          <ac:spMkLst>
            <pc:docMk/>
            <pc:sldMk cId="518154833" sldId="335"/>
            <ac:spMk id="24" creationId="{D960B562-842A-05BE-D4CE-D9E3378497F8}"/>
          </ac:spMkLst>
        </pc:spChg>
        <pc:picChg chg="mod">
          <ac:chgData name="Raman Chopra" userId="d7f567fdbafc404d" providerId="LiveId" clId="{D59E9A38-2DA0-463C-94D0-9E435DD0D2DB}" dt="2024-02-17T00:44:15.470" v="2349" actId="1076"/>
          <ac:picMkLst>
            <pc:docMk/>
            <pc:sldMk cId="518154833" sldId="335"/>
            <ac:picMk id="9" creationId="{83EE17B6-E656-78CA-A871-F6202C5BEA0C}"/>
          </ac:picMkLst>
        </pc:picChg>
      </pc:sldChg>
      <pc:sldChg chg="addSp delSp modSp add mod">
        <pc:chgData name="Raman Chopra" userId="d7f567fdbafc404d" providerId="LiveId" clId="{D59E9A38-2DA0-463C-94D0-9E435DD0D2DB}" dt="2024-02-17T00:51:01.070" v="2524" actId="20577"/>
        <pc:sldMkLst>
          <pc:docMk/>
          <pc:sldMk cId="337551999" sldId="336"/>
        </pc:sldMkLst>
        <pc:spChg chg="mod">
          <ac:chgData name="Raman Chopra" userId="d7f567fdbafc404d" providerId="LiveId" clId="{D59E9A38-2DA0-463C-94D0-9E435DD0D2DB}" dt="2024-02-16T10:55:11.240" v="1750" actId="20577"/>
          <ac:spMkLst>
            <pc:docMk/>
            <pc:sldMk cId="337551999" sldId="336"/>
            <ac:spMk id="2" creationId="{98A7C7E2-5A61-0771-1856-BC53F4ED5E6D}"/>
          </ac:spMkLst>
        </pc:spChg>
        <pc:spChg chg="mod">
          <ac:chgData name="Raman Chopra" userId="d7f567fdbafc404d" providerId="LiveId" clId="{D59E9A38-2DA0-463C-94D0-9E435DD0D2DB}" dt="2024-02-16T11:18:46.479" v="1823" actId="1076"/>
          <ac:spMkLst>
            <pc:docMk/>
            <pc:sldMk cId="337551999" sldId="336"/>
            <ac:spMk id="11" creationId="{8087D8F5-ECC8-148B-ED94-B8C107E96EDA}"/>
          </ac:spMkLst>
        </pc:spChg>
        <pc:spChg chg="mod">
          <ac:chgData name="Raman Chopra" userId="d7f567fdbafc404d" providerId="LiveId" clId="{D59E9A38-2DA0-463C-94D0-9E435DD0D2DB}" dt="2024-02-17T00:48:43.552" v="2432" actId="1076"/>
          <ac:spMkLst>
            <pc:docMk/>
            <pc:sldMk cId="337551999" sldId="336"/>
            <ac:spMk id="12" creationId="{7929E77D-8373-76AA-C825-0FE316FB4DC1}"/>
          </ac:spMkLst>
        </pc:spChg>
        <pc:spChg chg="add mod">
          <ac:chgData name="Raman Chopra" userId="d7f567fdbafc404d" providerId="LiveId" clId="{D59E9A38-2DA0-463C-94D0-9E435DD0D2DB}" dt="2024-02-17T00:49:41.186" v="2481" actId="2085"/>
          <ac:spMkLst>
            <pc:docMk/>
            <pc:sldMk cId="337551999" sldId="336"/>
            <ac:spMk id="13" creationId="{9FD37349-2F6F-AC34-361E-03BB93779956}"/>
          </ac:spMkLst>
        </pc:spChg>
        <pc:spChg chg="del">
          <ac:chgData name="Raman Chopra" userId="d7f567fdbafc404d" providerId="LiveId" clId="{D59E9A38-2DA0-463C-94D0-9E435DD0D2DB}" dt="2024-02-16T14:51:52.249" v="2199" actId="478"/>
          <ac:spMkLst>
            <pc:docMk/>
            <pc:sldMk cId="337551999" sldId="336"/>
            <ac:spMk id="14" creationId="{3152591E-78DC-EA3A-83C1-1FFC75C51808}"/>
          </ac:spMkLst>
        </pc:spChg>
        <pc:spChg chg="add mod">
          <ac:chgData name="Raman Chopra" userId="d7f567fdbafc404d" providerId="LiveId" clId="{D59E9A38-2DA0-463C-94D0-9E435DD0D2DB}" dt="2024-02-17T00:48:35.301" v="2431" actId="1076"/>
          <ac:spMkLst>
            <pc:docMk/>
            <pc:sldMk cId="337551999" sldId="336"/>
            <ac:spMk id="15" creationId="{1E0B7041-8E19-AD6F-4251-DCD68780166C}"/>
          </ac:spMkLst>
        </pc:spChg>
        <pc:spChg chg="mod">
          <ac:chgData name="Raman Chopra" userId="d7f567fdbafc404d" providerId="LiveId" clId="{D59E9A38-2DA0-463C-94D0-9E435DD0D2DB}" dt="2024-02-17T00:51:01.070" v="2524" actId="20577"/>
          <ac:spMkLst>
            <pc:docMk/>
            <pc:sldMk cId="337551999" sldId="336"/>
            <ac:spMk id="17" creationId="{6D68C4F7-44C0-5A4F-91F4-0791E70A1D85}"/>
          </ac:spMkLst>
        </pc:spChg>
        <pc:spChg chg="del mod">
          <ac:chgData name="Raman Chopra" userId="d7f567fdbafc404d" providerId="LiveId" clId="{D59E9A38-2DA0-463C-94D0-9E435DD0D2DB}" dt="2024-02-16T14:51:28.411" v="2197" actId="478"/>
          <ac:spMkLst>
            <pc:docMk/>
            <pc:sldMk cId="337551999" sldId="336"/>
            <ac:spMk id="18" creationId="{CD625B7B-317F-488D-B453-F6866F27A992}"/>
          </ac:spMkLst>
        </pc:spChg>
        <pc:spChg chg="mod">
          <ac:chgData name="Raman Chopra" userId="d7f567fdbafc404d" providerId="LiveId" clId="{D59E9A38-2DA0-463C-94D0-9E435DD0D2DB}" dt="2024-02-17T00:50:18.466" v="2501" actId="14100"/>
          <ac:spMkLst>
            <pc:docMk/>
            <pc:sldMk cId="337551999" sldId="336"/>
            <ac:spMk id="19" creationId="{E6F70959-A8E8-D9D7-CC6A-F74D9D0E6565}"/>
          </ac:spMkLst>
        </pc:spChg>
        <pc:spChg chg="mod">
          <ac:chgData name="Raman Chopra" userId="d7f567fdbafc404d" providerId="LiveId" clId="{D59E9A38-2DA0-463C-94D0-9E435DD0D2DB}" dt="2024-02-16T14:51:57.282" v="2200" actId="1076"/>
          <ac:spMkLst>
            <pc:docMk/>
            <pc:sldMk cId="337551999" sldId="336"/>
            <ac:spMk id="20" creationId="{47EFA1F8-6CCE-8F3B-F4CA-1D8BE3905237}"/>
          </ac:spMkLst>
        </pc:spChg>
        <pc:spChg chg="mod">
          <ac:chgData name="Raman Chopra" userId="d7f567fdbafc404d" providerId="LiveId" clId="{D59E9A38-2DA0-463C-94D0-9E435DD0D2DB}" dt="2024-02-17T00:49:31.510" v="2480" actId="1036"/>
          <ac:spMkLst>
            <pc:docMk/>
            <pc:sldMk cId="337551999" sldId="336"/>
            <ac:spMk id="22" creationId="{EBB45334-B409-087D-3CBB-4C55FB064570}"/>
          </ac:spMkLst>
        </pc:spChg>
        <pc:picChg chg="add mod ord">
          <ac:chgData name="Raman Chopra" userId="d7f567fdbafc404d" providerId="LiveId" clId="{D59E9A38-2DA0-463C-94D0-9E435DD0D2DB}" dt="2024-02-17T00:48:26.114" v="2429" actId="1036"/>
          <ac:picMkLst>
            <pc:docMk/>
            <pc:sldMk cId="337551999" sldId="336"/>
            <ac:picMk id="4" creationId="{B3352DB3-546C-2235-0B44-DEE308B71753}"/>
          </ac:picMkLst>
        </pc:picChg>
        <pc:picChg chg="del">
          <ac:chgData name="Raman Chopra" userId="d7f567fdbafc404d" providerId="LiveId" clId="{D59E9A38-2DA0-463C-94D0-9E435DD0D2DB}" dt="2024-02-16T11:22:01.748" v="1915" actId="478"/>
          <ac:picMkLst>
            <pc:docMk/>
            <pc:sldMk cId="337551999" sldId="336"/>
            <ac:picMk id="9" creationId="{F950D50F-68AF-3C48-F870-9A4887C010F2}"/>
          </ac:picMkLst>
        </pc:picChg>
      </pc:sldChg>
      <pc:sldChg chg="addSp delSp modSp new mod modShow">
        <pc:chgData name="Raman Chopra" userId="d7f567fdbafc404d" providerId="LiveId" clId="{D59E9A38-2DA0-463C-94D0-9E435DD0D2DB}" dt="2024-02-17T00:52:59.064" v="2525" actId="729"/>
        <pc:sldMkLst>
          <pc:docMk/>
          <pc:sldMk cId="725645944" sldId="337"/>
        </pc:sldMkLst>
        <pc:spChg chg="del">
          <ac:chgData name="Raman Chopra" userId="d7f567fdbafc404d" providerId="LiveId" clId="{D59E9A38-2DA0-463C-94D0-9E435DD0D2DB}" dt="2024-02-16T11:22:10.753" v="1917" actId="478"/>
          <ac:spMkLst>
            <pc:docMk/>
            <pc:sldMk cId="725645944" sldId="337"/>
            <ac:spMk id="2" creationId="{9159615F-386A-BC0F-9491-E9FE3854ED93}"/>
          </ac:spMkLst>
        </pc:spChg>
        <pc:spChg chg="del">
          <ac:chgData name="Raman Chopra" userId="d7f567fdbafc404d" providerId="LiveId" clId="{D59E9A38-2DA0-463C-94D0-9E435DD0D2DB}" dt="2024-02-16T11:22:10.753" v="1917" actId="478"/>
          <ac:spMkLst>
            <pc:docMk/>
            <pc:sldMk cId="725645944" sldId="337"/>
            <ac:spMk id="3" creationId="{AF5DB455-08E6-932F-B48C-2FE53350F0CD}"/>
          </ac:spMkLst>
        </pc:spChg>
        <pc:spChg chg="del">
          <ac:chgData name="Raman Chopra" userId="d7f567fdbafc404d" providerId="LiveId" clId="{D59E9A38-2DA0-463C-94D0-9E435DD0D2DB}" dt="2024-02-16T11:22:10.753" v="1917" actId="478"/>
          <ac:spMkLst>
            <pc:docMk/>
            <pc:sldMk cId="725645944" sldId="337"/>
            <ac:spMk id="4" creationId="{929DF836-3A96-EF47-80BF-0A25F9C64D6A}"/>
          </ac:spMkLst>
        </pc:spChg>
        <pc:spChg chg="add mod">
          <ac:chgData name="Raman Chopra" userId="d7f567fdbafc404d" providerId="LiveId" clId="{D59E9A38-2DA0-463C-94D0-9E435DD0D2DB}" dt="2024-02-16T14:23:40.948" v="2113" actId="1037"/>
          <ac:spMkLst>
            <pc:docMk/>
            <pc:sldMk cId="725645944" sldId="337"/>
            <ac:spMk id="5" creationId="{91CD88C7-0504-7951-A0CA-78F85A593404}"/>
          </ac:spMkLst>
        </pc:spChg>
        <pc:spChg chg="add mod">
          <ac:chgData name="Raman Chopra" userId="d7f567fdbafc404d" providerId="LiveId" clId="{D59E9A38-2DA0-463C-94D0-9E435DD0D2DB}" dt="2024-02-16T14:23:40.948" v="2113" actId="1037"/>
          <ac:spMkLst>
            <pc:docMk/>
            <pc:sldMk cId="725645944" sldId="337"/>
            <ac:spMk id="6" creationId="{0B27959C-966C-9AB6-03A2-77F7F0E06EA8}"/>
          </ac:spMkLst>
        </pc:spChg>
        <pc:spChg chg="add mod">
          <ac:chgData name="Raman Chopra" userId="d7f567fdbafc404d" providerId="LiveId" clId="{D59E9A38-2DA0-463C-94D0-9E435DD0D2DB}" dt="2024-02-16T14:23:40.948" v="2113" actId="1037"/>
          <ac:spMkLst>
            <pc:docMk/>
            <pc:sldMk cId="725645944" sldId="337"/>
            <ac:spMk id="7" creationId="{40D16AA6-E886-99C5-8DAC-D9D7D3338E04}"/>
          </ac:spMkLst>
        </pc:spChg>
        <pc:spChg chg="add mod">
          <ac:chgData name="Raman Chopra" userId="d7f567fdbafc404d" providerId="LiveId" clId="{D59E9A38-2DA0-463C-94D0-9E435DD0D2DB}" dt="2024-02-16T14:23:23.306" v="2096" actId="693"/>
          <ac:spMkLst>
            <pc:docMk/>
            <pc:sldMk cId="725645944" sldId="337"/>
            <ac:spMk id="8" creationId="{5BF6B9C3-A8DB-60C1-1DD4-8C304E10C0B4}"/>
          </ac:spMkLst>
        </pc:spChg>
        <pc:cxnChg chg="add mod">
          <ac:chgData name="Raman Chopra" userId="d7f567fdbafc404d" providerId="LiveId" clId="{D59E9A38-2DA0-463C-94D0-9E435DD0D2DB}" dt="2024-02-16T14:23:40.948" v="2113" actId="1037"/>
          <ac:cxnSpMkLst>
            <pc:docMk/>
            <pc:sldMk cId="725645944" sldId="337"/>
            <ac:cxnSpMk id="10" creationId="{C69B7484-1F50-B40D-894E-9200CD45192B}"/>
          </ac:cxnSpMkLst>
        </pc:cxnChg>
        <pc:cxnChg chg="add mod">
          <ac:chgData name="Raman Chopra" userId="d7f567fdbafc404d" providerId="LiveId" clId="{D59E9A38-2DA0-463C-94D0-9E435DD0D2DB}" dt="2024-02-16T14:23:40.948" v="2113" actId="1037"/>
          <ac:cxnSpMkLst>
            <pc:docMk/>
            <pc:sldMk cId="725645944" sldId="337"/>
            <ac:cxnSpMk id="12" creationId="{4A296829-D57B-1C06-5556-55C1F869E89F}"/>
          </ac:cxnSpMkLst>
        </pc:cxnChg>
        <pc:cxnChg chg="add mod">
          <ac:chgData name="Raman Chopra" userId="d7f567fdbafc404d" providerId="LiveId" clId="{D59E9A38-2DA0-463C-94D0-9E435DD0D2DB}" dt="2024-02-16T14:24:23.281" v="2141" actId="14100"/>
          <ac:cxnSpMkLst>
            <pc:docMk/>
            <pc:sldMk cId="725645944" sldId="337"/>
            <ac:cxnSpMk id="15" creationId="{51A3B9C3-FF7D-D656-E0DF-7029F700B638}"/>
          </ac:cxnSpMkLst>
        </pc:cxnChg>
      </pc:sldChg>
      <pc:sldChg chg="addSp delSp modSp new del mod">
        <pc:chgData name="Raman Chopra" userId="d7f567fdbafc404d" providerId="LiveId" clId="{D59E9A38-2DA0-463C-94D0-9E435DD0D2DB}" dt="2024-02-18T10:23:46.789" v="3070" actId="47"/>
        <pc:sldMkLst>
          <pc:docMk/>
          <pc:sldMk cId="3050990433" sldId="338"/>
        </pc:sldMkLst>
        <pc:spChg chg="del">
          <ac:chgData name="Raman Chopra" userId="d7f567fdbafc404d" providerId="LiveId" clId="{D59E9A38-2DA0-463C-94D0-9E435DD0D2DB}" dt="2024-02-18T06:59:12.677" v="2537" actId="478"/>
          <ac:spMkLst>
            <pc:docMk/>
            <pc:sldMk cId="3050990433" sldId="338"/>
            <ac:spMk id="2" creationId="{7AE78240-7476-661E-6A32-3889DA7558A2}"/>
          </ac:spMkLst>
        </pc:spChg>
        <pc:spChg chg="del">
          <ac:chgData name="Raman Chopra" userId="d7f567fdbafc404d" providerId="LiveId" clId="{D59E9A38-2DA0-463C-94D0-9E435DD0D2DB}" dt="2024-02-18T06:59:12.677" v="2537" actId="478"/>
          <ac:spMkLst>
            <pc:docMk/>
            <pc:sldMk cId="3050990433" sldId="338"/>
            <ac:spMk id="3" creationId="{2133F693-5FC0-4716-1662-AFF142BD2E43}"/>
          </ac:spMkLst>
        </pc:spChg>
        <pc:spChg chg="del">
          <ac:chgData name="Raman Chopra" userId="d7f567fdbafc404d" providerId="LiveId" clId="{D59E9A38-2DA0-463C-94D0-9E435DD0D2DB}" dt="2024-02-18T06:59:12.677" v="2537" actId="478"/>
          <ac:spMkLst>
            <pc:docMk/>
            <pc:sldMk cId="3050990433" sldId="338"/>
            <ac:spMk id="4" creationId="{561CBC43-35E3-1ACA-CB8B-F3DD76FB8315}"/>
          </ac:spMkLst>
        </pc:spChg>
        <pc:spChg chg="add mod">
          <ac:chgData name="Raman Chopra" userId="d7f567fdbafc404d" providerId="LiveId" clId="{D59E9A38-2DA0-463C-94D0-9E435DD0D2DB}" dt="2024-02-18T07:03:23.659" v="2688" actId="1076"/>
          <ac:spMkLst>
            <pc:docMk/>
            <pc:sldMk cId="3050990433" sldId="338"/>
            <ac:spMk id="5" creationId="{3A94CD74-4191-9134-0C09-119FD2157C36}"/>
          </ac:spMkLst>
        </pc:spChg>
        <pc:spChg chg="add mod">
          <ac:chgData name="Raman Chopra" userId="d7f567fdbafc404d" providerId="LiveId" clId="{D59E9A38-2DA0-463C-94D0-9E435DD0D2DB}" dt="2024-02-18T07:00:53.140" v="2569" actId="14100"/>
          <ac:spMkLst>
            <pc:docMk/>
            <pc:sldMk cId="3050990433" sldId="338"/>
            <ac:spMk id="7" creationId="{E4ECCB08-8746-D299-2719-F9CEAB046A68}"/>
          </ac:spMkLst>
        </pc:spChg>
        <pc:spChg chg="add mod">
          <ac:chgData name="Raman Chopra" userId="d7f567fdbafc404d" providerId="LiveId" clId="{D59E9A38-2DA0-463C-94D0-9E435DD0D2DB}" dt="2024-02-18T07:01:02.405" v="2570" actId="1076"/>
          <ac:spMkLst>
            <pc:docMk/>
            <pc:sldMk cId="3050990433" sldId="338"/>
            <ac:spMk id="8" creationId="{513F909C-B783-6484-ECB6-71CBDF00198F}"/>
          </ac:spMkLst>
        </pc:spChg>
        <pc:spChg chg="add mod">
          <ac:chgData name="Raman Chopra" userId="d7f567fdbafc404d" providerId="LiveId" clId="{D59E9A38-2DA0-463C-94D0-9E435DD0D2DB}" dt="2024-02-18T07:01:07.588" v="2571" actId="1076"/>
          <ac:spMkLst>
            <pc:docMk/>
            <pc:sldMk cId="3050990433" sldId="338"/>
            <ac:spMk id="9" creationId="{A2CE0A71-E0CC-BFF8-7387-A1A8331C8C66}"/>
          </ac:spMkLst>
        </pc:spChg>
        <pc:spChg chg="add mod">
          <ac:chgData name="Raman Chopra" userId="d7f567fdbafc404d" providerId="LiveId" clId="{D59E9A38-2DA0-463C-94D0-9E435DD0D2DB}" dt="2024-02-18T07:01:48.925" v="2599" actId="14100"/>
          <ac:spMkLst>
            <pc:docMk/>
            <pc:sldMk cId="3050990433" sldId="338"/>
            <ac:spMk id="10" creationId="{540A775D-73B8-9666-6DC8-FB39AC874587}"/>
          </ac:spMkLst>
        </pc:spChg>
        <pc:spChg chg="add mod">
          <ac:chgData name="Raman Chopra" userId="d7f567fdbafc404d" providerId="LiveId" clId="{D59E9A38-2DA0-463C-94D0-9E435DD0D2DB}" dt="2024-02-18T07:01:28.099" v="2581" actId="20577"/>
          <ac:spMkLst>
            <pc:docMk/>
            <pc:sldMk cId="3050990433" sldId="338"/>
            <ac:spMk id="11" creationId="{A824A2F1-5D2B-4E82-6E6A-64230A3EC6EB}"/>
          </ac:spMkLst>
        </pc:spChg>
        <pc:spChg chg="add mod">
          <ac:chgData name="Raman Chopra" userId="d7f567fdbafc404d" providerId="LiveId" clId="{D59E9A38-2DA0-463C-94D0-9E435DD0D2DB}" dt="2024-02-18T07:02:00.996" v="2600"/>
          <ac:spMkLst>
            <pc:docMk/>
            <pc:sldMk cId="3050990433" sldId="338"/>
            <ac:spMk id="12" creationId="{173C864A-B7F4-C767-36BC-A56DC4C8AEC0}"/>
          </ac:spMkLst>
        </pc:spChg>
        <pc:spChg chg="add mod">
          <ac:chgData name="Raman Chopra" userId="d7f567fdbafc404d" providerId="LiveId" clId="{D59E9A38-2DA0-463C-94D0-9E435DD0D2DB}" dt="2024-02-18T07:02:00.996" v="2600"/>
          <ac:spMkLst>
            <pc:docMk/>
            <pc:sldMk cId="3050990433" sldId="338"/>
            <ac:spMk id="13" creationId="{9185C68B-15FB-2BA0-5ACD-3BF4D94737DF}"/>
          </ac:spMkLst>
        </pc:spChg>
        <pc:spChg chg="add mod">
          <ac:chgData name="Raman Chopra" userId="d7f567fdbafc404d" providerId="LiveId" clId="{D59E9A38-2DA0-463C-94D0-9E435DD0D2DB}" dt="2024-02-18T07:02:00.996" v="2600"/>
          <ac:spMkLst>
            <pc:docMk/>
            <pc:sldMk cId="3050990433" sldId="338"/>
            <ac:spMk id="14" creationId="{B54F664D-959A-4407-4497-5433D2701F4E}"/>
          </ac:spMkLst>
        </pc:spChg>
        <pc:spChg chg="add mod">
          <ac:chgData name="Raman Chopra" userId="d7f567fdbafc404d" providerId="LiveId" clId="{D59E9A38-2DA0-463C-94D0-9E435DD0D2DB}" dt="2024-02-18T07:02:00.996" v="2600"/>
          <ac:spMkLst>
            <pc:docMk/>
            <pc:sldMk cId="3050990433" sldId="338"/>
            <ac:spMk id="15" creationId="{B5A65CCA-90CE-3223-BDD8-1B32581494A2}"/>
          </ac:spMkLst>
        </pc:spChg>
        <pc:spChg chg="add mod">
          <ac:chgData name="Raman Chopra" userId="d7f567fdbafc404d" providerId="LiveId" clId="{D59E9A38-2DA0-463C-94D0-9E435DD0D2DB}" dt="2024-02-18T07:02:00.996" v="2600"/>
          <ac:spMkLst>
            <pc:docMk/>
            <pc:sldMk cId="3050990433" sldId="338"/>
            <ac:spMk id="16" creationId="{7E1821D8-D5D2-80A5-8233-D14A8743B934}"/>
          </ac:spMkLst>
        </pc:spChg>
        <pc:spChg chg="add mod">
          <ac:chgData name="Raman Chopra" userId="d7f567fdbafc404d" providerId="LiveId" clId="{D59E9A38-2DA0-463C-94D0-9E435DD0D2DB}" dt="2024-02-18T07:03:32.618" v="2710" actId="1038"/>
          <ac:spMkLst>
            <pc:docMk/>
            <pc:sldMk cId="3050990433" sldId="338"/>
            <ac:spMk id="17" creationId="{39FB5200-4EAE-A93A-0290-87B858457B43}"/>
          </ac:spMkLst>
        </pc:spChg>
        <pc:spChg chg="add mod">
          <ac:chgData name="Raman Chopra" userId="d7f567fdbafc404d" providerId="LiveId" clId="{D59E9A38-2DA0-463C-94D0-9E435DD0D2DB}" dt="2024-02-18T07:06:05.931" v="2771" actId="14100"/>
          <ac:spMkLst>
            <pc:docMk/>
            <pc:sldMk cId="3050990433" sldId="338"/>
            <ac:spMk id="18" creationId="{1C4F1697-3FF8-B56E-3002-84C77D20F88C}"/>
          </ac:spMkLst>
        </pc:spChg>
        <pc:spChg chg="add mod">
          <ac:chgData name="Raman Chopra" userId="d7f567fdbafc404d" providerId="LiveId" clId="{D59E9A38-2DA0-463C-94D0-9E435DD0D2DB}" dt="2024-02-18T07:05:48.213" v="2745" actId="20577"/>
          <ac:spMkLst>
            <pc:docMk/>
            <pc:sldMk cId="3050990433" sldId="338"/>
            <ac:spMk id="19" creationId="{8D2EAC51-EE24-F083-85C4-3E72C8AB122F}"/>
          </ac:spMkLst>
        </pc:spChg>
        <pc:spChg chg="add mod">
          <ac:chgData name="Raman Chopra" userId="d7f567fdbafc404d" providerId="LiveId" clId="{D59E9A38-2DA0-463C-94D0-9E435DD0D2DB}" dt="2024-02-18T07:05:35.497" v="2735" actId="20577"/>
          <ac:spMkLst>
            <pc:docMk/>
            <pc:sldMk cId="3050990433" sldId="338"/>
            <ac:spMk id="20" creationId="{9C084BC9-8F89-B454-D513-A3FFD08999D3}"/>
          </ac:spMkLst>
        </pc:spChg>
        <pc:spChg chg="add del mod">
          <ac:chgData name="Raman Chopra" userId="d7f567fdbafc404d" providerId="LiveId" clId="{D59E9A38-2DA0-463C-94D0-9E435DD0D2DB}" dt="2024-02-18T07:03:56.701" v="2714" actId="478"/>
          <ac:spMkLst>
            <pc:docMk/>
            <pc:sldMk cId="3050990433" sldId="338"/>
            <ac:spMk id="21" creationId="{97AE825A-CED0-EEEE-24BD-920385CA3926}"/>
          </ac:spMkLst>
        </pc:spChg>
        <pc:graphicFrameChg chg="add mod modGraphic">
          <ac:chgData name="Raman Chopra" userId="d7f567fdbafc404d" providerId="LiveId" clId="{D59E9A38-2DA0-463C-94D0-9E435DD0D2DB}" dt="2024-02-18T07:04:38.497" v="2719" actId="20577"/>
          <ac:graphicFrameMkLst>
            <pc:docMk/>
            <pc:sldMk cId="3050990433" sldId="338"/>
            <ac:graphicFrameMk id="6" creationId="{C9121968-1BBE-8E22-C43F-C65A3FC1D647}"/>
          </ac:graphicFrameMkLst>
        </pc:graphicFrameChg>
      </pc:sldChg>
      <pc:sldChg chg="addSp modSp new del mod ord">
        <pc:chgData name="Raman Chopra" userId="d7f567fdbafc404d" providerId="LiveId" clId="{D59E9A38-2DA0-463C-94D0-9E435DD0D2DB}" dt="2024-02-18T10:23:45.487" v="3069" actId="47"/>
        <pc:sldMkLst>
          <pc:docMk/>
          <pc:sldMk cId="1293381233" sldId="339"/>
        </pc:sldMkLst>
        <pc:spChg chg="mod">
          <ac:chgData name="Raman Chopra" userId="d7f567fdbafc404d" providerId="LiveId" clId="{D59E9A38-2DA0-463C-94D0-9E435DD0D2DB}" dt="2024-02-18T07:12:04.492" v="2937" actId="20577"/>
          <ac:spMkLst>
            <pc:docMk/>
            <pc:sldMk cId="1293381233" sldId="339"/>
            <ac:spMk id="2" creationId="{50674C8A-A312-A028-6D33-9258F072BDAB}"/>
          </ac:spMkLst>
        </pc:spChg>
        <pc:spChg chg="mod">
          <ac:chgData name="Raman Chopra" userId="d7f567fdbafc404d" providerId="LiveId" clId="{D59E9A38-2DA0-463C-94D0-9E435DD0D2DB}" dt="2024-02-18T07:16:58.539" v="3053" actId="20577"/>
          <ac:spMkLst>
            <pc:docMk/>
            <pc:sldMk cId="1293381233" sldId="339"/>
            <ac:spMk id="3" creationId="{BF3B6611-AD91-4DF7-EDD7-70FC8C6AE092}"/>
          </ac:spMkLst>
        </pc:spChg>
        <pc:spChg chg="add mod">
          <ac:chgData name="Raman Chopra" userId="d7f567fdbafc404d" providerId="LiveId" clId="{D59E9A38-2DA0-463C-94D0-9E435DD0D2DB}" dt="2024-02-18T07:10:03.980" v="2918"/>
          <ac:spMkLst>
            <pc:docMk/>
            <pc:sldMk cId="1293381233" sldId="339"/>
            <ac:spMk id="5" creationId="{D14EDBC4-E8B8-C1EA-E65D-34CD5517C19C}"/>
          </ac:spMkLst>
        </pc:spChg>
        <pc:graphicFrameChg chg="add mod modGraphic">
          <ac:chgData name="Raman Chopra" userId="d7f567fdbafc404d" providerId="LiveId" clId="{D59E9A38-2DA0-463C-94D0-9E435DD0D2DB}" dt="2024-02-18T07:10:29.416" v="2925" actId="1076"/>
          <ac:graphicFrameMkLst>
            <pc:docMk/>
            <pc:sldMk cId="1293381233" sldId="339"/>
            <ac:graphicFrameMk id="6" creationId="{FFFE4076-B298-041F-DD59-B5CA7B0C71A8}"/>
          </ac:graphicFrameMkLst>
        </pc:graphicFrameChg>
        <pc:graphicFrameChg chg="add mod">
          <ac:chgData name="Raman Chopra" userId="d7f567fdbafc404d" providerId="LiveId" clId="{D59E9A38-2DA0-463C-94D0-9E435DD0D2DB}" dt="2024-02-18T07:17:26.191" v="3068" actId="1035"/>
          <ac:graphicFrameMkLst>
            <pc:docMk/>
            <pc:sldMk cId="1293381233" sldId="339"/>
            <ac:graphicFrameMk id="7" creationId="{9900FDFF-E683-5AFC-59FA-BB10B32BB2E6}"/>
          </ac:graphicFrameMkLst>
        </pc:graphicFrameChg>
      </pc:sldChg>
    </pc:docChg>
  </pc:docChgLst>
  <pc:docChgLst>
    <pc:chgData name="Mokarbeen Ansari" userId="aa718d5ce8d8b729" providerId="Windows Live" clId="Web-{F7228DEC-C7D6-4BDC-84A8-1FBD06BBCB8F}"/>
    <pc:docChg chg="modSld">
      <pc:chgData name="Mokarbeen Ansari" userId="aa718d5ce8d8b729" providerId="Windows Live" clId="Web-{F7228DEC-C7D6-4BDC-84A8-1FBD06BBCB8F}" dt="2024-01-31T03:57:52.727" v="17" actId="20577"/>
      <pc:docMkLst>
        <pc:docMk/>
      </pc:docMkLst>
      <pc:sldChg chg="modSp">
        <pc:chgData name="Mokarbeen Ansari" userId="aa718d5ce8d8b729" providerId="Windows Live" clId="Web-{F7228DEC-C7D6-4BDC-84A8-1FBD06BBCB8F}" dt="2024-01-31T03:57:52.727" v="17" actId="20577"/>
        <pc:sldMkLst>
          <pc:docMk/>
          <pc:sldMk cId="3699567568" sldId="270"/>
        </pc:sldMkLst>
        <pc:spChg chg="mod">
          <ac:chgData name="Mokarbeen Ansari" userId="aa718d5ce8d8b729" providerId="Windows Live" clId="Web-{F7228DEC-C7D6-4BDC-84A8-1FBD06BBCB8F}" dt="2024-01-31T03:57:52.727" v="17" actId="20577"/>
          <ac:spMkLst>
            <pc:docMk/>
            <pc:sldMk cId="3699567568" sldId="270"/>
            <ac:spMk id="3" creationId="{C118175E-0C36-656A-8535-B806028926C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6C844-EDA4-429D-87FB-662F596C9F30}" type="datetimeFigureOut">
              <a:t>3/15/24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5FF0E-3AAC-492C-965B-7B4A32E8165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116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4333-EDCB-768D-D694-4FA374C88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8F6BA-A771-5199-B454-4137B42B8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C62A8-5E14-FA7C-D2D9-A91C5617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CADB1-111D-22D3-EDB1-E043DC32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3105E-4498-96A3-0C5F-A5E57928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9540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33A4-C03D-26A7-C451-392D04E6A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9E290-0E60-50DC-3A6D-AFC921C4E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BB31-5065-A920-BCE3-A6379F31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0F398-CC52-3E67-DDF6-C862313C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2AE45-AD9E-08FA-1F71-75DFC9E0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5106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F91D67-8C5B-5055-B5D2-6BAAE7E95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31080-7646-1B9C-C36F-D2F6BB874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404C4-6EA5-D815-E9B2-7CDBB94E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FDD0D-44E3-A86F-6F17-A722DA9F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417A5-F8F0-AA31-71DF-34D65849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49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6418-E00D-D82B-5A6A-A2532DB4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E6B97-B778-7455-F70C-FD8D34E3F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37FB2-C318-A7C1-BABA-0AC6FA5B3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FC2A1-527D-0AA9-D04D-3D2766CE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00CB2-5293-8DFA-B3B2-A0B592B4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95515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FA87-C082-E0DD-3D37-67F1640E6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F515E-EB4A-D143-3D90-D5CB68882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15D29-75FB-CFE9-A973-A208274B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68659-4604-1E12-A046-E65E9BFA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55C1A-5CB6-A517-F4CC-78B642B3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73488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4BD7-8381-6AF7-2A34-97F11643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5CF0-745C-8F39-DDFC-095163A6D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0486A-0B81-6F67-77F7-3933C2505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CEC8B-FF84-E5F1-CD4B-B7DEE25F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1157-B890-E7C2-8551-9CFA55DF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34098-4893-052D-13DF-57AA3726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45020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ED4B-5B6D-B5E5-67B7-D97BFC6B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83AD3-D8DD-C9C8-4A8D-6E90DEEDC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0F8FC-1E86-8328-5873-1F1FD4540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1E56A-9B29-8C99-0F9B-DFA73577B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51D20-42E2-AA82-6A29-ED75844F6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06B38-A61F-CFF2-455E-2A0DB1CB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3/15/24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ADB39-BBED-F460-3284-9B01BBA7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78CB4-F5B2-2F08-FCB4-B7EFC7D9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97184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7DB33-3161-3CA7-5DA9-9AEFA7BE3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59199-60FE-8A27-4D17-58FA57F0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772E0-839B-C3B1-7E64-0C867735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A1759-598D-988C-8124-2E5044B1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73823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1F3F0-F2B3-F675-7BAB-1AD2134A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3/15/24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4FB0A-DFB7-0737-F37C-440DCA48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97C01-947E-5E24-DB3F-90342EF0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2578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1832-2691-E74A-0F3A-2DE9A6E44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BD6CD-D7DC-A4E9-FD78-EA239F4F5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0C722-544A-95F1-1DAD-FAD83B663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BCDEF-8A4D-1FA5-888F-D5A3A2CE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4BD8F-AAAC-F32F-ABC2-37A3D3BC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79EF9-CB21-BEC5-2A25-591C945D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76831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CBD3-5050-C329-F415-37149188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B2BE8C-8AFF-7B97-17DD-E10D476C8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1A6C9-352E-F0FC-857A-200063A76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AEC32-A02D-AF36-A64E-290A392B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0ECF5-F111-F43D-1DD0-2623EE22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D8375-499D-DCA7-5D7B-91DD95B7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1198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89A0B-DE9F-F1C6-643E-DCA32D53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3DDAA-3094-DBCE-F38B-123FB91FD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0BF9E-5E8A-1649-84DC-281A5BAAC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BAA55-1E9E-7548-B8E8-57DCFFC5FA21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EDD1E-16D6-9C67-B90A-3F23927ED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Navigating the Future of Learning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C0268-EDD9-BFDA-9A07-5241871BF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6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26D0CFA-48B8-3E4B-1A49-D1519B523717}"/>
              </a:ext>
            </a:extLst>
          </p:cNvPr>
          <p:cNvSpPr/>
          <p:nvPr/>
        </p:nvSpPr>
        <p:spPr>
          <a:xfrm>
            <a:off x="0" y="1"/>
            <a:ext cx="1948169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F0842-65B7-CA57-2F5A-D61967EF9A86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6E1CFB-A153-D93E-36A4-626934EA70A2}"/>
              </a:ext>
            </a:extLst>
          </p:cNvPr>
          <p:cNvSpPr/>
          <p:nvPr/>
        </p:nvSpPr>
        <p:spPr>
          <a:xfrm>
            <a:off x="0" y="5572125"/>
            <a:ext cx="12187542" cy="1285876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0E1369-B664-5A34-37EB-F2E23636CCE2}"/>
              </a:ext>
            </a:extLst>
          </p:cNvPr>
          <p:cNvSpPr/>
          <p:nvPr/>
        </p:nvSpPr>
        <p:spPr>
          <a:xfrm>
            <a:off x="-260" y="5572124"/>
            <a:ext cx="12193758" cy="5834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16A07B-D1C1-CCF8-D7C5-0E48127EB26A}"/>
              </a:ext>
            </a:extLst>
          </p:cNvPr>
          <p:cNvSpPr/>
          <p:nvPr/>
        </p:nvSpPr>
        <p:spPr>
          <a:xfrm>
            <a:off x="1291568" y="-1"/>
            <a:ext cx="656603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C46304-707F-3EF8-C7C9-2F0B0A921B41}"/>
              </a:ext>
            </a:extLst>
          </p:cNvPr>
          <p:cNvSpPr txBox="1"/>
          <p:nvPr/>
        </p:nvSpPr>
        <p:spPr>
          <a:xfrm>
            <a:off x="1396344" y="5505306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sp>
        <p:nvSpPr>
          <p:cNvPr id="15" name="Google Shape;143;p1">
            <a:extLst>
              <a:ext uri="{FF2B5EF4-FFF2-40B4-BE49-F238E27FC236}">
                <a16:creationId xmlns:a16="http://schemas.microsoft.com/office/drawing/2014/main" id="{C9764481-C48B-F71F-0C2D-6C544B78BD03}"/>
              </a:ext>
            </a:extLst>
          </p:cNvPr>
          <p:cNvSpPr txBox="1">
            <a:spLocks noGrp="1"/>
          </p:cNvSpPr>
          <p:nvPr/>
        </p:nvSpPr>
        <p:spPr>
          <a:xfrm>
            <a:off x="2428669" y="1600200"/>
            <a:ext cx="8329031" cy="268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5400"/>
              <a:buFont typeface="Arial"/>
              <a:buNone/>
            </a:pPr>
            <a:r>
              <a:rPr lang="en-US" b="1">
                <a:solidFill>
                  <a:schemeClr val="tx1"/>
                </a:solidFill>
              </a:rPr>
              <a:t>Impact of Generative AI</a:t>
            </a:r>
            <a:endParaRPr b="1">
              <a:solidFill>
                <a:schemeClr val="tx1"/>
              </a:solidFill>
            </a:endParaRPr>
          </a:p>
        </p:txBody>
      </p:sp>
      <p:sp>
        <p:nvSpPr>
          <p:cNvPr id="16" name="Google Shape;144;p1">
            <a:extLst>
              <a:ext uri="{FF2B5EF4-FFF2-40B4-BE49-F238E27FC236}">
                <a16:creationId xmlns:a16="http://schemas.microsoft.com/office/drawing/2014/main" id="{BBED11E4-2954-95E1-DDA9-5E0CD86221C7}"/>
              </a:ext>
            </a:extLst>
          </p:cNvPr>
          <p:cNvSpPr txBox="1">
            <a:spLocks noGrp="1"/>
          </p:cNvSpPr>
          <p:nvPr/>
        </p:nvSpPr>
        <p:spPr>
          <a:xfrm>
            <a:off x="2428669" y="4344915"/>
            <a:ext cx="7516442" cy="111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Business and Society</a:t>
            </a:r>
            <a:endParaRPr/>
          </a:p>
        </p:txBody>
      </p:sp>
      <p:pic>
        <p:nvPicPr>
          <p:cNvPr id="4" name="Picture 3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D2D9B059-AD2D-F678-3DA7-C8E036931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881708-A124-2C3C-5ED7-415072930F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3" name="Picture 2" descr="A logo with lines and text&#10;&#10;Description automatically generated">
            <a:extLst>
              <a:ext uri="{FF2B5EF4-FFF2-40B4-BE49-F238E27FC236}">
                <a16:creationId xmlns:a16="http://schemas.microsoft.com/office/drawing/2014/main" id="{EFA24903-6990-28CC-B964-05B2ABDBC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950" y="1123950"/>
            <a:ext cx="4610100" cy="4610100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83693E6C-33AD-1342-B4F1-1F64E23B9BA9}"/>
              </a:ext>
            </a:extLst>
          </p:cNvPr>
          <p:cNvSpPr txBox="1"/>
          <p:nvPr/>
        </p:nvSpPr>
        <p:spPr>
          <a:xfrm>
            <a:off x="475421" y="506772"/>
            <a:ext cx="11241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>
                <a:solidFill>
                  <a:srgbClr val="F2DB5B"/>
                </a:solidFill>
              </a:rPr>
              <a:t>The Generative AI Revolution: A Month-Long AI Exploration</a:t>
            </a:r>
            <a:endParaRPr lang="en-IN" sz="3600">
              <a:solidFill>
                <a:srgbClr val="F2DB5B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2AD6DC-2153-E9AD-2EBD-83588A2F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C3BA25B9-E76F-48BF-33E7-28E630649DB8}"/>
              </a:ext>
            </a:extLst>
          </p:cNvPr>
          <p:cNvSpPr txBox="1"/>
          <p:nvPr/>
        </p:nvSpPr>
        <p:spPr>
          <a:xfrm>
            <a:off x="7240656" y="6397361"/>
            <a:ext cx="49530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>
                <a:solidFill>
                  <a:srgbClr val="F2DB5B"/>
                </a:solidFill>
              </a:rPr>
              <a:t>Week 3: 16th March 2024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4362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555BB-BD56-72BA-E577-2C7C79CE7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1AE67E2-A368-63C0-6B69-D1EC6967D573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24FB92-0A78-E730-028E-F626EC7A02DD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97186-31DB-46B6-E430-8806ACFBBC87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99E689C1-137B-6D56-AC3D-804BD33D3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49E43D94-06FB-9CC2-DF0B-24031693F029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10087601" cy="8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Shop Assistant: </a:t>
            </a:r>
            <a:r>
              <a:rPr lang="en-US" b="1" i="1" dirty="0">
                <a:solidFill>
                  <a:srgbClr val="D7C055"/>
                </a:solidFill>
              </a:rPr>
              <a:t>Stage 2: Step 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17D04-5065-EA1E-BFC4-1714DD22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4F3A55-BF6B-79A0-4F31-785462D34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141" y="1587294"/>
            <a:ext cx="9538190" cy="30799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7F2FB93-6A39-AB19-4164-361823033517}"/>
              </a:ext>
            </a:extLst>
          </p:cNvPr>
          <p:cNvSpPr/>
          <p:nvPr/>
        </p:nvSpPr>
        <p:spPr>
          <a:xfrm>
            <a:off x="1572100" y="1078992"/>
            <a:ext cx="2945036" cy="20482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The Dell Inspiron… </a:t>
            </a:r>
            <a:r>
              <a:rPr lang="en-US" sz="13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Intel Core i5 processor</a:t>
            </a:r>
            <a:r>
              <a:rPr lang="en-US" sz="130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clocked at 2.4 GHz,… With </a:t>
            </a:r>
            <a:r>
              <a:rPr lang="en-US" sz="1300" b="1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8GB of RAM</a:t>
            </a:r>
            <a:r>
              <a:rPr lang="en-US" sz="13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and an SSD, …sports a vibrant </a:t>
            </a:r>
            <a:r>
              <a:rPr lang="en-US" sz="1300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15.6" LCD display</a:t>
            </a:r>
            <a:r>
              <a:rPr lang="en-US" sz="130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with a resolution of 1920x1080, …</a:t>
            </a:r>
            <a:r>
              <a:rPr lang="en-US" sz="13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Weighing just 2.5 kg</a:t>
            </a:r>
            <a:r>
              <a:rPr lang="en-US" sz="130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…Intel UHD GPU …one-year warranty and a battery life of up to 6 hours, …affordable </a:t>
            </a:r>
            <a:r>
              <a:rPr lang="en-US" sz="13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price of 35,000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4C7ACE-E118-7A61-F9E4-4A4B562C03EB}"/>
              </a:ext>
            </a:extLst>
          </p:cNvPr>
          <p:cNvSpPr/>
          <p:nvPr/>
        </p:nvSpPr>
        <p:spPr>
          <a:xfrm>
            <a:off x="8549640" y="1270469"/>
            <a:ext cx="2945037" cy="14178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‘gpu intensity</a:t>
            </a:r>
            <a:r>
              <a:rPr lang="en-IN" sz="14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': 'medium’, </a:t>
            </a:r>
            <a:r>
              <a:rPr lang="en-IN" sz="1400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‘display quality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': 'medium',</a:t>
            </a: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ortability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': 'medium',</a:t>
            </a: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IN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m</a:t>
            </a:r>
            <a:r>
              <a:rPr lang="en-IN" sz="1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ultitasking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': 'high',</a:t>
            </a:r>
          </a:p>
          <a:p>
            <a:r>
              <a:rPr lang="en-IN" sz="14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‘processing speed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': 'medium’ }</a:t>
            </a:r>
          </a:p>
        </p:txBody>
      </p:sp>
    </p:spTree>
    <p:extLst>
      <p:ext uri="{BB962C8B-B14F-4D97-AF65-F5344CB8AC3E}">
        <p14:creationId xmlns:p14="http://schemas.microsoft.com/office/powerpoint/2010/main" val="4063184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DA2C3-10D1-7186-E95D-108C87C10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023EB5D-48B8-E6A5-EA56-AF742D766AA2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E057BE-2B09-78BF-649D-FDECAF591817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9FAC4B-104D-54A2-39D0-CB036E9B65BE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053590E9-D84A-7CFD-21AD-5C2BE5AEB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DFC25376-5572-5E39-F1B9-A4427868FBC5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10087601" cy="8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Shop Assistant: </a:t>
            </a:r>
            <a:r>
              <a:rPr lang="en-US" b="1" i="1" dirty="0">
                <a:solidFill>
                  <a:srgbClr val="D7C055"/>
                </a:solidFill>
              </a:rPr>
              <a:t>Stage 2: Example 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CD51B-8B09-E760-6067-BE8758E0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316681-B9BC-AACA-BC9A-DEF85D134F9C}"/>
              </a:ext>
            </a:extLst>
          </p:cNvPr>
          <p:cNvSpPr/>
          <p:nvPr/>
        </p:nvSpPr>
        <p:spPr>
          <a:xfrm>
            <a:off x="6771450" y="3589303"/>
            <a:ext cx="3414861" cy="15630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‘gpu intensity</a:t>
            </a:r>
            <a:r>
              <a:rPr lang="en-IN" sz="14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': 'medium’,</a:t>
            </a: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‘display quality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': 'medium',</a:t>
            </a: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‘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ortability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': 'medium',</a:t>
            </a: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‘</a:t>
            </a:r>
            <a:r>
              <a:rPr lang="en-IN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m</a:t>
            </a:r>
            <a:r>
              <a:rPr lang="en-IN" sz="1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ultitasking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': 'high',</a:t>
            </a: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‘processing speed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': 'medium'</a:t>
            </a:r>
          </a:p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1BF4D-FD95-E48F-ED20-1FF593717807}"/>
              </a:ext>
            </a:extLst>
          </p:cNvPr>
          <p:cNvSpPr/>
          <p:nvPr/>
        </p:nvSpPr>
        <p:spPr>
          <a:xfrm>
            <a:off x="2005691" y="1628883"/>
            <a:ext cx="8180616" cy="6675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IN" sz="1400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gPU</a:t>
            </a:r>
            <a:r>
              <a:rPr lang="en-IN" sz="14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intensity</a:t>
            </a:r>
            <a:r>
              <a:rPr lang="en-IN" sz="14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': 'medium’, </a:t>
            </a:r>
            <a:r>
              <a:rPr lang="en-IN" sz="1400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‘display quality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': 'medium’, ‘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ortability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': 'medium’, ‘</a:t>
            </a:r>
            <a:r>
              <a:rPr lang="en-IN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m</a:t>
            </a:r>
            <a:r>
              <a:rPr lang="en-IN" sz="1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ultitasking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': 'high’, </a:t>
            </a:r>
            <a:r>
              <a:rPr lang="en-IN" sz="14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‘processing speed</a:t>
            </a:r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': 'medium’ 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5ACA41-A85C-7DBD-C985-71058276DBCA}"/>
              </a:ext>
            </a:extLst>
          </p:cNvPr>
          <p:cNvSpPr/>
          <p:nvPr/>
        </p:nvSpPr>
        <p:spPr>
          <a:xfrm>
            <a:off x="2005691" y="4173753"/>
            <a:ext cx="3414861" cy="5031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extract_dictionary_from_string()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9EAF3C-C6CF-3EE0-8E23-405742A082BD}"/>
              </a:ext>
            </a:extLst>
          </p:cNvPr>
          <p:cNvCxnSpPr/>
          <p:nvPr/>
        </p:nvCxnSpPr>
        <p:spPr>
          <a:xfrm>
            <a:off x="3218688" y="2423160"/>
            <a:ext cx="0" cy="1581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F667AE-14F6-8AF5-CA80-444620FC1892}"/>
              </a:ext>
            </a:extLst>
          </p:cNvPr>
          <p:cNvCxnSpPr>
            <a:cxnSpLocks/>
          </p:cNvCxnSpPr>
          <p:nvPr/>
        </p:nvCxnSpPr>
        <p:spPr>
          <a:xfrm>
            <a:off x="5568696" y="4425305"/>
            <a:ext cx="10685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E4647B-BA6B-26D4-F55F-DDE6E6179ECD}"/>
              </a:ext>
            </a:extLst>
          </p:cNvPr>
          <p:cNvSpPr txBox="1"/>
          <p:nvPr/>
        </p:nvSpPr>
        <p:spPr>
          <a:xfrm>
            <a:off x="2615841" y="287726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Input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BD7904-0A76-F4A3-683E-63784BE2CD6F}"/>
              </a:ext>
            </a:extLst>
          </p:cNvPr>
          <p:cNvSpPr txBox="1"/>
          <p:nvPr/>
        </p:nvSpPr>
        <p:spPr>
          <a:xfrm>
            <a:off x="5689471" y="410130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7A8DAA-E7CF-E747-9FCB-32D125F8CF81}"/>
              </a:ext>
            </a:extLst>
          </p:cNvPr>
          <p:cNvSpPr txBox="1"/>
          <p:nvPr/>
        </p:nvSpPr>
        <p:spPr>
          <a:xfrm>
            <a:off x="2876286" y="4676858"/>
            <a:ext cx="169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Python function</a:t>
            </a:r>
          </a:p>
        </p:txBody>
      </p:sp>
    </p:spTree>
    <p:extLst>
      <p:ext uri="{BB962C8B-B14F-4D97-AF65-F5344CB8AC3E}">
        <p14:creationId xmlns:p14="http://schemas.microsoft.com/office/powerpoint/2010/main" val="3934387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BE46B-E6D9-602F-E29C-801094D92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003EC4-BD12-F25D-7A54-24B3A183A5CE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0D0112-F2C8-DF78-F321-400ED14515D8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1FAD3-0A18-D049-3F1B-1DF2E45C2015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EB9251CA-02FF-3091-51D8-FA4A5D6EC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EC02111B-6C81-FE13-BE98-B157E2AC77A2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10087601" cy="8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Shop Assistant: </a:t>
            </a:r>
            <a:r>
              <a:rPr lang="en-US" b="1" i="1" dirty="0">
                <a:solidFill>
                  <a:srgbClr val="D7C055"/>
                </a:solidFill>
              </a:rPr>
              <a:t>Stage 2: Example 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DC071-A44F-8912-7455-F9BFF085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EE17B6-E656-78CA-A871-F6202C5BE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511" y="2250504"/>
            <a:ext cx="6551734" cy="211557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92973BD-4CD4-82E6-768D-60EF0A78FF18}"/>
              </a:ext>
            </a:extLst>
          </p:cNvPr>
          <p:cNvSpPr/>
          <p:nvPr/>
        </p:nvSpPr>
        <p:spPr>
          <a:xfrm>
            <a:off x="1572100" y="1316736"/>
            <a:ext cx="3328416" cy="1372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The Dell Inspiron… </a:t>
            </a:r>
            <a:r>
              <a:rPr lang="en-US" sz="11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Intel Core i5 processor</a:t>
            </a:r>
            <a:r>
              <a:rPr lang="en-US" sz="110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clocked at 2.4 GHz,… With </a:t>
            </a:r>
            <a:r>
              <a:rPr lang="en-US" sz="1100" b="1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8GB of RAM</a:t>
            </a:r>
            <a:r>
              <a:rPr lang="en-US" sz="11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and an SSD, …sports a vibrant </a:t>
            </a:r>
            <a:r>
              <a:rPr lang="en-US" sz="1100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15.6" LCD display</a:t>
            </a:r>
            <a:r>
              <a:rPr lang="en-US" sz="110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with a resolution of 1920x1080, …</a:t>
            </a:r>
            <a:r>
              <a:rPr lang="en-US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Weighing just 2.5 kg</a:t>
            </a:r>
            <a:r>
              <a:rPr lang="en-US" sz="110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…Intel UHD GPU …one-year warranty and a battery life of up to 6 hours, …affordable </a:t>
            </a:r>
            <a:r>
              <a:rPr lang="en-US" sz="11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price of 35,000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323381-3747-AEA9-A211-2BF9415643FF}"/>
              </a:ext>
            </a:extLst>
          </p:cNvPr>
          <p:cNvSpPr txBox="1"/>
          <p:nvPr/>
        </p:nvSpPr>
        <p:spPr>
          <a:xfrm>
            <a:off x="1868141" y="2648880"/>
            <a:ext cx="285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Sample Laptop from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C5C70D-41CA-5562-028D-BC29EA9488B6}"/>
              </a:ext>
            </a:extLst>
          </p:cNvPr>
          <p:cNvSpPr txBox="1"/>
          <p:nvPr/>
        </p:nvSpPr>
        <p:spPr>
          <a:xfrm>
            <a:off x="1649310" y="5824404"/>
            <a:ext cx="18923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User Requirement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B38401-8C6A-2A66-8228-F655C40D4E7A}"/>
              </a:ext>
            </a:extLst>
          </p:cNvPr>
          <p:cNvSpPr txBox="1"/>
          <p:nvPr/>
        </p:nvSpPr>
        <p:spPr>
          <a:xfrm>
            <a:off x="6260788" y="433573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Comparison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7DA789-3262-BFAD-CA50-FFE90DF29689}"/>
              </a:ext>
            </a:extLst>
          </p:cNvPr>
          <p:cNvSpPr/>
          <p:nvPr/>
        </p:nvSpPr>
        <p:spPr>
          <a:xfrm>
            <a:off x="8153400" y="1265203"/>
            <a:ext cx="3130295" cy="1105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‘gpu intensity’: ‘medium (1)', 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‘display quality’: medium (1)', </a:t>
            </a:r>
          </a:p>
          <a:p>
            <a:r>
              <a:rPr lang="en-IN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‘portability’: medium (1)', </a:t>
            </a:r>
          </a:p>
          <a:p>
            <a:r>
              <a:rPr lang="en-IN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‘multitasking': 'high (2)',</a:t>
            </a:r>
            <a:r>
              <a:rPr lang="en-IN" sz="12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2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‘processing speed’: medium (1)'</a:t>
            </a:r>
            <a:endParaRPr lang="en-IN" sz="1200" b="1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47BD9E-F411-EDF6-B6C4-DFC8D74245B0}"/>
              </a:ext>
            </a:extLst>
          </p:cNvPr>
          <p:cNvSpPr/>
          <p:nvPr/>
        </p:nvSpPr>
        <p:spPr>
          <a:xfrm>
            <a:off x="1540253" y="4756798"/>
            <a:ext cx="3180847" cy="1105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‘gpu intensity’: ‘low (0)', 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‘display quality’: high (2)', </a:t>
            </a:r>
          </a:p>
          <a:p>
            <a:r>
              <a:rPr lang="en-IN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‘portability’: low (0)', </a:t>
            </a:r>
          </a:p>
          <a:p>
            <a:r>
              <a:rPr lang="en-IN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‘multitasking’: high (2)',</a:t>
            </a:r>
            <a:r>
              <a:rPr lang="en-IN" sz="12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2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‘processing speed’: medium (1)'</a:t>
            </a:r>
            <a:endParaRPr lang="en-IN" sz="1200" b="1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4388F2-9969-B6FB-9F90-3BA1D7BB4D03}"/>
              </a:ext>
            </a:extLst>
          </p:cNvPr>
          <p:cNvSpPr txBox="1"/>
          <p:nvPr/>
        </p:nvSpPr>
        <p:spPr>
          <a:xfrm>
            <a:off x="5799583" y="5325072"/>
            <a:ext cx="2362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Total Score = 1+ 0+ 1+ 1+ 1=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B29E8-C95E-2AB5-7825-B36823C5866A}"/>
              </a:ext>
            </a:extLst>
          </p:cNvPr>
          <p:cNvSpPr txBox="1"/>
          <p:nvPr/>
        </p:nvSpPr>
        <p:spPr>
          <a:xfrm>
            <a:off x="8366761" y="4315979"/>
            <a:ext cx="2472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Total Score &gt;= 2 Laptop will be </a:t>
            </a:r>
            <a:br>
              <a:rPr lang="en-IN" sz="1400" dirty="0"/>
            </a:br>
            <a:r>
              <a:rPr lang="en-IN" sz="1400" dirty="0"/>
              <a:t>forwarded as recommendation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0DC2C0-AC42-4F77-0091-5CEA14DAB26C}"/>
              </a:ext>
            </a:extLst>
          </p:cNvPr>
          <p:cNvSpPr txBox="1"/>
          <p:nvPr/>
        </p:nvSpPr>
        <p:spPr>
          <a:xfrm>
            <a:off x="1382575" y="4104516"/>
            <a:ext cx="211089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200" dirty="0"/>
              <a:t>{'low': 0, 'medium': 1, 'high': 2}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60B562-842A-05BE-D4CE-D9E3378497F8}"/>
              </a:ext>
            </a:extLst>
          </p:cNvPr>
          <p:cNvSpPr txBox="1"/>
          <p:nvPr/>
        </p:nvSpPr>
        <p:spPr>
          <a:xfrm>
            <a:off x="1921502" y="3784925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mapping</a:t>
            </a:r>
          </a:p>
        </p:txBody>
      </p:sp>
    </p:spTree>
    <p:extLst>
      <p:ext uri="{BB962C8B-B14F-4D97-AF65-F5344CB8AC3E}">
        <p14:creationId xmlns:p14="http://schemas.microsoft.com/office/powerpoint/2010/main" val="518154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2AD66-280C-C6C5-E707-615A26AD4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352DB3-546C-2235-0B44-DEE308B71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313" y="2272125"/>
            <a:ext cx="6551734" cy="21155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CCD811-B861-88D7-122E-EF4279D376E7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302B8C-B9F1-90BA-4F64-37F3D9A6C9BC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9FCCC-53B8-9BB6-6BD4-FF952C82AD4E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1993ADA1-E914-1FBB-3EAC-CF964E8DD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98A7C7E2-5A61-0771-1856-BC53F4ED5E6D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10087601" cy="8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Shop Assistant: </a:t>
            </a:r>
            <a:r>
              <a:rPr lang="en-US" b="1" i="1" dirty="0">
                <a:solidFill>
                  <a:srgbClr val="D7C055"/>
                </a:solidFill>
              </a:rPr>
              <a:t>Stage 2: Example 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2B4ED-81B1-343C-FB44-5AE0C56D7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87D8F5-ECC8-148B-ED94-B8C107E96EDA}"/>
              </a:ext>
            </a:extLst>
          </p:cNvPr>
          <p:cNvSpPr/>
          <p:nvPr/>
        </p:nvSpPr>
        <p:spPr>
          <a:xfrm>
            <a:off x="1540254" y="1449200"/>
            <a:ext cx="3328416" cy="13040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The Lenovo IdeaPad… </a:t>
            </a:r>
            <a:r>
              <a:rPr lang="en-US" sz="11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Intel Core i3</a:t>
            </a:r>
            <a:r>
              <a:rPr lang="en-US" sz="11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processor running at 2.1 GHz, … </a:t>
            </a:r>
            <a:r>
              <a:rPr lang="en-US" sz="11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8GB of RAM</a:t>
            </a:r>
            <a:r>
              <a:rPr lang="en-US" sz="11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and an HDD, … </a:t>
            </a:r>
            <a:r>
              <a:rPr lang="en-US" sz="1100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sports a 15.6" TN display with a resolution of 1366x768</a:t>
            </a:r>
            <a:r>
              <a:rPr lang="en-US" sz="110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… </a:t>
            </a:r>
            <a:r>
              <a:rPr lang="en-US" sz="11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Intel UHD GPU</a:t>
            </a:r>
            <a:r>
              <a:rPr lang="en-US" sz="110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Weighing 2.2 kg</a:t>
            </a:r>
            <a:r>
              <a:rPr lang="en-US" sz="110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,… </a:t>
            </a:r>
            <a:r>
              <a:rPr lang="en-US" sz="11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battery life of up to 5 hours</a:t>
            </a:r>
            <a:r>
              <a:rPr lang="en-US" sz="110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P</a:t>
            </a:r>
            <a:r>
              <a:rPr lang="en-US" sz="11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riced at 25,000,</a:t>
            </a:r>
            <a:r>
              <a:rPr lang="en-US" sz="110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it offers affordability</a:t>
            </a:r>
            <a:endParaRPr lang="en-US" sz="1100" b="1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0AC19B-C8E1-635B-3791-6AA3CFC636AE}"/>
              </a:ext>
            </a:extLst>
          </p:cNvPr>
          <p:cNvSpPr txBox="1"/>
          <p:nvPr/>
        </p:nvSpPr>
        <p:spPr>
          <a:xfrm>
            <a:off x="1868141" y="2648880"/>
            <a:ext cx="285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Sample Laptop from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9E77D-8373-76AA-C825-0FE316FB4DC1}"/>
              </a:ext>
            </a:extLst>
          </p:cNvPr>
          <p:cNvSpPr txBox="1"/>
          <p:nvPr/>
        </p:nvSpPr>
        <p:spPr>
          <a:xfrm>
            <a:off x="1620319" y="5861937"/>
            <a:ext cx="1892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 Requirement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68C4F7-44C0-5A4F-91F4-0791E70A1D85}"/>
              </a:ext>
            </a:extLst>
          </p:cNvPr>
          <p:cNvSpPr/>
          <p:nvPr/>
        </p:nvSpPr>
        <p:spPr>
          <a:xfrm>
            <a:off x="8153400" y="1265203"/>
            <a:ext cx="2935773" cy="1105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‘gpu intensity’: ‘low (0)', 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‘display quality’: ‘low (0)’, </a:t>
            </a:r>
          </a:p>
          <a:p>
            <a:r>
              <a:rPr lang="en-IN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‘portability’: ‘medium (1)’, </a:t>
            </a:r>
          </a:p>
          <a:p>
            <a:r>
              <a:rPr lang="en-IN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‘multitasking': ‘low (0)’,</a:t>
            </a:r>
            <a:r>
              <a:rPr lang="en-IN" sz="12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2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‘processing speed’: ‘low (0)’,</a:t>
            </a:r>
            <a:r>
              <a:rPr lang="en-IN" sz="12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2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‘budget’: 35000'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F70959-A8E8-D9D7-CC6A-F74D9D0E6565}"/>
              </a:ext>
            </a:extLst>
          </p:cNvPr>
          <p:cNvSpPr/>
          <p:nvPr/>
        </p:nvSpPr>
        <p:spPr>
          <a:xfrm>
            <a:off x="1540254" y="4756798"/>
            <a:ext cx="3022602" cy="1105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‘gpu intensity’: ‘low (0)', </a:t>
            </a:r>
          </a:p>
          <a:p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‘display quality’: ‘high (2)', </a:t>
            </a:r>
          </a:p>
          <a:p>
            <a:r>
              <a:rPr lang="en-IN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‘portability’: ‘low (0)’, </a:t>
            </a:r>
          </a:p>
          <a:p>
            <a:r>
              <a:rPr lang="en-IN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‘multitasking’: ‘high (2)</a:t>
            </a:r>
            <a:r>
              <a:rPr lang="en-IN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’</a:t>
            </a:r>
            <a:r>
              <a:rPr lang="en-IN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2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‘processing speed’: ‘medium(1)</a:t>
            </a:r>
            <a:r>
              <a:rPr lang="en-IN" sz="1200" b="1" dirty="0">
                <a:solidFill>
                  <a:srgbClr val="00B0F0"/>
                </a:solidFill>
                <a:latin typeface="Consolas" panose="020B0609020204030204" pitchFamily="49" charset="0"/>
              </a:rPr>
              <a:t>’</a:t>
            </a:r>
            <a:r>
              <a:rPr lang="en-IN" sz="12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2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‘budget’: 90000'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EFA1F8-6CCE-8F3B-F4CA-1D8BE3905237}"/>
              </a:ext>
            </a:extLst>
          </p:cNvPr>
          <p:cNvSpPr txBox="1"/>
          <p:nvPr/>
        </p:nvSpPr>
        <p:spPr>
          <a:xfrm>
            <a:off x="5497831" y="5341431"/>
            <a:ext cx="2482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Total Score = 1+ 0 + 1 + 0 + 0=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B45334-B409-087D-3CBB-4C55FB064570}"/>
              </a:ext>
            </a:extLst>
          </p:cNvPr>
          <p:cNvSpPr txBox="1"/>
          <p:nvPr/>
        </p:nvSpPr>
        <p:spPr>
          <a:xfrm>
            <a:off x="8716816" y="4338070"/>
            <a:ext cx="2472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Total Score &gt;= 2 Laptop will be </a:t>
            </a:r>
            <a:br>
              <a:rPr lang="en-IN" sz="1400" dirty="0"/>
            </a:br>
            <a:r>
              <a:rPr lang="en-IN" sz="1400" dirty="0"/>
              <a:t>forwarded as recommendation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D37349-2F6F-AC34-361E-03BB93779956}"/>
              </a:ext>
            </a:extLst>
          </p:cNvPr>
          <p:cNvSpPr txBox="1"/>
          <p:nvPr/>
        </p:nvSpPr>
        <p:spPr>
          <a:xfrm>
            <a:off x="1364287" y="4224695"/>
            <a:ext cx="21108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1200" dirty="0"/>
              <a:t>{'low': 0, 'medium': 1, 'high': 2}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0B7041-8E19-AD6F-4251-DCD68780166C}"/>
              </a:ext>
            </a:extLst>
          </p:cNvPr>
          <p:cNvSpPr txBox="1"/>
          <p:nvPr/>
        </p:nvSpPr>
        <p:spPr>
          <a:xfrm>
            <a:off x="1903214" y="3905104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mapping</a:t>
            </a:r>
          </a:p>
        </p:txBody>
      </p:sp>
    </p:spTree>
    <p:extLst>
      <p:ext uri="{BB962C8B-B14F-4D97-AF65-F5344CB8AC3E}">
        <p14:creationId xmlns:p14="http://schemas.microsoft.com/office/powerpoint/2010/main" val="337551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894F3-193D-1B43-C0AE-5236DCD54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9796BA-806C-6839-1D6C-F77A931FE501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01C2E3-A5AA-3EA7-EC7F-8D269D241184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25BC2-E4E1-D67B-A9F0-2C0DF8BD81CF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5BC1EF7E-72A3-2B2C-F14F-517351419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85894592-E849-7BD6-4301-619B7FEE1166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100876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Shop Assistant: </a:t>
            </a:r>
            <a:r>
              <a:rPr lang="en-US" b="1" i="1" u="sng" dirty="0">
                <a:solidFill>
                  <a:srgbClr val="D7C055"/>
                </a:solidFill>
              </a:rPr>
              <a:t>Stage-3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2849B-05D0-CC36-80E9-51621B4A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pic>
        <p:nvPicPr>
          <p:cNvPr id="4" name="Picture 3" descr="A diagram of product recommendations&#10;&#10;Description automatically generated">
            <a:extLst>
              <a:ext uri="{FF2B5EF4-FFF2-40B4-BE49-F238E27FC236}">
                <a16:creationId xmlns:a16="http://schemas.microsoft.com/office/drawing/2014/main" id="{EEC3ED9A-4453-81D2-24D6-6CFC8BBE5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619" y="2148917"/>
            <a:ext cx="9784491" cy="276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07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894F3-193D-1B43-C0AE-5236DCD54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9796BA-806C-6839-1D6C-F77A931FE501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01C2E3-A5AA-3EA7-EC7F-8D269D241184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25BC2-E4E1-D67B-A9F0-2C0DF8BD81CF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5BC1EF7E-72A3-2B2C-F14F-517351419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85894592-E849-7BD6-4301-619B7FEE1166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100876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Shop Assistant: </a:t>
            </a:r>
            <a:r>
              <a:rPr lang="en-US" b="1" i="1" u="sng" dirty="0">
                <a:solidFill>
                  <a:srgbClr val="D7C055"/>
                </a:solidFill>
              </a:rPr>
              <a:t>Stage-4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2849B-05D0-CC36-80E9-51621B4A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pic>
        <p:nvPicPr>
          <p:cNvPr id="4" name="Picture 3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0C545CD1-F9D6-2937-91F8-C96C1F128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667" y="1805674"/>
            <a:ext cx="6394450" cy="279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64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229DF-B063-C4DB-E3B6-A131A1BAF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B85E37-6F5E-5D5D-0744-A0074BDC8432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F8975B-8EEB-0ADA-B130-AE52B6496787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E914C-FCD3-3804-275F-8C80C70D1B38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69F16CDE-4BBA-B26C-F36E-20D03F1B8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4" name="Google Shape;232;g2b25827427c_0_1215">
            <a:extLst>
              <a:ext uri="{FF2B5EF4-FFF2-40B4-BE49-F238E27FC236}">
                <a16:creationId xmlns:a16="http://schemas.microsoft.com/office/drawing/2014/main" id="{C6B8D91A-557B-EB25-1BCD-80D2AFA7754B}"/>
              </a:ext>
            </a:extLst>
          </p:cNvPr>
          <p:cNvSpPr txBox="1">
            <a:spLocks noGrp="1"/>
          </p:cNvSpPr>
          <p:nvPr/>
        </p:nvSpPr>
        <p:spPr>
          <a:xfrm>
            <a:off x="2445063" y="2702725"/>
            <a:ext cx="72987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5400"/>
              <a:buFont typeface="Arial"/>
              <a:buNone/>
            </a:pPr>
            <a:r>
              <a:rPr lang="en-US" sz="5400" b="1">
                <a:solidFill>
                  <a:schemeClr val="tx1"/>
                </a:solidFill>
              </a:rPr>
              <a:t>Thank You !</a:t>
            </a:r>
            <a:endParaRPr sz="5400" b="1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B6E011-9F05-D7FA-184E-4C915EB1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</p:spTree>
    <p:extLst>
      <p:ext uri="{BB962C8B-B14F-4D97-AF65-F5344CB8AC3E}">
        <p14:creationId xmlns:p14="http://schemas.microsoft.com/office/powerpoint/2010/main" val="312404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93965-B794-0D3F-19B2-6E5CEF590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9A6F4B-4B22-0928-2DBA-1E63C9DE5B47}"/>
              </a:ext>
            </a:extLst>
          </p:cNvPr>
          <p:cNvSpPr/>
          <p:nvPr/>
        </p:nvSpPr>
        <p:spPr>
          <a:xfrm>
            <a:off x="0" y="1"/>
            <a:ext cx="1948169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5C555-155A-8408-E6E3-22A172F35158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>
                <a:solidFill>
                  <a:srgbClr val="D7C055"/>
                </a:solidFill>
              </a:rPr>
              <a:t>π</a:t>
            </a:r>
            <a:endParaRPr lang="en-US" sz="4000" dirty="0">
              <a:solidFill>
                <a:srgbClr val="D7C055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2335E-6BA0-9E39-D941-3E40EF2A0890}"/>
              </a:ext>
            </a:extLst>
          </p:cNvPr>
          <p:cNvSpPr/>
          <p:nvPr/>
        </p:nvSpPr>
        <p:spPr>
          <a:xfrm>
            <a:off x="0" y="5572125"/>
            <a:ext cx="12187542" cy="1285876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52634E-F25A-906D-E090-61E107EA9685}"/>
              </a:ext>
            </a:extLst>
          </p:cNvPr>
          <p:cNvSpPr/>
          <p:nvPr/>
        </p:nvSpPr>
        <p:spPr>
          <a:xfrm>
            <a:off x="-260" y="5572124"/>
            <a:ext cx="12193758" cy="5834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D711A-98A9-0CA9-87DC-706B4F2660DA}"/>
              </a:ext>
            </a:extLst>
          </p:cNvPr>
          <p:cNvSpPr/>
          <p:nvPr/>
        </p:nvSpPr>
        <p:spPr>
          <a:xfrm>
            <a:off x="1291568" y="-1"/>
            <a:ext cx="656603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63E5A6-EF6F-E241-ED54-B76BF0108961}"/>
              </a:ext>
            </a:extLst>
          </p:cNvPr>
          <p:cNvSpPr txBox="1"/>
          <p:nvPr/>
        </p:nvSpPr>
        <p:spPr>
          <a:xfrm>
            <a:off x="1396344" y="5505306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>
                <a:solidFill>
                  <a:srgbClr val="D7C055"/>
                </a:solidFill>
              </a:rPr>
              <a:t>π</a:t>
            </a:r>
            <a:endParaRPr lang="en-US" sz="4000" dirty="0">
              <a:solidFill>
                <a:srgbClr val="D7C055"/>
              </a:solidFill>
            </a:endParaRPr>
          </a:p>
        </p:txBody>
      </p:sp>
      <p:sp>
        <p:nvSpPr>
          <p:cNvPr id="15" name="Google Shape;143;p1">
            <a:extLst>
              <a:ext uri="{FF2B5EF4-FFF2-40B4-BE49-F238E27FC236}">
                <a16:creationId xmlns:a16="http://schemas.microsoft.com/office/drawing/2014/main" id="{E4949A97-DC03-56A5-2E5A-3DD3913AA0EF}"/>
              </a:ext>
            </a:extLst>
          </p:cNvPr>
          <p:cNvSpPr txBox="1">
            <a:spLocks noGrp="1"/>
          </p:cNvSpPr>
          <p:nvPr/>
        </p:nvSpPr>
        <p:spPr>
          <a:xfrm>
            <a:off x="2187369" y="1600200"/>
            <a:ext cx="9903831" cy="268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Laptop Genie</a:t>
            </a:r>
          </a:p>
        </p:txBody>
      </p:sp>
      <p:pic>
        <p:nvPicPr>
          <p:cNvPr id="4" name="Picture 3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B769A9BB-68EA-F9F6-0ECB-37D6968A9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27D9A-CDBE-20A9-3FA1-63D5E507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Navigating the Future of Learning​</a:t>
            </a:r>
          </a:p>
        </p:txBody>
      </p:sp>
    </p:spTree>
    <p:extLst>
      <p:ext uri="{BB962C8B-B14F-4D97-AF65-F5344CB8AC3E}">
        <p14:creationId xmlns:p14="http://schemas.microsoft.com/office/powerpoint/2010/main" val="416187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894F3-193D-1B43-C0AE-5236DCD54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A screenshot of a chat&#10;&#10;Description automatically generated">
            <a:extLst>
              <a:ext uri="{FF2B5EF4-FFF2-40B4-BE49-F238E27FC236}">
                <a16:creationId xmlns:a16="http://schemas.microsoft.com/office/drawing/2014/main" id="{C7555FF3-298A-D979-5881-EAC90946C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954" y="-225287"/>
            <a:ext cx="5392407" cy="3299792"/>
          </a:xfrm>
          <a:prstGeom prst="rect">
            <a:avLst/>
          </a:prstGeom>
        </p:spPr>
      </p:pic>
      <p:pic>
        <p:nvPicPr>
          <p:cNvPr id="9" name="Picture 8" descr="A screenshot of a chat&#10;&#10;Description automatically generated">
            <a:extLst>
              <a:ext uri="{FF2B5EF4-FFF2-40B4-BE49-F238E27FC236}">
                <a16:creationId xmlns:a16="http://schemas.microsoft.com/office/drawing/2014/main" id="{A550EF6E-B9DB-7782-DBF5-B2556F2F4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351" y="3021732"/>
            <a:ext cx="5389469" cy="39422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9796BA-806C-6839-1D6C-F77A931FE501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01C2E3-A5AA-3EA7-EC7F-8D269D241184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25BC2-E4E1-D67B-A9F0-2C0DF8BD81CF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5BC1EF7E-72A3-2B2C-F14F-517351419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85894592-E849-7BD6-4301-619B7FEE1166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3819323" cy="1246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chemeClr val="tx1"/>
                </a:solidFill>
              </a:rPr>
              <a:t>Project Overview of </a:t>
            </a:r>
            <a:r>
              <a:rPr lang="en-US" b="1" i="1" u="sng">
                <a:solidFill>
                  <a:srgbClr val="D7C055"/>
                </a:solidFill>
              </a:rPr>
              <a:t>Shop Assistant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EB4C23C-B43D-D83B-F9DD-46034F62F2AA}"/>
              </a:ext>
            </a:extLst>
          </p:cNvPr>
          <p:cNvCxnSpPr/>
          <p:nvPr/>
        </p:nvCxnSpPr>
        <p:spPr>
          <a:xfrm flipV="1">
            <a:off x="6354464" y="4762910"/>
            <a:ext cx="1273361" cy="5766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5FE3BF-64C6-D503-E16F-A2148415E7C8}"/>
              </a:ext>
            </a:extLst>
          </p:cNvPr>
          <p:cNvCxnSpPr>
            <a:cxnSpLocks/>
          </p:cNvCxnSpPr>
          <p:nvPr/>
        </p:nvCxnSpPr>
        <p:spPr>
          <a:xfrm flipV="1">
            <a:off x="6822991" y="5102721"/>
            <a:ext cx="1273361" cy="5766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E4A7A2B-5D4D-CA9D-750C-AB1D944E4478}"/>
              </a:ext>
            </a:extLst>
          </p:cNvPr>
          <p:cNvCxnSpPr>
            <a:cxnSpLocks/>
          </p:cNvCxnSpPr>
          <p:nvPr/>
        </p:nvCxnSpPr>
        <p:spPr>
          <a:xfrm flipV="1">
            <a:off x="7023788" y="5421937"/>
            <a:ext cx="1273361" cy="5766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6283FBE-16A3-64D5-43C5-3829EC929719}"/>
              </a:ext>
            </a:extLst>
          </p:cNvPr>
          <p:cNvSpPr txBox="1"/>
          <p:nvPr/>
        </p:nvSpPr>
        <p:spPr>
          <a:xfrm>
            <a:off x="1679954" y="1728618"/>
            <a:ext cx="381932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Scenario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Let's say you are going to any digital or electronic store to purchase a laptop, whether it be Chroma or Reliance Digital. You are a graphic designer and not very tech-savvy. You have limited knowledge about laptop specs. You will need a salesman or any store guy with good knowledge about it. The salesman will first understand your needs and suggest a few laptops that match your requirements.</a:t>
            </a:r>
          </a:p>
          <a:p>
            <a:endParaRPr lang="en-US" i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000" b="1" kern="100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Goal: Bot to replace the salesman</a:t>
            </a:r>
            <a:endParaRPr lang="en-IN" sz="2000" b="1" kern="100" dirty="0">
              <a:solidFill>
                <a:srgbClr val="00206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8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894F3-193D-1B43-C0AE-5236DCD54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9796BA-806C-6839-1D6C-F77A931FE501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01C2E3-A5AA-3EA7-EC7F-8D269D241184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25BC2-E4E1-D67B-A9F0-2C0DF8BD81CF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5BC1EF7E-72A3-2B2C-F14F-517351419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85894592-E849-7BD6-4301-619B7FEE1166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Shop Assistant : </a:t>
            </a:r>
            <a:r>
              <a:rPr lang="en-US" b="1" i="1" u="sng" dirty="0">
                <a:solidFill>
                  <a:srgbClr val="D7C055"/>
                </a:solidFill>
              </a:rPr>
              <a:t>System Design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2849B-05D0-CC36-80E9-51621B4A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pic>
        <p:nvPicPr>
          <p:cNvPr id="5" name="Picture 4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9F816C1B-EC79-A2E1-4857-A4B3708B0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920" y="4029282"/>
            <a:ext cx="2937013" cy="2688948"/>
          </a:xfrm>
          <a:prstGeom prst="rect">
            <a:avLst/>
          </a:prstGeom>
        </p:spPr>
      </p:pic>
      <p:pic>
        <p:nvPicPr>
          <p:cNvPr id="9" name="Picture 8" descr="A sign with text on it&#10;&#10;Description automatically generated">
            <a:extLst>
              <a:ext uri="{FF2B5EF4-FFF2-40B4-BE49-F238E27FC236}">
                <a16:creationId xmlns:a16="http://schemas.microsoft.com/office/drawing/2014/main" id="{E14F3E06-091C-D3DA-12F8-2988E8A76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0" y="3022117"/>
            <a:ext cx="2943639" cy="2695575"/>
          </a:xfrm>
          <a:prstGeom prst="rect">
            <a:avLst/>
          </a:prstGeom>
        </p:spPr>
      </p:pic>
      <p:pic>
        <p:nvPicPr>
          <p:cNvPr id="11" name="Picture 10" descr="A orange square with black text&#10;&#10;Description automatically generated">
            <a:extLst>
              <a:ext uri="{FF2B5EF4-FFF2-40B4-BE49-F238E27FC236}">
                <a16:creationId xmlns:a16="http://schemas.microsoft.com/office/drawing/2014/main" id="{206678FA-3632-6690-0088-369D02891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3407" y="2134222"/>
            <a:ext cx="2950265" cy="2702201"/>
          </a:xfrm>
          <a:prstGeom prst="rect">
            <a:avLst/>
          </a:prstGeom>
        </p:spPr>
      </p:pic>
      <p:pic>
        <p:nvPicPr>
          <p:cNvPr id="12" name="Picture 11" descr="An orange square with black text&#10;&#10;Description automatically generated">
            <a:extLst>
              <a:ext uri="{FF2B5EF4-FFF2-40B4-BE49-F238E27FC236}">
                <a16:creationId xmlns:a16="http://schemas.microsoft.com/office/drawing/2014/main" id="{9E5A62CC-45D3-2D12-011B-241D82E34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0467" y="1233074"/>
            <a:ext cx="2937013" cy="269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0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894F3-193D-1B43-C0AE-5236DCD54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9796BA-806C-6839-1D6C-F77A931FE501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01C2E3-A5AA-3EA7-EC7F-8D269D241184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25BC2-E4E1-D67B-A9F0-2C0DF8BD81CF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5BC1EF7E-72A3-2B2C-F14F-517351419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85894592-E849-7BD6-4301-619B7FEE1166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Shop Assistant: </a:t>
            </a:r>
            <a:r>
              <a:rPr lang="en-US" b="1" i="1" u="sng" dirty="0">
                <a:solidFill>
                  <a:srgbClr val="D7C055"/>
                </a:solidFill>
              </a:rPr>
              <a:t>High Level Design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2849B-05D0-CC36-80E9-51621B4A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pic>
        <p:nvPicPr>
          <p:cNvPr id="5" name="Picture 4" descr="A diagram of a product processing process&#10;&#10;Description automatically generated">
            <a:extLst>
              <a:ext uri="{FF2B5EF4-FFF2-40B4-BE49-F238E27FC236}">
                <a16:creationId xmlns:a16="http://schemas.microsoft.com/office/drawing/2014/main" id="{4B54234B-9BA8-3C8A-20FB-7CEC24547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897" y="1828573"/>
            <a:ext cx="10467520" cy="470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894F3-193D-1B43-C0AE-5236DCD54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9796BA-806C-6839-1D6C-F77A931FE501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01C2E3-A5AA-3EA7-EC7F-8D269D241184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25BC2-E4E1-D67B-A9F0-2C0DF8BD81CF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5BC1EF7E-72A3-2B2C-F14F-517351419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85894592-E849-7BD6-4301-619B7FEE1166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100876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Shop Assistant: </a:t>
            </a:r>
            <a:r>
              <a:rPr lang="en-US" b="1" i="1" u="sng" dirty="0">
                <a:solidFill>
                  <a:srgbClr val="D7C055"/>
                </a:solidFill>
              </a:rPr>
              <a:t>Stage-1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2849B-05D0-CC36-80E9-51621B4A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D64505B3-D5EE-D7E9-F3AD-E96AC4773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344" y="1577521"/>
            <a:ext cx="8585653" cy="477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4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05588-700B-977C-FA95-708CB635A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3224C0A-FEF7-8D27-C2EF-FFCD14BDD56F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346772-01AF-0B2C-643F-86FA9FB7B668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4C4F18-1A59-CADF-C173-1214B64049BE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F884F703-AFEC-50E7-62BF-2B9E962DD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025A8D39-3AE4-F087-2669-998F76FBD20F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3600"/>
              <a:buFont typeface="Arial"/>
              <a:buNone/>
            </a:pPr>
            <a:r>
              <a:rPr lang="en-US" b="1" dirty="0">
                <a:solidFill>
                  <a:schemeClr val="tx1"/>
                </a:solidFill>
              </a:rPr>
              <a:t>Stage 1 overview</a:t>
            </a:r>
          </a:p>
        </p:txBody>
      </p:sp>
      <p:sp>
        <p:nvSpPr>
          <p:cNvPr id="3" name="Google Shape;150;p2">
            <a:extLst>
              <a:ext uri="{FF2B5EF4-FFF2-40B4-BE49-F238E27FC236}">
                <a16:creationId xmlns:a16="http://schemas.microsoft.com/office/drawing/2014/main" id="{E2FF3B46-825E-7AC0-ABC9-8CDA58D000B7}"/>
              </a:ext>
            </a:extLst>
          </p:cNvPr>
          <p:cNvSpPr txBox="1">
            <a:spLocks noGrp="1"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dirty="0"/>
              <a:t>Initialize conversation</a:t>
            </a:r>
          </a:p>
          <a:p>
            <a:pPr marL="1160780" lvl="2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dirty="0"/>
              <a:t>Initialize_conversation()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800"/>
              <a:buNone/>
            </a:pPr>
            <a:endParaRPr lang="en-US" dirty="0"/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dirty="0"/>
              <a:t>Start user conversation</a:t>
            </a:r>
          </a:p>
          <a:p>
            <a:pPr marL="1160780" lvl="2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dirty="0"/>
              <a:t>Get_chat_model_completions()</a:t>
            </a:r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endParaRPr lang="en-US" dirty="0"/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dirty="0"/>
              <a:t>Moderation Check</a:t>
            </a:r>
          </a:p>
          <a:p>
            <a:pPr marL="1160780" lvl="2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dirty="0"/>
              <a:t>moderation_check()</a:t>
            </a:r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endParaRPr lang="en-US" dirty="0"/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dirty="0"/>
              <a:t>Intent Confirmation Layer</a:t>
            </a:r>
          </a:p>
          <a:p>
            <a:pPr marL="1160780" lvl="2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dirty="0"/>
              <a:t>intent_confirmation_layer()</a:t>
            </a:r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endParaRPr lang="en-US" dirty="0"/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dirty="0"/>
              <a:t>Dictionary Present</a:t>
            </a:r>
          </a:p>
          <a:p>
            <a:pPr marL="1160780" lvl="2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dirty="0"/>
              <a:t>dictionary_present()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C01B1-0468-C4F3-0FA2-4CFD7D54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</p:spTree>
    <p:extLst>
      <p:ext uri="{BB962C8B-B14F-4D97-AF65-F5344CB8AC3E}">
        <p14:creationId xmlns:p14="http://schemas.microsoft.com/office/powerpoint/2010/main" val="348450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894F3-193D-1B43-C0AE-5236DCD54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9796BA-806C-6839-1D6C-F77A931FE501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01C2E3-A5AA-3EA7-EC7F-8D269D241184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25BC2-E4E1-D67B-A9F0-2C0DF8BD81CF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5BC1EF7E-72A3-2B2C-F14F-517351419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85894592-E849-7BD6-4301-619B7FEE1166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100876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Shop Assistant: </a:t>
            </a:r>
            <a:r>
              <a:rPr lang="en-US" b="1" i="1" u="sng" dirty="0">
                <a:solidFill>
                  <a:srgbClr val="D7C055"/>
                </a:solidFill>
              </a:rPr>
              <a:t>Stage-2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2849B-05D0-CC36-80E9-51621B4A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pic>
        <p:nvPicPr>
          <p:cNvPr id="4" name="Picture 3" descr="A diagram of a product mapping&#10;&#10;Description automatically generated">
            <a:extLst>
              <a:ext uri="{FF2B5EF4-FFF2-40B4-BE49-F238E27FC236}">
                <a16:creationId xmlns:a16="http://schemas.microsoft.com/office/drawing/2014/main" id="{7C3B653F-965F-5687-70E5-B85266F7B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256" y="1697466"/>
            <a:ext cx="9316136" cy="424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3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A9D53-6910-3573-490A-624351834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191BE0-2765-BDCB-4464-CA01DDDCD7AD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A1B05D-DC4A-E0C6-23A3-6416F86FDF82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824882-9CCD-D0E7-3FB6-25927A9AC71E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854D7E1C-72A3-D415-44A3-BA145EC35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6E225AFE-FEEF-806A-E160-E61A473D2019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3600"/>
              <a:buFont typeface="Arial"/>
              <a:buNone/>
            </a:pPr>
            <a:r>
              <a:rPr lang="en-US" b="1" dirty="0">
                <a:solidFill>
                  <a:schemeClr val="tx1"/>
                </a:solidFill>
              </a:rPr>
              <a:t>Stage 2 overview</a:t>
            </a:r>
          </a:p>
        </p:txBody>
      </p:sp>
      <p:sp>
        <p:nvSpPr>
          <p:cNvPr id="3" name="Google Shape;150;p2">
            <a:extLst>
              <a:ext uri="{FF2B5EF4-FFF2-40B4-BE49-F238E27FC236}">
                <a16:creationId xmlns:a16="http://schemas.microsoft.com/office/drawing/2014/main" id="{36E3BA4B-02FC-FCC6-73F7-5019AF004843}"/>
              </a:ext>
            </a:extLst>
          </p:cNvPr>
          <p:cNvSpPr txBox="1">
            <a:spLocks noGrp="1"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dirty="0"/>
              <a:t>Product mapping</a:t>
            </a:r>
          </a:p>
          <a:p>
            <a:pPr marL="1160780" lvl="2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IN" dirty="0"/>
              <a:t>product_map_layer</a:t>
            </a:r>
            <a:endParaRPr lang="en-US" dirty="0"/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endParaRPr lang="en-US" dirty="0"/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 dirty="0"/>
              <a:t>Extract Dictionary from string</a:t>
            </a:r>
          </a:p>
          <a:p>
            <a:pPr marL="1160780" lvl="2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IN" dirty="0"/>
              <a:t>extract_dictionary_from_string</a:t>
            </a:r>
          </a:p>
          <a:p>
            <a:pPr marL="1160780" lvl="2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IN" dirty="0"/>
              <a:t>compare_laptop_with_users</a:t>
            </a:r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endParaRPr lang="en-IN" dirty="0"/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IN" dirty="0"/>
              <a:t>Validate Recommendations</a:t>
            </a:r>
          </a:p>
          <a:p>
            <a:pPr marL="1160780" lvl="2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IN" dirty="0"/>
              <a:t>recommendation_validation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35CFB-F6DA-F769-F373-7409E58F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</p:spTree>
    <p:extLst>
      <p:ext uri="{BB962C8B-B14F-4D97-AF65-F5344CB8AC3E}">
        <p14:creationId xmlns:p14="http://schemas.microsoft.com/office/powerpoint/2010/main" val="355131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912</Words>
  <Application>Microsoft Macintosh PowerPoint</Application>
  <PresentationFormat>Widescreen</PresentationFormat>
  <Paragraphs>132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Naman Narula</dc:creator>
  <cp:lastModifiedBy>Vinit Narula</cp:lastModifiedBy>
  <cp:revision>276</cp:revision>
  <dcterms:created xsi:type="dcterms:W3CDTF">2024-01-26T15:11:46Z</dcterms:created>
  <dcterms:modified xsi:type="dcterms:W3CDTF">2024-03-15T10:57:15Z</dcterms:modified>
</cp:coreProperties>
</file>