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A347-5764-91FC-EF1F-7266E1CDA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14007-7FED-CB4B-F8B0-6C3397BB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4A4D-725E-7D6A-768A-766B8882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64DE8-A855-2EE5-2C86-CA278272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E233E-8332-1FE1-1789-A5AFD81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76C2-6DEC-08C4-A87F-8215704A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6700-437E-04E6-71BF-A59C636F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0642-F313-253A-5AA4-22B6BF16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D02DD-769B-AAF6-A55D-9E73EDFFD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D603D-0B0E-A59F-F2AC-4E7B9B88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4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DB74A-84AF-7A52-A28E-69155B931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A6B505-7663-2A32-720F-5AE2344B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28C4-266E-4BF5-1D88-77322800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4D8D8-F3C0-FE81-DB6A-7DFF042A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2DB3-1251-23A4-68ED-DAA3955D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06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BF56-57F8-81F9-1144-23BB8BE2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3DF8-9F8B-2937-731C-3036D619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2253B-24EE-F0F5-3C23-2BB16F225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5193-49C8-5DA5-D953-4DDF105A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BEB87-2BEC-06BB-04AE-71F61274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CAE1-CB3D-8038-A15B-1EC2C1C0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0146-B7F0-37E1-47CC-C2EAEC2D8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8967-E35F-3F23-C04F-19BEEEEE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D847-F9E1-E8AB-0356-A3F837EF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26C6-A91C-1D68-B1FE-C676F11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E26C-46C3-5F8D-93E2-879967E8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AFAA-B249-24E8-5873-F96E45567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65DC0-9B2E-5359-0ED6-36F38FB8C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C3C-13B9-F962-80D3-6AFE96DA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003DE-F3D9-DB7F-C716-22B9A108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5E3A1-2BC6-FA7D-11D7-7B030095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9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6512-93D6-B5FF-1B7C-A7622F12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1D11-AAAD-45CF-093C-F0E9A23DA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D263C-8552-964D-EC34-22CE7A09D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598DD-79D7-CDEB-6BFC-E65E240F3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5C1CF8-2F58-3A2A-16BF-621CEEF55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64AE2-B877-70FF-D044-9463E96F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C9D2A-F561-2615-A40F-DA9AC847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2875B-6997-9D63-21B4-2E6FFB81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34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A0C5-EF4C-6393-3B06-BD586279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4BD35-CB9E-D405-6779-328940F2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0F5D2-CC3D-BBD6-2BAA-873AD5DA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DC46A-080C-7633-3391-30F2D3D5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3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D18C3-A635-203C-24DF-2B2B3B06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15E5D-2F0B-CB49-66BF-1D3BADD4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7E3D9-4696-315D-8AAE-8D2A43EF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6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D5C9-3F2B-16E8-C77E-59D70804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A3743-AED8-89E9-1530-54FD5F56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4DBAF-2BAE-3B02-9A2C-2B80B517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4C0E3-37D7-839B-0035-16AFF79E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52A2-3D69-8B9D-6634-6B44F9E5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A84F8-025A-6E68-36F9-3C472A4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25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8C18-0519-DA78-FB16-F37B32AE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EC918-BDB8-E1F8-7FF8-FD7FB870F8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8DD47-519D-0F5E-0799-D68761E80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BF7F6-C36F-2FD9-BA2F-A17B3AC5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3EFC-13C2-77C8-65D5-06C46D94D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B8B65-4949-874D-815C-A72AE54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5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53FB-3D4E-F19A-B92C-89C19199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68604-CB21-334A-05EB-1738A3FD3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D0CA-29BC-B615-744B-1A5B3A0B8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A158-4590-4522-AAC9-4FB707F5F9A9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8B530-3B6F-74F1-32A8-B607BF0EE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BED-AA61-5820-FCF3-E6B5665F9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2FF9E-2CA4-46DF-A8A0-78D38BB66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4E821-C624-F78D-62CF-3366C8336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CF80-4ACF-6C90-452C-0D620611A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879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8F8892-63B9-9EFE-1035-B7ACC5D6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5" y="484598"/>
            <a:ext cx="10520087" cy="54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2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86F0DB-1EE3-45C2-0AD4-7A8B2DCE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009" y="481215"/>
            <a:ext cx="10117924" cy="58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3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C53B11-667E-D768-C18A-5AA37D0DA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7" y="940816"/>
            <a:ext cx="10310106" cy="49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1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B00FF-1CF2-21F2-B1A1-4F9925B8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7" y="2309255"/>
            <a:ext cx="7560126" cy="153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07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DC6F8-C29F-E15E-01A9-81C37F09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47" y="957330"/>
            <a:ext cx="9700106" cy="494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79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4FCD1-1D6C-9F7B-327B-65DF395D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50" y="718269"/>
            <a:ext cx="9687383" cy="556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079C75-B7B6-DCBC-4184-7F3A756A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03" y="371568"/>
            <a:ext cx="10280063" cy="602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3A446E-9C77-83EF-8B0B-3AE0E52B3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449091"/>
            <a:ext cx="9194800" cy="558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B14A-D11A-90AF-19E0-440A4B9B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33" y="530159"/>
            <a:ext cx="11272452" cy="579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E46AC-CAA6-7C98-87C9-0FC84602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85" y="802585"/>
            <a:ext cx="10525495" cy="52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E90C37-50F3-1268-086B-AB663F63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29" y="784631"/>
            <a:ext cx="10655304" cy="56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3B64B-BD14-AE12-D043-27B84EF6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6" y="542633"/>
            <a:ext cx="10694924" cy="55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9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4F5D3-83C4-F0F6-4B6C-C9458685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67" y="1285204"/>
            <a:ext cx="8701867" cy="42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6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06B9F8-E1A3-2E78-B9F1-BE1E7CF6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1" y="1039201"/>
            <a:ext cx="10095916" cy="47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5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1410B1-1BF5-8051-4399-308E66E4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82" y="1070574"/>
            <a:ext cx="8924118" cy="47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9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</dc:title>
  <dc:creator>Garima Jain</dc:creator>
  <cp:lastModifiedBy>Garima Jain</cp:lastModifiedBy>
  <cp:revision>1</cp:revision>
  <dcterms:created xsi:type="dcterms:W3CDTF">2023-03-29T05:21:59Z</dcterms:created>
  <dcterms:modified xsi:type="dcterms:W3CDTF">2023-03-29T05:30:15Z</dcterms:modified>
</cp:coreProperties>
</file>