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F9F7-729C-8EC2-3983-9F23FC6FD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1244-0717-9528-2F28-761A67274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3DA6-EA76-233F-F3C4-3A6AF4BF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AD8F6-D4DB-513B-22DF-ABA9E2E3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7847-B176-1CA3-0346-D9749848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2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706A-00D7-1510-EE00-C4317C1D0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E1153-0403-D053-7527-6C8C48368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EF12-18FD-48CB-ED9D-6D37C501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4159-FC2F-85E0-D50A-91550D85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16C9-BCC9-0A44-E39C-CCB04325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C512D-24AC-D367-2E47-A0BBEC08B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3F713-92F1-D553-984A-66FD578B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8AE3-FC20-5952-C9D0-590DF10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53D9-D08F-26BF-4DF3-07771774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E3F60-8737-D9FE-2A50-7CA36400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204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3AE-67FC-9FA3-C1BE-C357D496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7777-3869-C2B6-D273-9CA7DF3C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B1CA4-40B4-153E-63B7-0BCFB2C8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CC893-A41D-D3D1-506E-14B6F60E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698F-AA41-BA90-5F36-BEA18F3F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3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7A0B-FC29-53AD-1D69-D3FE1E9E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8AB29-1E46-FFE0-D2B3-FCD4ED5B5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0D04-0774-8A46-3611-7D1387FE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B38E-A9A2-4556-22CE-B1611055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4C4E7-865F-85A8-E246-0EED499F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7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D625-62CD-42FD-939B-B34A8E51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9432-84B6-81C3-72BA-9504CB3F2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8C7FA-BFFD-3E41-1B0C-465F4CE38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85E38-6FB2-35D0-7C5A-46D10C18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77B37-EFA9-DB07-0E11-5F8A1A84A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7F7E-29AA-3872-9528-332F37EF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0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C83B-C3A5-231F-F2F4-1D003620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E9ABA-42B7-9E7B-1233-EA94523F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C9FF4-1FFA-0475-5633-99A987576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3B792-58BC-E8C4-6F42-6BF297E62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864FF-47C4-3269-7B3E-5D4A7FCBC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06E5-B110-7803-AF01-0A71D40F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F33F6-718F-671B-59BA-299F18A7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FC3A2F-1DE1-7DBD-C755-BC007BB8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77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307F-ED88-374A-CCCF-E22AF04A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C6C0C-D43B-C262-FA99-F6F91ABF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A2BA5-95E7-68AC-6303-FF620E11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5F304-EE4D-18C1-0F87-DED8C6408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3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F1156-6A55-4971-0765-9D96EC37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A3CD2-729B-0E9B-2FDE-055276108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694A7-71AC-327D-2FE1-F1C2B10E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2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3905-7ABE-77FB-0848-44C4B0E15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29E2-BC7E-D186-3FCF-0D703A39B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0675D-B110-6BC9-07C9-4AFA0B452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C420-2B8E-DC4B-A81C-2DC6BA5AF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DEE63-8A01-68AA-C002-699FFCB8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644C2-1D33-DFFC-E408-4FEA304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8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BC11-1C98-FCAC-0BED-3570AEE6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27F66-2C4A-7794-821D-715F4C1CD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A9E1-48B5-A1CD-393E-AF2BDAE26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140B2-52B9-76D9-4274-7E206FD7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A98AE-DC91-4A35-FC68-33DED567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4DB60-53DC-3DE3-79CE-BC215F26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80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132B5-530A-92EF-B3CB-A16217AEE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0BEBC-E373-2352-F68D-9EC6AF3F9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D330-EADB-132B-FF0D-67299AD88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F03E3-412F-4EF8-884B-2DB48C8B320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6A4-A85E-1A27-1BE2-F45E2A6F0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34EE8-100B-993F-2D13-83FD3A30B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AAEF0-49B5-4472-8131-03D70B438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08ED-4D6A-F907-1D4E-0665AC39A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ID3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D5523-8600-8C34-6BD8-7B058ABB1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/>
              <a:t>ITERATIVE DICHOTOMISER-3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616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370F-6AAC-E73B-41FF-CEF60ED8C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07" y="651788"/>
            <a:ext cx="10385926" cy="554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61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29EB7-B3E5-53A6-C6DF-E620E3DCC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38" y="493045"/>
            <a:ext cx="10478495" cy="57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0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4485D-BC01-9C38-C356-54B7842F2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05" y="419811"/>
            <a:ext cx="10611989" cy="62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2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CE091-0C7F-0B87-3AD7-2B6FA41A1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41" y="537517"/>
            <a:ext cx="10228925" cy="54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94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E4017-9355-DECA-1DAC-1F6A7755A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51" y="457199"/>
            <a:ext cx="9528616" cy="567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22EF3C-3FC1-31CD-F757-02B3271D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839" y="484572"/>
            <a:ext cx="10343561" cy="52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3A51D-CD25-EAEC-4C19-EB30AB4E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09" y="523942"/>
            <a:ext cx="10600558" cy="56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0334-2CC3-2D82-1DE0-76BC70D8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40" y="517907"/>
            <a:ext cx="10335127" cy="55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962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C2554-56AB-5C8B-ABEA-1EAE98E8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1" y="398653"/>
            <a:ext cx="10636116" cy="578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5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0A900-EAEC-8096-949E-C07643BC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0" y="620918"/>
            <a:ext cx="9803359" cy="52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6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7586E-B2B9-1F04-77DE-34BF9FD4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05" y="424093"/>
            <a:ext cx="6870389" cy="60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60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20782-BBAE-FCA5-9AB1-36598867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454942"/>
            <a:ext cx="10515600" cy="560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D1B576-ADB4-CB57-2062-BC32EC83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8" y="393551"/>
            <a:ext cx="10511495" cy="56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2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77F3-55D5-6C5B-7E9D-5FDB67C1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61" y="213081"/>
            <a:ext cx="9565506" cy="610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8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0B790C-3E33-24AE-C375-2FC96E891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105" y="584468"/>
            <a:ext cx="10020162" cy="54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2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C91597-1DFF-0EF2-60CB-A541C4AA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1" y="605287"/>
            <a:ext cx="10315661" cy="564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9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8C3E6E-6ACA-92A5-BA14-88D485E6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8" y="446895"/>
            <a:ext cx="9735679" cy="561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F9CFA4-D5C1-8688-9D3C-747A62F0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7" y="725319"/>
            <a:ext cx="10630946" cy="49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78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CA112-5F8D-4F05-D63B-70FFBD414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31" y="747473"/>
            <a:ext cx="10324536" cy="491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B85A4-8810-2B35-5972-07A4C713A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22" y="679725"/>
            <a:ext cx="9380478" cy="514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6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Office PowerPoint</Application>
  <PresentationFormat>Widescreen</PresentationFormat>
  <Paragraphs>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ID3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Garima Jain</dc:creator>
  <cp:lastModifiedBy>Garima Jain</cp:lastModifiedBy>
  <cp:revision>2</cp:revision>
  <dcterms:created xsi:type="dcterms:W3CDTF">2023-03-23T09:16:24Z</dcterms:created>
  <dcterms:modified xsi:type="dcterms:W3CDTF">2023-03-23T10:27:54Z</dcterms:modified>
</cp:coreProperties>
</file>