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67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ma Jain" initials="GJ" lastIdx="1" clrIdx="0">
    <p:extLst>
      <p:ext uri="{19B8F6BF-5375-455C-9EA6-DF929625EA0E}">
        <p15:presenceInfo xmlns:p15="http://schemas.microsoft.com/office/powerpoint/2012/main" userId="1ce3d28a3e446e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A5E0-37B8-42EB-55B0-F4D31FCC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CE99B-B432-61FE-1B50-204A0D0D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AEC6-9D20-1E48-8AB8-DC0D501C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816C-6023-5F53-B2E5-F60E109E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586B-E626-691E-ECE4-FB2FD5AE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352-121F-4E73-3BA3-CB90020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B834-C170-AB22-1842-8AE09074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C9C1-515E-A46F-0709-0A85000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252C7-35EA-2168-BA57-9489A0F7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2048-E8A7-EBBC-9F35-01A00978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3FDE-69D6-3038-48A5-C3C414C82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8F72A-6070-99E2-567B-7BFF5A6E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9A65-A99D-8797-E4C0-655FE99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27D2-29D1-5C93-5E6C-A3EF8114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6979-56A0-10FB-D7FB-508075D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7128-BE72-5A80-C293-72A3ED35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B9D3-5D81-6DE9-E101-F5ED1EC5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8BEA-E9E3-5340-088A-9AE00E50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61C9-0C1A-B2EC-6A13-D05B8F5E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3F8D-DE7E-D4DE-2769-851AEEA6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0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C7DA-6F4D-A64A-9A6A-427E5C69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4681-B8E8-3E6D-7C56-E2F6A438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0311-A834-6EAC-12AB-ACA036F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B5F2-F3C5-92C8-AE26-4AB4A4FB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4079-3078-E4FA-1BB8-7558A47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5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3D74-F327-56C8-BED6-996E7688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CF7-0F9E-DC5D-B11D-7D0E3787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58E3-3CF8-A2A5-FB43-EF251C62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6D2D-F375-16EA-88A5-EA48D2A4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0A0D1-55ED-4ED9-E2C7-F6745E4C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A41B-AA25-0C08-BEBC-C75D4845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5984-34DE-C18C-4FA4-D113EAA4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4E1ED-559F-32F3-88FE-0AAED122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F3C6F-1180-99C1-8288-2EBCA060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FE4AB-3264-D415-0C6A-53B0759FE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5DD4-8135-F86A-FEF3-B7F6C871F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D3742-4C01-8D22-9401-F63B0465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E9AE8-B815-2BDB-1651-187076D9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274BC-176A-62DA-8281-3B0C626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1EAB-E534-9712-8331-BEF01908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BF7B8-4D4E-5ACB-8EC1-62CEC2F1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4998A-74F1-07FA-3F46-32D11687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E0FA9-AD0A-E0B1-A5C7-D8D50338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9215D-32B6-A868-4E94-125AD0FB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FB7BB-9732-3F42-6AF0-AF48B94F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41D0-DB36-4323-5759-80EB1ED8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17F-4BCC-136F-148D-856B3ECD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6BC0-7ABD-B8B1-2AFA-FCF3C351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DFCD-DDFC-3A9B-09DF-A98B990D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88A6-0508-1C19-BD11-756EB3C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33B3-551F-FEE1-8600-FC96FA5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56D7-0F20-E084-39B8-1B6DBA7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DC17-0356-99CA-1866-011CD4D1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AE811-B266-9E8B-2320-86B84F8BB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2CC6-6DB7-892C-3E4A-095A7081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BD80-228D-2D7B-DC7B-41B2BA2A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35ECF-CB40-DE45-AC80-C88548F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9D64-4AE6-6384-D7B0-2BDBD289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37E76-5D33-9642-2F35-B7C1C6D2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A617-62A6-5789-1161-7C9DCB3A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F993-B4E1-425B-934C-3A983729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17EE-814E-4055-BD8D-FB251C42C1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A829-D6E9-5E61-746A-61F77ECC6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BF25-3DC7-F9BB-915D-C5DD3948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BDA1-0091-4B2E-9B98-5A989A57E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C34F5-C5DB-8989-EBFA-78F1E360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4" y="281993"/>
            <a:ext cx="11190060" cy="59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CBC5C-3BFC-2CFE-4009-23A4E497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593558"/>
            <a:ext cx="11566357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3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035DC-E3D2-DFF1-0929-79FC556E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553494"/>
            <a:ext cx="10363200" cy="58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9EA7B-B535-681F-E7AD-85177143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304800"/>
            <a:ext cx="11502189" cy="62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8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634D7-18A8-2308-87A9-3444FE622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1"/>
          <a:stretch/>
        </p:blipFill>
        <p:spPr>
          <a:xfrm>
            <a:off x="673768" y="1299411"/>
            <a:ext cx="11261558" cy="50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123A4-FEF0-C8BE-0996-99BDD69F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" y="414333"/>
            <a:ext cx="11249423" cy="58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5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5AF8A-38F3-BF51-4592-7E0086B9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5" y="382600"/>
            <a:ext cx="10674117" cy="60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5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CAD1E-18DC-E3AD-F2D0-54A42753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8" y="378439"/>
            <a:ext cx="11202291" cy="59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A246F-B641-2F8A-DC38-02517CCD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2" y="238065"/>
            <a:ext cx="11043665" cy="63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9AC20-B4A2-4A97-54A9-EFC97AB9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67" y="545706"/>
            <a:ext cx="10151065" cy="51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49DF2-0704-11F3-BEC0-0AD04011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21" y="599850"/>
            <a:ext cx="9079709" cy="53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0E5E0-11E9-0656-465B-4CE6C44A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3" y="737936"/>
            <a:ext cx="10154652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D42B8-AC52-C93E-5BF5-0595F7AB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882316"/>
            <a:ext cx="10876547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7B4B6-CD5F-D50C-8243-A5224C01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401053"/>
            <a:ext cx="10154653" cy="58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DBA8D-558D-55C3-A322-A3EA1136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433137"/>
            <a:ext cx="10411327" cy="59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FB731-7D38-09A8-65B9-DA77B18D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363196"/>
            <a:ext cx="11036969" cy="57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FB4C9-9404-6FFF-C89E-D3C705BB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657726"/>
            <a:ext cx="11245516" cy="57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Jain</dc:creator>
  <cp:lastModifiedBy>Garima Jain</cp:lastModifiedBy>
  <cp:revision>1</cp:revision>
  <dcterms:created xsi:type="dcterms:W3CDTF">2023-02-23T04:34:32Z</dcterms:created>
  <dcterms:modified xsi:type="dcterms:W3CDTF">2023-02-23T04:54:13Z</dcterms:modified>
</cp:coreProperties>
</file>