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518E-AD7A-4884-A45D-E8117077E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6DF10-0989-F7EB-D42E-4BB9650C5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036E-29E4-F601-BB14-0B8B45EA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D9AF-859C-42A8-A9B3-F9727501A2B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957E-C6D3-C6F2-684D-CE383916D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A571-2DFB-23E2-B8BF-6FE5A0E7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2C-BD73-4638-A67A-A8B7155BD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40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D8B4-B801-7494-717A-2FCF033B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F326F-0901-C3AF-73A8-BF77342FB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132DC-1378-2E3A-C3CD-F772C6D86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D9AF-859C-42A8-A9B3-F9727501A2B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50BA5-7342-B9C6-A9DD-635588A8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0DBCB-5800-1BFE-F3DA-5C0A46B1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2C-BD73-4638-A67A-A8B7155BD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0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FFE4-20C2-ED55-15E2-459BE7748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F8AA5-A43F-AD7B-3BDA-50F709645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3313-A77F-68DE-D42F-1A85ACDF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D9AF-859C-42A8-A9B3-F9727501A2B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4A312-F409-22E6-82C1-7E902D30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346A-9135-73DA-FED9-A538EA88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2C-BD73-4638-A67A-A8B7155BD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41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ADDF-60BB-BBC1-3AAC-EDE1C843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EDE37-7F20-FE96-A5D5-A2FFAFEE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C839-AF51-CF3F-B11E-2B717099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D9AF-859C-42A8-A9B3-F9727501A2B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CA482-5756-B013-8645-16D0BD21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80D7-9525-8A80-EC1F-FF59F2A5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2C-BD73-4638-A67A-A8B7155BD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8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9C8B-C9A1-A367-AEAA-63F5C1F0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DB4B3-5AB5-3844-2441-F3DC1D88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00E5E-363C-358E-0F0A-4D9DEE8C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D9AF-859C-42A8-A9B3-F9727501A2B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217C6-8C8A-AC2E-C6F7-AE86729E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46335-7F64-C81A-8CE4-06661040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2C-BD73-4638-A67A-A8B7155BD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10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DE443-57C8-DC78-B05E-6BBA7084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C7F0-9292-DAC4-0AB9-6D9586ECE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151AD-F3E9-CE1F-3672-8EDD7BD1D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66779-CDE3-0550-04FC-986AD60B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D9AF-859C-42A8-A9B3-F9727501A2B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D03C5-692B-365B-600E-92C64B4E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98110-B37E-3120-0137-20D8F169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2C-BD73-4638-A67A-A8B7155BD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64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AB85-619C-1FCD-ACD3-1A8464C0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D6FF3-D895-3E2D-E86B-9EB48286A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63D7-844B-9799-8954-2E3C2B4AB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B4B16-28ED-5615-2076-2B603E476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57073-346F-7B32-897B-3B3F7318A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D39EC-E537-25F4-DC78-FE25E34C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D9AF-859C-42A8-A9B3-F9727501A2B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3F9AD-B371-C01B-879E-6F8C2685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B000C-1BDF-159D-E210-6B9C1086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2C-BD73-4638-A67A-A8B7155BD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36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378F-4A00-0929-0F8F-05E8D619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0CDC8-36AA-9A4C-ACAE-45EF1247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D9AF-859C-42A8-A9B3-F9727501A2B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F50D-7A20-01A5-55D4-8DB50C16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0C482-8368-70B5-5F54-37EFF219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2C-BD73-4638-A67A-A8B7155BD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78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7B9C0-E5AA-AC79-2ACC-4EC1F84BB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D9AF-859C-42A8-A9B3-F9727501A2B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BC2F1-5191-53D9-B5D1-0435CF05D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38C47-D0E0-F57A-E4FB-D55623C6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2C-BD73-4638-A67A-A8B7155BD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56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B13C-262C-18A6-B66E-659D970C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B5C64-9611-A472-E1BE-5F3A5C0D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BD023-23E5-75A0-9C49-3FEAADFDF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5A7DD-4B6A-2C60-C95A-77654495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D9AF-859C-42A8-A9B3-F9727501A2B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FE597-02FF-E671-E40F-5AB1ADAF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80848-9788-FF09-3F31-A75B6D30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2C-BD73-4638-A67A-A8B7155BD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99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A64D-CD51-22BC-D8F7-6FDBD4CF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E7963-8E95-CD44-3E85-1024F1F4F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8BCD0-F56A-55A3-8838-6A02FBF1B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B89D4-2E43-F6EE-0AB5-1E8E2E96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D9AF-859C-42A8-A9B3-F9727501A2B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00678-9515-83F4-45DE-C6116149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8A777-06F7-9E82-58BF-02E7CD4F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C5B2C-BD73-4638-A67A-A8B7155BD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93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72C76F-1E61-7343-ACFC-6A4121F7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A31DF-48D4-CAE1-0475-88B1FFB1F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CBFDF-6D75-82D7-939C-A9EB9D69F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D9AF-859C-42A8-A9B3-F9727501A2BE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C683A-4896-2C01-F5B6-4C625716B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40E8C-6CAC-6F61-F50B-B47DB788A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C5B2C-BD73-4638-A67A-A8B7155BD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88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BA76-16AB-293A-C7ED-F69F2C576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    </a:t>
            </a:r>
            <a:r>
              <a:rPr lang="en-US" sz="6600" b="1" dirty="0"/>
              <a:t>SVM	</a:t>
            </a:r>
            <a:r>
              <a:rPr lang="en-US" dirty="0"/>
              <a:t>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EE669D-C08B-CF60-8FB7-D994C6CA2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Support Vector Machine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708641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1C254-81A0-2759-80F7-4CCAF24E4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57" y="922190"/>
            <a:ext cx="10975686" cy="45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55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9CFA6D-1C13-8816-3D30-FC40C2A11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5" y="1047042"/>
            <a:ext cx="11378948" cy="428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3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FECB14-F9AD-D6A9-71CB-DBA86C1D0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09" y="273712"/>
            <a:ext cx="9694826" cy="44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76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CDE7CC-2F46-6413-621E-1A7572DF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221" y="365019"/>
            <a:ext cx="10613925" cy="550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9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E41FC3-07F9-9495-D93A-4535B40AD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39" y="546894"/>
            <a:ext cx="10795564" cy="58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09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2B60AD-DA24-93ED-4E34-0BB85816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23" y="293291"/>
            <a:ext cx="11156153" cy="569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95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45EC95-7286-21B7-FA57-12F5FC17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00" y="1588610"/>
            <a:ext cx="5311600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0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5DC64-2E20-5BD7-66D7-AFCB1357E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0" y="224589"/>
            <a:ext cx="10727021" cy="618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52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2F1A30-7205-0DDC-E98B-F911CFB94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75" y="507189"/>
            <a:ext cx="10553793" cy="574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5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7D82A9-DE3F-11F1-95BB-B9067084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10" y="563324"/>
            <a:ext cx="10454306" cy="60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5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4323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49502A-DF94-7C9C-ADD0-CC7DB312F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24" y="961507"/>
            <a:ext cx="10884751" cy="42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6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D91691-994F-54F7-5D37-9C639CCE9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961" y="216635"/>
            <a:ext cx="10574608" cy="64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86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1ECD56-CA0D-8659-842E-D4A6840C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06" y="327303"/>
            <a:ext cx="10255587" cy="593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91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5688EF-A742-E6F4-8B53-879E1202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9" y="822818"/>
            <a:ext cx="10879430" cy="521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33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794867-63B1-DD62-D70B-33B2A26AD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78" y="722143"/>
            <a:ext cx="10609122" cy="586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67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A43204-68F4-CEEF-5527-2E08513C0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98" y="316672"/>
            <a:ext cx="10053060" cy="582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90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26C7D1-A279-9F44-AD6A-5130DB86D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77" y="555458"/>
            <a:ext cx="10147002" cy="57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44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0FABC-5713-92D1-1048-3787BBCF5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84" y="253554"/>
            <a:ext cx="10966051" cy="635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41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910E6C-AE05-8EA6-9264-F7140D2E5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80" y="542283"/>
            <a:ext cx="10389336" cy="54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83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CF8BCE-94D7-2538-6B5B-FA7AD6CC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128" y="0"/>
            <a:ext cx="10494399" cy="644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2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390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DDB08A-2AB8-8D00-5000-A11E5714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0" y="607592"/>
            <a:ext cx="10325969" cy="564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FFD072-068C-4338-FF5F-08FF628A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89" y="351129"/>
            <a:ext cx="10650621" cy="615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45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CB9035-D1C4-8657-0057-36A517423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91" y="241891"/>
            <a:ext cx="9595018" cy="637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2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C61BF5-8A1A-BBA0-4F0F-C0475F7E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12" y="528642"/>
            <a:ext cx="10216068" cy="547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093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BCC936-8CB4-4547-10E2-978B62498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12" y="240879"/>
            <a:ext cx="10600966" cy="603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980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D6144-4B8B-0BFB-CEA6-74D907C29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26" y="293617"/>
            <a:ext cx="10865795" cy="605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64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5279E8-3647-F25D-7F33-E5D34252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05" y="363197"/>
            <a:ext cx="10568616" cy="595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314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62A51A-471D-4BFB-45D9-D8C69F60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17" y="260124"/>
            <a:ext cx="9057015" cy="58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9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9B602-AB8D-172F-7CF5-59E79B89C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786" y="331165"/>
            <a:ext cx="5232428" cy="568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0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E183D1-4CDA-C55F-53A0-5B9079538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44" y="626497"/>
            <a:ext cx="9255345" cy="53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0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D11CD9-919C-3FA5-0973-30EE25391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99" y="267940"/>
            <a:ext cx="9805801" cy="608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4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F692F-219F-7B21-9B1E-4032E9BF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76" y="378995"/>
            <a:ext cx="10007447" cy="61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4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DE375-AD91-9A25-4B14-F1FC1600C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30" y="281024"/>
            <a:ext cx="9982044" cy="629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7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F631A-0649-50D0-FB6C-E2CED96E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82" y="989729"/>
            <a:ext cx="10896665" cy="48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8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</Words>
  <Application>Microsoft Office PowerPoint</Application>
  <PresentationFormat>Widescreen</PresentationFormat>
  <Paragraphs>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       SVM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SVM  </dc:title>
  <dc:creator>Garima Jain</dc:creator>
  <cp:lastModifiedBy>Garima Jain</cp:lastModifiedBy>
  <cp:revision>4</cp:revision>
  <dcterms:created xsi:type="dcterms:W3CDTF">2023-04-20T04:47:42Z</dcterms:created>
  <dcterms:modified xsi:type="dcterms:W3CDTF">2023-04-20T06:31:09Z</dcterms:modified>
</cp:coreProperties>
</file>