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1" r:id="rId3"/>
    <p:sldId id="272" r:id="rId4"/>
    <p:sldId id="262" r:id="rId5"/>
    <p:sldId id="273" r:id="rId6"/>
    <p:sldId id="274" r:id="rId7"/>
    <p:sldId id="275" r:id="rId8"/>
    <p:sldId id="287" r:id="rId9"/>
    <p:sldId id="276" r:id="rId10"/>
    <p:sldId id="288" r:id="rId11"/>
    <p:sldId id="277" r:id="rId12"/>
    <p:sldId id="278" r:id="rId13"/>
    <p:sldId id="279" r:id="rId14"/>
    <p:sldId id="281" r:id="rId15"/>
    <p:sldId id="282" r:id="rId16"/>
    <p:sldId id="280" r:id="rId17"/>
    <p:sldId id="289" r:id="rId18"/>
    <p:sldId id="283" r:id="rId19"/>
    <p:sldId id="284" r:id="rId20"/>
    <p:sldId id="285" r:id="rId21"/>
    <p:sldId id="286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2D01-CD87-1F19-4C08-A732C78C2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92C4F-52D5-AAAA-80A2-7A96A18B2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1FA6B-45CE-499F-CDFA-21778E89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2865-2119-4433-A430-24FAAE9CBA61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9CA7A-16A3-44E9-83AD-B30A91D0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938FB-B4CB-FEA6-F142-8D991444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173-D95B-4B8F-B36B-EB6F5FB7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8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7D3F2-069E-6046-E4D3-71870B08E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B69AD-0827-3037-77F2-84DED2D5A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FDC08-DB48-2049-829A-785DF29E8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2865-2119-4433-A430-24FAAE9CBA61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EE6FE-4B2C-C9B9-2906-85438F1E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A2407-DA80-44ED-E2E2-204564AB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173-D95B-4B8F-B36B-EB6F5FB7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96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1ADC8F-DD3C-92D6-3C1E-C142398A0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9A6A9-12A4-E6A0-6155-67B679D3A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5C08B-0112-BC7C-515E-EFA0100E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2865-2119-4433-A430-24FAAE9CBA61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6B06-EBB5-3421-88E3-59FC357B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2F94-F1D2-9B51-ABF4-A28690844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173-D95B-4B8F-B36B-EB6F5FB7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76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B827-DB91-08ED-A2FB-55A2047D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327B1-6E82-59DA-0E49-50E7CC4C7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A905D-2BDB-22B1-6EFB-E3664BAD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2865-2119-4433-A430-24FAAE9CBA61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025C8-1E1C-D15C-62F8-36BF43B0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05D0C-178D-FC65-1463-3EFF8D70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173-D95B-4B8F-B36B-EB6F5FB7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31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278C-72BB-FAE0-7066-23AD70C6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479C5-0576-B17D-BE10-A02B7E279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216E9-B86E-BB57-7AD6-987C692C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2865-2119-4433-A430-24FAAE9CBA61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6AAC2-E349-2B88-1261-4077D1A1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948F5-37C2-42AA-5747-AB1EDAA8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173-D95B-4B8F-B36B-EB6F5FB7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7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45A8-2DB7-B9E2-B84C-56A03435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46BEE-B263-290C-2941-4E8A8BD75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659F3-B1DF-5229-53B4-D8D737207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7DB86-3998-CB7B-0A5F-81801B5F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2865-2119-4433-A430-24FAAE9CBA61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92D7E-3ACA-2515-E7DE-B038C704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18B2-3E22-9E46-6C46-5D98884C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173-D95B-4B8F-B36B-EB6F5FB7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5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B357-FDD8-3CE3-84FF-CD35DE5F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0882-53AE-374A-F95A-6E910C875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3EB7A-5A38-8598-3664-5CB7E6DC6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AC6EB-9414-45F9-321D-21F775B9E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FDC93-D528-8069-4B15-640CEFF9D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B84286-D571-660F-8CD2-FCAFF98A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2865-2119-4433-A430-24FAAE9CBA61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7C14E5-C256-F614-3822-89DB8856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BB87EF-E509-A58F-EF7C-4886EE75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173-D95B-4B8F-B36B-EB6F5FB7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61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1599-702B-7660-63DC-F7D14495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61D76-2D48-5510-9EE6-9D0AB290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2865-2119-4433-A430-24FAAE9CBA61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ABB53-A5D0-9AD6-C9B5-BBEC7303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FAF0E-47BB-EBDD-E3B0-ADFC20BD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173-D95B-4B8F-B36B-EB6F5FB7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69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11F59-C6CF-FE77-171C-4BC11A05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2865-2119-4433-A430-24FAAE9CBA61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9B591-FC8E-502C-4762-3771F511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1D98B-87F8-1154-5002-90147400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173-D95B-4B8F-B36B-EB6F5FB7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13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E5F97-2409-3244-927E-5099D8F42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627AA-341D-7082-FD06-74DC3DD40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CAB72-FFBB-24C2-369D-DA42DA18C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7592B-73B5-C03A-0392-8C55226D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2865-2119-4433-A430-24FAAE9CBA61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733B6-237E-3C73-3F04-67965077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3A2E5-2662-2D9A-854D-D446D00B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173-D95B-4B8F-B36B-EB6F5FB7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15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A3FA-076E-AD61-0C72-EF3004790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E58D5E-8AD2-7C65-20F5-BC69B3ABF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FEF08-9D06-A5FC-0DA5-0BC0BB6AB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2475D-EAAA-441E-D8B7-F3F7794C0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2865-2119-4433-A430-24FAAE9CBA61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D512C-1698-3FD5-7AFC-72AC0CAB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B842D-03BB-E3B0-4DEB-EE36B571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173-D95B-4B8F-B36B-EB6F5FB7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55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A99F68-3A61-26B8-9943-AB1C2FFBA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52D3A-86EE-2759-DF8A-0A54EA58A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7712-9AE9-5848-B91E-4CAED060D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C2865-2119-4433-A430-24FAAE9CBA61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F2EF4-3A42-33EC-D9C3-B3F8666B6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AD740-B1D0-A386-C58E-CBAF905D4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03173-D95B-4B8F-B36B-EB6F5FB7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65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69C263-CD1B-00BF-276D-CEFFE918E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57250"/>
            <a:ext cx="11430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04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4C22DB-3208-7C01-1787-0A008D2BE6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6"/>
          <a:stretch/>
        </p:blipFill>
        <p:spPr>
          <a:xfrm>
            <a:off x="253093" y="232682"/>
            <a:ext cx="11685814" cy="639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1EFC3A-007B-718C-1F9F-C8DCEC613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5" y="368968"/>
            <a:ext cx="11618495" cy="636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B6F44-4075-8D96-EAE2-5D1E06ADBE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3"/>
          <a:stretch/>
        </p:blipFill>
        <p:spPr>
          <a:xfrm>
            <a:off x="545431" y="359944"/>
            <a:ext cx="11345334" cy="649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3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9DF393-4113-6D28-419B-00BF0E83F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4"/>
          <a:stretch/>
        </p:blipFill>
        <p:spPr>
          <a:xfrm>
            <a:off x="275166" y="528888"/>
            <a:ext cx="11641667" cy="62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44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951B5E-9200-E37F-CF48-334E7F635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95777"/>
            <a:ext cx="11430000" cy="620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3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E95195-2113-59F5-97E1-D9A76634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75986"/>
            <a:ext cx="11430000" cy="621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74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32F2EE-8398-5087-0AA6-E41781CBAC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7"/>
          <a:stretch/>
        </p:blipFill>
        <p:spPr>
          <a:xfrm>
            <a:off x="380999" y="385012"/>
            <a:ext cx="11602453" cy="647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5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C0EADC-B866-6AF1-FFF2-E4F1F3741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43" y="334734"/>
            <a:ext cx="11734800" cy="624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93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54CC2C-A1EE-B3AE-447D-D1D0E1D97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93056"/>
            <a:ext cx="11430000" cy="567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41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6E942C-CC7B-3015-7147-AF31801DF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63" y="456196"/>
            <a:ext cx="11618495" cy="62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9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C237BD-D7C8-24EF-C502-03D7DB738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57250"/>
            <a:ext cx="11430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52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49FD34-9437-6F1B-07C1-132D37FEB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857250"/>
            <a:ext cx="11682663" cy="578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38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D875F2-3CAB-E5F6-A555-7298DD6F1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22" y="568993"/>
            <a:ext cx="11430000" cy="57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9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25F13D-49DE-371B-5F26-E035445F0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31607"/>
            <a:ext cx="11430000" cy="637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4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B19F9D-F42F-4866-EF35-B40BBC302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3" y="544930"/>
            <a:ext cx="11824634" cy="576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5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CF8795-AFF8-49F7-6E80-49D700010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57250"/>
            <a:ext cx="11430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4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CCA346-8AF8-FCF5-995A-E3483AE88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8" y="641183"/>
            <a:ext cx="11682664" cy="557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1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AB1AA3-A694-07A2-CAA3-3F5D62876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17" y="420854"/>
            <a:ext cx="11790565" cy="601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9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824752-1DE3-AAB9-64CA-40FB5D40A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05" y="199522"/>
            <a:ext cx="11730789" cy="642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7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7F108D-54AB-FE6B-07A5-94549390EF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6"/>
          <a:stretch/>
        </p:blipFill>
        <p:spPr>
          <a:xfrm>
            <a:off x="217714" y="155120"/>
            <a:ext cx="11974285" cy="649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0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76144C-EEBE-07D8-A7AF-5C6D1045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6" y="728912"/>
            <a:ext cx="11570368" cy="568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3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Garima Jain</dc:creator>
  <cp:lastModifiedBy>Garima Jain</cp:lastModifiedBy>
  <cp:revision>1</cp:revision>
  <dcterms:created xsi:type="dcterms:W3CDTF">2023-03-29T03:46:25Z</dcterms:created>
  <dcterms:modified xsi:type="dcterms:W3CDTF">2023-03-29T05:13:09Z</dcterms:modified>
</cp:coreProperties>
</file>