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0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207B-53DC-99CA-513B-7129A530D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D1756-1583-3B41-1D2C-A8C1AC093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A47A-2159-4B83-E0AE-FBA6D702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7536-2FB7-8811-45C0-13C1ACD0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AEDA-647B-F883-7874-A125254D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6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B376-D8EE-9A62-7DD4-475D2B03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7C626-6B35-2D14-2C5A-2030F9607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9B38-9D68-2539-7A59-D7F8CA54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3D1E-567E-050D-C559-5FC9A64E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1BD6-BF3B-C6AE-7E3F-34AC6E21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1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3ADF7-004F-7432-4CBD-F499C7BD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7D2E4-553F-DC10-70DD-79494646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A35D-283E-2564-35D2-54906D10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8C84-3D66-D2B4-B844-6FB4E34E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75BD-E1C8-2AFF-F299-BD5B528F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2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0A78-BABD-EF38-D01B-95F11B38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BF2D-7C67-AE87-ED63-1198786C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A9D5-35F9-BF18-1049-B049A3E7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9F23-0D10-4EF2-2296-4DC9932A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371C-ACBC-2BCF-2FAA-FF177697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34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7A50-6EFD-46A0-FD6B-077066AB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BA973-853F-55F1-3A80-DBFFBEC3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D9E7F-6399-317C-D04E-CC3497C6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00EA-CF1B-4BE8-5C8E-80BE08A8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A033-17D8-168D-9FFE-447035A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2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1CED-B5D3-4F6A-A543-79E7659F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3C23-0751-10A6-6321-ABB77254E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695FE-FAC8-D204-16A3-1ED38AEF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9F138-717F-BF86-5F67-5B2B6F36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9536F-5B6F-0F5E-B552-D51F015A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F0B04-4923-5942-4467-2B31D8A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7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98E0-9AB8-2E26-276A-370DBEF0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1DCA-7250-386F-7EDC-EC9875A4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0EDDC-B4C9-646E-15EB-3711FEEC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D8830-9F2F-69B2-1315-CB689A27F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D944F-D2E0-A7DB-B75A-8EBCEEC6F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9EDB-C859-96EE-8576-424B590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78D22-BB86-E87B-4339-DDBBB7DF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37256-D76A-0B79-6092-3D254122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9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A4C7-AC14-1699-A4D2-72315F0E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8DE95-DC04-D0EA-FBA6-6B91ECCC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C2D42-075B-E772-F572-6D0B8F3D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8654D-3734-B821-FE29-C5EE1D2E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5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0BE8-B2D6-6629-2428-6AB95282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74D23-3A41-ACBB-D420-A264636F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2741B-736A-82AB-E2EF-9543E507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3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DCD7-7546-EAF8-6F4E-0E036726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8A60-A087-4FA9-FAFD-67F0D6D7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078DB-0B39-9995-811E-82D2F46B1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1CCBB-9D97-BA53-346D-DA3CC5D9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94935-0BC2-A94C-B979-8421FADA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A03C-6EB5-7A97-32D7-4E83F60D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13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D866-C783-85AC-1408-7948A991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21F17-7FC3-3C4D-1687-A08272AF1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4C579-3B38-F0E5-8004-1E0A1E4E4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62751-588E-8AFC-D2F1-F151A027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0E85C-DE55-4BE2-A29D-A1227065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78303-BF83-DFA8-AED6-E158C163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1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41A8D-1DB6-117E-8355-D44F7268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5C04B-E0BA-A310-F5C4-76A8EB51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761B-E208-8275-0479-81369C851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8A0E-CFB0-4039-B37E-95879B6CA79B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6F8A-7D02-5BFA-E8E1-82594EF40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ED20-BD82-8876-1F8D-265149BDA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010A1-FFCA-486B-92C9-7D630298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FF6689-33DA-CCE1-6A28-180010459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42" y="702316"/>
            <a:ext cx="9829632" cy="53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494B1-68D8-D047-CFA4-C67A40D7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10" y="645632"/>
            <a:ext cx="10570527" cy="52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E4B6C-FF82-B428-AEB0-2336FF75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0" y="983627"/>
            <a:ext cx="11186243" cy="52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1DDBE-3368-98E7-6981-DEF65CE7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726306"/>
            <a:ext cx="10392695" cy="489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35256-16E2-0ED3-F021-56601EC2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96" y="676924"/>
            <a:ext cx="9581487" cy="52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3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4A91D-8F62-0A90-CB2F-E527AF52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0" y="861830"/>
            <a:ext cx="10565447" cy="45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AA2376-9D49-93F8-7EDD-82F7DED6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69" y="654950"/>
            <a:ext cx="9710900" cy="51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3E30C-E8D8-732E-8F36-6FBA3FEF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38" y="347239"/>
            <a:ext cx="10660190" cy="56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BC89D-4E45-59A3-4956-810AFA61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75" y="642853"/>
            <a:ext cx="10198287" cy="53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0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7DE8C-E661-83A0-28A1-1A391E44C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35" y="1235451"/>
            <a:ext cx="9081459" cy="4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438C68-D30E-1AC2-23E9-FD0BBDBC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94" y="1173772"/>
            <a:ext cx="10240412" cy="451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2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6ED9F-D63D-82B3-CB59-ADA112FB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91" y="632217"/>
            <a:ext cx="10450029" cy="55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7506C-C6B2-2493-2EC7-069F32EE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85" y="911155"/>
            <a:ext cx="9707630" cy="519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32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81041-21AF-158D-A670-B2C080F7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61" y="1270082"/>
            <a:ext cx="9101857" cy="44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5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A75EF-34FA-87B5-E1AB-EF45FA1E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42" y="210223"/>
            <a:ext cx="8060316" cy="64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1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915A8-3EC2-CF2A-2578-ACBAFAF9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99" y="0"/>
            <a:ext cx="10033754" cy="61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1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B2D58-150E-2708-FC7A-9A7DB25D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74" y="504128"/>
            <a:ext cx="10330032" cy="56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2D8A9-8144-C104-95E0-A703E843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75" y="984413"/>
            <a:ext cx="9986725" cy="50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57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267A5-8C01-EBEA-944F-611887B9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5" y="493059"/>
            <a:ext cx="11017641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14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22737-8595-3DF2-CC9A-3AEC775EB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01" y="511970"/>
            <a:ext cx="10447152" cy="58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58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E50A4-CD30-5D58-7A01-FE477AA8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70" y="295710"/>
            <a:ext cx="10566171" cy="61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7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D5877-3813-492C-0FEA-14D68C3C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55" y="278014"/>
            <a:ext cx="10367140" cy="59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5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BBD23-192B-4FCF-3A99-512C349F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42" y="418996"/>
            <a:ext cx="10555705" cy="56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0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B4A34-C5CC-89A0-4EB4-94B07D75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6" y="463192"/>
            <a:ext cx="11116748" cy="584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40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93752-7294-2BC4-AB41-97031B20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74" y="259137"/>
            <a:ext cx="10856801" cy="6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45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3C3E8-7EDF-9DA6-D90E-757ACF2F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41" y="579227"/>
            <a:ext cx="10818159" cy="58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8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F12A6-7D93-BA88-0B51-24AAAAFCC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6" y="796385"/>
            <a:ext cx="10741117" cy="49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0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E6E24A-53A5-12CE-3E1F-89082CD2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58" y="460650"/>
            <a:ext cx="10309442" cy="553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9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62147-5713-B914-3426-4A221C28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89" y="572037"/>
            <a:ext cx="10238194" cy="505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B4723-2E1B-6777-31E5-3E55B4CC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8" y="270590"/>
            <a:ext cx="10761043" cy="59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6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A1AB5C-F361-E4C3-AEF0-2CD4463F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4" y="0"/>
            <a:ext cx="10643615" cy="59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9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D3F1F7-5DB8-6C44-6FF7-B66138A6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8" y="568967"/>
            <a:ext cx="11244030" cy="57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4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 Jain</dc:creator>
  <cp:lastModifiedBy>Garima Jain</cp:lastModifiedBy>
  <cp:revision>2</cp:revision>
  <dcterms:created xsi:type="dcterms:W3CDTF">2023-03-15T05:19:02Z</dcterms:created>
  <dcterms:modified xsi:type="dcterms:W3CDTF">2023-03-15T06:42:45Z</dcterms:modified>
</cp:coreProperties>
</file>