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0"/>
  </p:notesMasterIdLst>
  <p:sldIdLst>
    <p:sldId id="722" r:id="rId2"/>
    <p:sldId id="723" r:id="rId3"/>
    <p:sldId id="724" r:id="rId4"/>
    <p:sldId id="725" r:id="rId5"/>
    <p:sldId id="726" r:id="rId6"/>
    <p:sldId id="727" r:id="rId7"/>
    <p:sldId id="728" r:id="rId8"/>
    <p:sldId id="729" r:id="rId9"/>
    <p:sldId id="730" r:id="rId10"/>
    <p:sldId id="731" r:id="rId11"/>
    <p:sldId id="732" r:id="rId12"/>
    <p:sldId id="733" r:id="rId13"/>
    <p:sldId id="734" r:id="rId14"/>
    <p:sldId id="735" r:id="rId15"/>
    <p:sldId id="736" r:id="rId16"/>
    <p:sldId id="737" r:id="rId17"/>
    <p:sldId id="738" r:id="rId18"/>
    <p:sldId id="739" r:id="rId19"/>
    <p:sldId id="740" r:id="rId20"/>
    <p:sldId id="741" r:id="rId21"/>
    <p:sldId id="742" r:id="rId22"/>
    <p:sldId id="743" r:id="rId23"/>
    <p:sldId id="744" r:id="rId24"/>
    <p:sldId id="745" r:id="rId25"/>
    <p:sldId id="746" r:id="rId26"/>
    <p:sldId id="747" r:id="rId27"/>
    <p:sldId id="748" r:id="rId28"/>
    <p:sldId id="672" r:id="rId29"/>
    <p:sldId id="659" r:id="rId30"/>
    <p:sldId id="590" r:id="rId31"/>
    <p:sldId id="555" r:id="rId32"/>
    <p:sldId id="556" r:id="rId33"/>
    <p:sldId id="647" r:id="rId34"/>
    <p:sldId id="557" r:id="rId35"/>
    <p:sldId id="558" r:id="rId36"/>
    <p:sldId id="648" r:id="rId37"/>
    <p:sldId id="559" r:id="rId38"/>
    <p:sldId id="560" r:id="rId39"/>
    <p:sldId id="561" r:id="rId40"/>
    <p:sldId id="562" r:id="rId41"/>
    <p:sldId id="563" r:id="rId42"/>
    <p:sldId id="649" r:id="rId43"/>
    <p:sldId id="594" r:id="rId44"/>
    <p:sldId id="595" r:id="rId45"/>
    <p:sldId id="596" r:id="rId46"/>
    <p:sldId id="597" r:id="rId47"/>
    <p:sldId id="598" r:id="rId48"/>
    <p:sldId id="599" r:id="rId49"/>
    <p:sldId id="600" r:id="rId50"/>
    <p:sldId id="650" r:id="rId51"/>
    <p:sldId id="564" r:id="rId52"/>
    <p:sldId id="565" r:id="rId53"/>
    <p:sldId id="651" r:id="rId54"/>
    <p:sldId id="601" r:id="rId55"/>
    <p:sldId id="652" r:id="rId56"/>
    <p:sldId id="570" r:id="rId57"/>
    <p:sldId id="503" r:id="rId58"/>
    <p:sldId id="504" r:id="rId59"/>
    <p:sldId id="505" r:id="rId60"/>
    <p:sldId id="543" r:id="rId61"/>
    <p:sldId id="506" r:id="rId62"/>
    <p:sldId id="507" r:id="rId63"/>
    <p:sldId id="571" r:id="rId64"/>
    <p:sldId id="572" r:id="rId65"/>
    <p:sldId id="573" r:id="rId66"/>
    <p:sldId id="574" r:id="rId67"/>
    <p:sldId id="575" r:id="rId68"/>
    <p:sldId id="576" r:id="rId69"/>
    <p:sldId id="577" r:id="rId70"/>
    <p:sldId id="578" r:id="rId71"/>
    <p:sldId id="579" r:id="rId72"/>
    <p:sldId id="580" r:id="rId73"/>
    <p:sldId id="581" r:id="rId74"/>
    <p:sldId id="582" r:id="rId75"/>
    <p:sldId id="583" r:id="rId76"/>
    <p:sldId id="584" r:id="rId77"/>
    <p:sldId id="585" r:id="rId78"/>
    <p:sldId id="586" r:id="rId79"/>
    <p:sldId id="587" r:id="rId80"/>
    <p:sldId id="653" r:id="rId81"/>
    <p:sldId id="508" r:id="rId82"/>
    <p:sldId id="509" r:id="rId83"/>
    <p:sldId id="332" r:id="rId84"/>
    <p:sldId id="333" r:id="rId85"/>
    <p:sldId id="335" r:id="rId86"/>
    <p:sldId id="591" r:id="rId87"/>
    <p:sldId id="592" r:id="rId88"/>
    <p:sldId id="593" r:id="rId89"/>
    <p:sldId id="336" r:id="rId90"/>
    <p:sldId id="337" r:id="rId91"/>
    <p:sldId id="338" r:id="rId92"/>
    <p:sldId id="622" r:id="rId93"/>
    <p:sldId id="342" r:id="rId94"/>
    <p:sldId id="629" r:id="rId95"/>
    <p:sldId id="646" r:id="rId96"/>
    <p:sldId id="630" r:id="rId97"/>
    <p:sldId id="344" r:id="rId98"/>
    <p:sldId id="345" r:id="rId9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76" autoAdjust="0"/>
    <p:restoredTop sz="94660"/>
  </p:normalViewPr>
  <p:slideViewPr>
    <p:cSldViewPr>
      <p:cViewPr varScale="1">
        <p:scale>
          <a:sx n="74" d="100"/>
          <a:sy n="74" d="100"/>
        </p:scale>
        <p:origin x="-1140" y="-9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4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weta Mayor" userId="86eda4f52a034106" providerId="LiveId" clId="{3DEA4C97-6A7C-4C3A-B650-5730ED1042B7}"/>
    <pc:docChg chg="undo custSel addSld modSld">
      <pc:chgData name="Shweta Mayor" userId="86eda4f52a034106" providerId="LiveId" clId="{3DEA4C97-6A7C-4C3A-B650-5730ED1042B7}" dt="2021-05-23T16:33:58.454" v="646" actId="11"/>
      <pc:docMkLst>
        <pc:docMk/>
      </pc:docMkLst>
      <pc:sldChg chg="modSp mod">
        <pc:chgData name="Shweta Mayor" userId="86eda4f52a034106" providerId="LiveId" clId="{3DEA4C97-6A7C-4C3A-B650-5730ED1042B7}" dt="2021-05-12T16:42:06.908" v="58" actId="20577"/>
        <pc:sldMkLst>
          <pc:docMk/>
          <pc:sldMk cId="0" sldId="258"/>
        </pc:sldMkLst>
        <pc:spChg chg="mod">
          <ac:chgData name="Shweta Mayor" userId="86eda4f52a034106" providerId="LiveId" clId="{3DEA4C97-6A7C-4C3A-B650-5730ED1042B7}" dt="2021-05-12T16:40:43.456" v="40" actId="27636"/>
          <ac:spMkLst>
            <pc:docMk/>
            <pc:sldMk cId="0" sldId="258"/>
            <ac:spMk id="6" creationId="{00000000-0000-0000-0000-000000000000}"/>
          </ac:spMkLst>
        </pc:spChg>
        <pc:spChg chg="mod">
          <ac:chgData name="Shweta Mayor" userId="86eda4f52a034106" providerId="LiveId" clId="{3DEA4C97-6A7C-4C3A-B650-5730ED1042B7}" dt="2021-05-12T16:42:06.908" v="58" actId="20577"/>
          <ac:spMkLst>
            <pc:docMk/>
            <pc:sldMk cId="0" sldId="258"/>
            <ac:spMk id="14" creationId="{00000000-0000-0000-0000-000000000000}"/>
          </ac:spMkLst>
        </pc:spChg>
      </pc:sldChg>
      <pc:sldChg chg="modSp mod">
        <pc:chgData name="Shweta Mayor" userId="86eda4f52a034106" providerId="LiveId" clId="{3DEA4C97-6A7C-4C3A-B650-5730ED1042B7}" dt="2021-05-12T16:44:32.421" v="108" actId="20577"/>
        <pc:sldMkLst>
          <pc:docMk/>
          <pc:sldMk cId="0" sldId="353"/>
        </pc:sldMkLst>
        <pc:spChg chg="mod">
          <ac:chgData name="Shweta Mayor" userId="86eda4f52a034106" providerId="LiveId" clId="{3DEA4C97-6A7C-4C3A-B650-5730ED1042B7}" dt="2021-05-12T16:44:32.421" v="108" actId="20577"/>
          <ac:spMkLst>
            <pc:docMk/>
            <pc:sldMk cId="0" sldId="353"/>
            <ac:spMk id="3" creationId="{00000000-0000-0000-0000-000000000000}"/>
          </ac:spMkLst>
        </pc:spChg>
      </pc:sldChg>
      <pc:sldChg chg="modSp mod">
        <pc:chgData name="Shweta Mayor" userId="86eda4f52a034106" providerId="LiveId" clId="{3DEA4C97-6A7C-4C3A-B650-5730ED1042B7}" dt="2021-05-12T16:44:27.923" v="106" actId="20577"/>
        <pc:sldMkLst>
          <pc:docMk/>
          <pc:sldMk cId="0" sldId="435"/>
        </pc:sldMkLst>
        <pc:spChg chg="mod">
          <ac:chgData name="Shweta Mayor" userId="86eda4f52a034106" providerId="LiveId" clId="{3DEA4C97-6A7C-4C3A-B650-5730ED1042B7}" dt="2021-05-12T16:44:27.923" v="106" actId="20577"/>
          <ac:spMkLst>
            <pc:docMk/>
            <pc:sldMk cId="0" sldId="435"/>
            <ac:spMk id="3" creationId="{00000000-0000-0000-0000-000000000000}"/>
          </ac:spMkLst>
        </pc:spChg>
      </pc:sldChg>
      <pc:sldChg chg="delSp modSp mod">
        <pc:chgData name="Shweta Mayor" userId="86eda4f52a034106" providerId="LiveId" clId="{3DEA4C97-6A7C-4C3A-B650-5730ED1042B7}" dt="2021-05-12T16:53:37.269" v="205" actId="207"/>
        <pc:sldMkLst>
          <pc:docMk/>
          <pc:sldMk cId="0" sldId="554"/>
        </pc:sldMkLst>
        <pc:spChg chg="mod">
          <ac:chgData name="Shweta Mayor" userId="86eda4f52a034106" providerId="LiveId" clId="{3DEA4C97-6A7C-4C3A-B650-5730ED1042B7}" dt="2021-05-12T16:53:37.269" v="205" actId="207"/>
          <ac:spMkLst>
            <pc:docMk/>
            <pc:sldMk cId="0" sldId="554"/>
            <ac:spMk id="3" creationId="{00000000-0000-0000-0000-000000000000}"/>
          </ac:spMkLst>
        </pc:spChg>
        <pc:spChg chg="mod">
          <ac:chgData name="Shweta Mayor" userId="86eda4f52a034106" providerId="LiveId" clId="{3DEA4C97-6A7C-4C3A-B650-5730ED1042B7}" dt="2021-05-12T16:52:25.498" v="195" actId="20577"/>
          <ac:spMkLst>
            <pc:docMk/>
            <pc:sldMk cId="0" sldId="554"/>
            <ac:spMk id="7" creationId="{00000000-0000-0000-0000-000000000000}"/>
          </ac:spMkLst>
        </pc:spChg>
        <pc:picChg chg="del">
          <ac:chgData name="Shweta Mayor" userId="86eda4f52a034106" providerId="LiveId" clId="{3DEA4C97-6A7C-4C3A-B650-5730ED1042B7}" dt="2021-05-12T16:52:09.854" v="173" actId="21"/>
          <ac:picMkLst>
            <pc:docMk/>
            <pc:sldMk cId="0" sldId="554"/>
            <ac:picMk id="10" creationId="{00000000-0000-0000-0000-000000000000}"/>
          </ac:picMkLst>
        </pc:picChg>
      </pc:sldChg>
      <pc:sldChg chg="modSp mod">
        <pc:chgData name="Shweta Mayor" userId="86eda4f52a034106" providerId="LiveId" clId="{3DEA4C97-6A7C-4C3A-B650-5730ED1042B7}" dt="2021-05-12T16:49:37.506" v="158" actId="123"/>
        <pc:sldMkLst>
          <pc:docMk/>
          <pc:sldMk cId="0" sldId="555"/>
        </pc:sldMkLst>
        <pc:spChg chg="mod">
          <ac:chgData name="Shweta Mayor" userId="86eda4f52a034106" providerId="LiveId" clId="{3DEA4C97-6A7C-4C3A-B650-5730ED1042B7}" dt="2021-05-12T16:49:37.506" v="158" actId="123"/>
          <ac:spMkLst>
            <pc:docMk/>
            <pc:sldMk cId="0" sldId="555"/>
            <ac:spMk id="3" creationId="{00000000-0000-0000-0000-000000000000}"/>
          </ac:spMkLst>
        </pc:spChg>
        <pc:spChg chg="mod">
          <ac:chgData name="Shweta Mayor" userId="86eda4f52a034106" providerId="LiveId" clId="{3DEA4C97-6A7C-4C3A-B650-5730ED1042B7}" dt="2021-05-12T16:48:35.475" v="146" actId="14100"/>
          <ac:spMkLst>
            <pc:docMk/>
            <pc:sldMk cId="0" sldId="555"/>
            <ac:spMk id="7" creationId="{00000000-0000-0000-0000-000000000000}"/>
          </ac:spMkLst>
        </pc:spChg>
      </pc:sldChg>
      <pc:sldChg chg="delSp modSp mod">
        <pc:chgData name="Shweta Mayor" userId="86eda4f52a034106" providerId="LiveId" clId="{3DEA4C97-6A7C-4C3A-B650-5730ED1042B7}" dt="2021-05-12T16:50:36.236" v="170" actId="14100"/>
        <pc:sldMkLst>
          <pc:docMk/>
          <pc:sldMk cId="0" sldId="556"/>
        </pc:sldMkLst>
        <pc:spChg chg="mod">
          <ac:chgData name="Shweta Mayor" userId="86eda4f52a034106" providerId="LiveId" clId="{3DEA4C97-6A7C-4C3A-B650-5730ED1042B7}" dt="2021-05-12T16:50:13.991" v="168" actId="14100"/>
          <ac:spMkLst>
            <pc:docMk/>
            <pc:sldMk cId="0" sldId="556"/>
            <ac:spMk id="3" creationId="{00000000-0000-0000-0000-000000000000}"/>
          </ac:spMkLst>
        </pc:spChg>
        <pc:spChg chg="mod">
          <ac:chgData name="Shweta Mayor" userId="86eda4f52a034106" providerId="LiveId" clId="{3DEA4C97-6A7C-4C3A-B650-5730ED1042B7}" dt="2021-05-12T16:50:36.236" v="170" actId="14100"/>
          <ac:spMkLst>
            <pc:docMk/>
            <pc:sldMk cId="0" sldId="556"/>
            <ac:spMk id="7" creationId="{00000000-0000-0000-0000-000000000000}"/>
          </ac:spMkLst>
        </pc:spChg>
        <pc:picChg chg="del mod">
          <ac:chgData name="Shweta Mayor" userId="86eda4f52a034106" providerId="LiveId" clId="{3DEA4C97-6A7C-4C3A-B650-5730ED1042B7}" dt="2021-05-12T16:49:03.996" v="152" actId="21"/>
          <ac:picMkLst>
            <pc:docMk/>
            <pc:sldMk cId="0" sldId="556"/>
            <ac:picMk id="10" creationId="{00000000-0000-0000-0000-000000000000}"/>
          </ac:picMkLst>
        </pc:picChg>
        <pc:picChg chg="del">
          <ac:chgData name="Shweta Mayor" userId="86eda4f52a034106" providerId="LiveId" clId="{3DEA4C97-6A7C-4C3A-B650-5730ED1042B7}" dt="2021-05-12T16:49:01.586" v="151" actId="21"/>
          <ac:picMkLst>
            <pc:docMk/>
            <pc:sldMk cId="0" sldId="556"/>
            <ac:picMk id="11" creationId="{00000000-0000-0000-0000-000000000000}"/>
          </ac:picMkLst>
        </pc:picChg>
      </pc:sldChg>
      <pc:sldChg chg="addSp delSp modSp mod">
        <pc:chgData name="Shweta Mayor" userId="86eda4f52a034106" providerId="LiveId" clId="{3DEA4C97-6A7C-4C3A-B650-5730ED1042B7}" dt="2021-05-12T17:00:13.846" v="285" actId="255"/>
        <pc:sldMkLst>
          <pc:docMk/>
          <pc:sldMk cId="0" sldId="557"/>
        </pc:sldMkLst>
        <pc:spChg chg="mod">
          <ac:chgData name="Shweta Mayor" userId="86eda4f52a034106" providerId="LiveId" clId="{3DEA4C97-6A7C-4C3A-B650-5730ED1042B7}" dt="2021-05-12T16:58:30.119" v="268" actId="20577"/>
          <ac:spMkLst>
            <pc:docMk/>
            <pc:sldMk cId="0" sldId="557"/>
            <ac:spMk id="3" creationId="{00000000-0000-0000-0000-000000000000}"/>
          </ac:spMkLst>
        </pc:spChg>
        <pc:spChg chg="mod">
          <ac:chgData name="Shweta Mayor" userId="86eda4f52a034106" providerId="LiveId" clId="{3DEA4C97-6A7C-4C3A-B650-5730ED1042B7}" dt="2021-05-12T17:00:13.846" v="285" actId="255"/>
          <ac:spMkLst>
            <pc:docMk/>
            <pc:sldMk cId="0" sldId="557"/>
            <ac:spMk id="7" creationId="{00000000-0000-0000-0000-000000000000}"/>
          </ac:spMkLst>
        </pc:spChg>
        <pc:graphicFrameChg chg="add del mod">
          <ac:chgData name="Shweta Mayor" userId="86eda4f52a034106" providerId="LiveId" clId="{3DEA4C97-6A7C-4C3A-B650-5730ED1042B7}" dt="2021-05-12T16:58:53.974" v="270"/>
          <ac:graphicFrameMkLst>
            <pc:docMk/>
            <pc:sldMk cId="0" sldId="557"/>
            <ac:graphicFrameMk id="2" creationId="{B72E41DB-5313-4588-8230-386DA1EC1E17}"/>
          </ac:graphicFrameMkLst>
        </pc:graphicFrameChg>
        <pc:picChg chg="del">
          <ac:chgData name="Shweta Mayor" userId="86eda4f52a034106" providerId="LiveId" clId="{3DEA4C97-6A7C-4C3A-B650-5730ED1042B7}" dt="2021-05-12T16:55:27.223" v="210" actId="21"/>
          <ac:picMkLst>
            <pc:docMk/>
            <pc:sldMk cId="0" sldId="557"/>
            <ac:picMk id="10" creationId="{00000000-0000-0000-0000-000000000000}"/>
          </ac:picMkLst>
        </pc:picChg>
        <pc:picChg chg="add del mod">
          <ac:chgData name="Shweta Mayor" userId="86eda4f52a034106" providerId="LiveId" clId="{3DEA4C97-6A7C-4C3A-B650-5730ED1042B7}" dt="2021-05-12T16:58:53.974" v="270"/>
          <ac:picMkLst>
            <pc:docMk/>
            <pc:sldMk cId="0" sldId="557"/>
            <ac:picMk id="1025" creationId="{547E9219-A102-4637-980C-C94CA51F7A14}"/>
          </ac:picMkLst>
        </pc:picChg>
        <pc:picChg chg="add del mod">
          <ac:chgData name="Shweta Mayor" userId="86eda4f52a034106" providerId="LiveId" clId="{3DEA4C97-6A7C-4C3A-B650-5730ED1042B7}" dt="2021-05-12T16:58:53.974" v="270"/>
          <ac:picMkLst>
            <pc:docMk/>
            <pc:sldMk cId="0" sldId="557"/>
            <ac:picMk id="1026" creationId="{CA444AE8-BF66-41D8-9EC4-EE3DF429FC95}"/>
          </ac:picMkLst>
        </pc:picChg>
      </pc:sldChg>
      <pc:sldChg chg="modSp mod">
        <pc:chgData name="Shweta Mayor" userId="86eda4f52a034106" providerId="LiveId" clId="{3DEA4C97-6A7C-4C3A-B650-5730ED1042B7}" dt="2021-05-12T17:00:20.094" v="286" actId="113"/>
        <pc:sldMkLst>
          <pc:docMk/>
          <pc:sldMk cId="0" sldId="558"/>
        </pc:sldMkLst>
        <pc:spChg chg="mod">
          <ac:chgData name="Shweta Mayor" userId="86eda4f52a034106" providerId="LiveId" clId="{3DEA4C97-6A7C-4C3A-B650-5730ED1042B7}" dt="2021-05-12T16:57:17.894" v="242" actId="255"/>
          <ac:spMkLst>
            <pc:docMk/>
            <pc:sldMk cId="0" sldId="558"/>
            <ac:spMk id="3" creationId="{00000000-0000-0000-0000-000000000000}"/>
          </ac:spMkLst>
        </pc:spChg>
        <pc:spChg chg="mod">
          <ac:chgData name="Shweta Mayor" userId="86eda4f52a034106" providerId="LiveId" clId="{3DEA4C97-6A7C-4C3A-B650-5730ED1042B7}" dt="2021-05-12T17:00:20.094" v="286" actId="113"/>
          <ac:spMkLst>
            <pc:docMk/>
            <pc:sldMk cId="0" sldId="558"/>
            <ac:spMk id="7" creationId="{00000000-0000-0000-0000-000000000000}"/>
          </ac:spMkLst>
        </pc:spChg>
      </pc:sldChg>
      <pc:sldChg chg="addSp delSp modSp mod">
        <pc:chgData name="Shweta Mayor" userId="86eda4f52a034106" providerId="LiveId" clId="{3DEA4C97-6A7C-4C3A-B650-5730ED1042B7}" dt="2021-05-12T17:08:14.646" v="341" actId="2711"/>
        <pc:sldMkLst>
          <pc:docMk/>
          <pc:sldMk cId="0" sldId="559"/>
        </pc:sldMkLst>
        <pc:spChg chg="mod">
          <ac:chgData name="Shweta Mayor" userId="86eda4f52a034106" providerId="LiveId" clId="{3DEA4C97-6A7C-4C3A-B650-5730ED1042B7}" dt="2021-05-12T17:05:20.413" v="319" actId="1076"/>
          <ac:spMkLst>
            <pc:docMk/>
            <pc:sldMk cId="0" sldId="559"/>
            <ac:spMk id="3" creationId="{00000000-0000-0000-0000-000000000000}"/>
          </ac:spMkLst>
        </pc:spChg>
        <pc:spChg chg="mod">
          <ac:chgData name="Shweta Mayor" userId="86eda4f52a034106" providerId="LiveId" clId="{3DEA4C97-6A7C-4C3A-B650-5730ED1042B7}" dt="2021-05-12T17:08:14.646" v="341" actId="2711"/>
          <ac:spMkLst>
            <pc:docMk/>
            <pc:sldMk cId="0" sldId="559"/>
            <ac:spMk id="7" creationId="{00000000-0000-0000-0000-000000000000}"/>
          </ac:spMkLst>
        </pc:spChg>
        <pc:spChg chg="mod">
          <ac:chgData name="Shweta Mayor" userId="86eda4f52a034106" providerId="LiveId" clId="{3DEA4C97-6A7C-4C3A-B650-5730ED1042B7}" dt="2021-05-12T17:05:52.177" v="324" actId="14100"/>
          <ac:spMkLst>
            <pc:docMk/>
            <pc:sldMk cId="0" sldId="559"/>
            <ac:spMk id="9" creationId="{00000000-0000-0000-0000-000000000000}"/>
          </ac:spMkLst>
        </pc:spChg>
        <pc:picChg chg="del">
          <ac:chgData name="Shweta Mayor" userId="86eda4f52a034106" providerId="LiveId" clId="{3DEA4C97-6A7C-4C3A-B650-5730ED1042B7}" dt="2021-05-12T17:02:55.095" v="287" actId="21"/>
          <ac:picMkLst>
            <pc:docMk/>
            <pc:sldMk cId="0" sldId="559"/>
            <ac:picMk id="10" creationId="{00000000-0000-0000-0000-000000000000}"/>
          </ac:picMkLst>
        </pc:picChg>
        <pc:picChg chg="add mod">
          <ac:chgData name="Shweta Mayor" userId="86eda4f52a034106" providerId="LiveId" clId="{3DEA4C97-6A7C-4C3A-B650-5730ED1042B7}" dt="2021-05-12T17:06:20.903" v="326" actId="1076"/>
          <ac:picMkLst>
            <pc:docMk/>
            <pc:sldMk cId="0" sldId="559"/>
            <ac:picMk id="2050" creationId="{636816B2-6725-4838-91FE-56046A5D8F17}"/>
          </ac:picMkLst>
        </pc:picChg>
      </pc:sldChg>
      <pc:sldChg chg="delSp modSp mod">
        <pc:chgData name="Shweta Mayor" userId="86eda4f52a034106" providerId="LiveId" clId="{3DEA4C97-6A7C-4C3A-B650-5730ED1042B7}" dt="2021-05-12T17:08:02.774" v="338" actId="113"/>
        <pc:sldMkLst>
          <pc:docMk/>
          <pc:sldMk cId="0" sldId="560"/>
        </pc:sldMkLst>
        <pc:spChg chg="mod">
          <ac:chgData name="Shweta Mayor" userId="86eda4f52a034106" providerId="LiveId" clId="{3DEA4C97-6A7C-4C3A-B650-5730ED1042B7}" dt="2021-05-12T17:07:44.769" v="336" actId="1076"/>
          <ac:spMkLst>
            <pc:docMk/>
            <pc:sldMk cId="0" sldId="560"/>
            <ac:spMk id="3" creationId="{00000000-0000-0000-0000-000000000000}"/>
          </ac:spMkLst>
        </pc:spChg>
        <pc:spChg chg="mod">
          <ac:chgData name="Shweta Mayor" userId="86eda4f52a034106" providerId="LiveId" clId="{3DEA4C97-6A7C-4C3A-B650-5730ED1042B7}" dt="2021-05-12T17:08:02.774" v="338" actId="113"/>
          <ac:spMkLst>
            <pc:docMk/>
            <pc:sldMk cId="0" sldId="560"/>
            <ac:spMk id="7" creationId="{00000000-0000-0000-0000-000000000000}"/>
          </ac:spMkLst>
        </pc:spChg>
        <pc:picChg chg="del mod">
          <ac:chgData name="Shweta Mayor" userId="86eda4f52a034106" providerId="LiveId" clId="{3DEA4C97-6A7C-4C3A-B650-5730ED1042B7}" dt="2021-05-12T17:07:12.154" v="329" actId="21"/>
          <ac:picMkLst>
            <pc:docMk/>
            <pc:sldMk cId="0" sldId="560"/>
            <ac:picMk id="10" creationId="{00000000-0000-0000-0000-000000000000}"/>
          </ac:picMkLst>
        </pc:picChg>
      </pc:sldChg>
      <pc:sldChg chg="addSp delSp modSp mod">
        <pc:chgData name="Shweta Mayor" userId="86eda4f52a034106" providerId="LiveId" clId="{3DEA4C97-6A7C-4C3A-B650-5730ED1042B7}" dt="2021-05-12T17:12:33.215" v="373"/>
        <pc:sldMkLst>
          <pc:docMk/>
          <pc:sldMk cId="0" sldId="561"/>
        </pc:sldMkLst>
        <pc:spChg chg="mod">
          <ac:chgData name="Shweta Mayor" userId="86eda4f52a034106" providerId="LiveId" clId="{3DEA4C97-6A7C-4C3A-B650-5730ED1042B7}" dt="2021-05-12T17:09:31.689" v="350" actId="1076"/>
          <ac:spMkLst>
            <pc:docMk/>
            <pc:sldMk cId="0" sldId="561"/>
            <ac:spMk id="3" creationId="{00000000-0000-0000-0000-000000000000}"/>
          </ac:spMkLst>
        </pc:spChg>
        <pc:spChg chg="mod">
          <ac:chgData name="Shweta Mayor" userId="86eda4f52a034106" providerId="LiveId" clId="{3DEA4C97-6A7C-4C3A-B650-5730ED1042B7}" dt="2021-05-12T17:12:33.215" v="373"/>
          <ac:spMkLst>
            <pc:docMk/>
            <pc:sldMk cId="0" sldId="561"/>
            <ac:spMk id="7" creationId="{00000000-0000-0000-0000-000000000000}"/>
          </ac:spMkLst>
        </pc:spChg>
        <pc:picChg chg="del">
          <ac:chgData name="Shweta Mayor" userId="86eda4f52a034106" providerId="LiveId" clId="{3DEA4C97-6A7C-4C3A-B650-5730ED1042B7}" dt="2021-05-12T17:09:02.736" v="344" actId="21"/>
          <ac:picMkLst>
            <pc:docMk/>
            <pc:sldMk cId="0" sldId="561"/>
            <ac:picMk id="10" creationId="{00000000-0000-0000-0000-000000000000}"/>
          </ac:picMkLst>
        </pc:picChg>
        <pc:picChg chg="add mod">
          <ac:chgData name="Shweta Mayor" userId="86eda4f52a034106" providerId="LiveId" clId="{3DEA4C97-6A7C-4C3A-B650-5730ED1042B7}" dt="2021-05-12T17:09:52.885" v="352" actId="1076"/>
          <ac:picMkLst>
            <pc:docMk/>
            <pc:sldMk cId="0" sldId="561"/>
            <ac:picMk id="3074" creationId="{92CBF04A-E1DE-48E8-843D-0E11179975A2}"/>
          </ac:picMkLst>
        </pc:picChg>
      </pc:sldChg>
      <pc:sldChg chg="addSp modSp mod">
        <pc:chgData name="Shweta Mayor" userId="86eda4f52a034106" providerId="LiveId" clId="{3DEA4C97-6A7C-4C3A-B650-5730ED1042B7}" dt="2021-05-12T17:12:39.129" v="374"/>
        <pc:sldMkLst>
          <pc:docMk/>
          <pc:sldMk cId="0" sldId="562"/>
        </pc:sldMkLst>
        <pc:spChg chg="mod">
          <ac:chgData name="Shweta Mayor" userId="86eda4f52a034106" providerId="LiveId" clId="{3DEA4C97-6A7C-4C3A-B650-5730ED1042B7}" dt="2021-05-12T17:11:06.438" v="364" actId="1076"/>
          <ac:spMkLst>
            <pc:docMk/>
            <pc:sldMk cId="0" sldId="562"/>
            <ac:spMk id="3" creationId="{00000000-0000-0000-0000-000000000000}"/>
          </ac:spMkLst>
        </pc:spChg>
        <pc:spChg chg="mod">
          <ac:chgData name="Shweta Mayor" userId="86eda4f52a034106" providerId="LiveId" clId="{3DEA4C97-6A7C-4C3A-B650-5730ED1042B7}" dt="2021-05-12T17:12:39.129" v="374"/>
          <ac:spMkLst>
            <pc:docMk/>
            <pc:sldMk cId="0" sldId="562"/>
            <ac:spMk id="7" creationId="{00000000-0000-0000-0000-000000000000}"/>
          </ac:spMkLst>
        </pc:spChg>
        <pc:picChg chg="add mod">
          <ac:chgData name="Shweta Mayor" userId="86eda4f52a034106" providerId="LiveId" clId="{3DEA4C97-6A7C-4C3A-B650-5730ED1042B7}" dt="2021-05-12T17:11:23.531" v="367" actId="1076"/>
          <ac:picMkLst>
            <pc:docMk/>
            <pc:sldMk cId="0" sldId="562"/>
            <ac:picMk id="4098" creationId="{0B4D4E0C-5876-46EA-9674-92D08C78B91A}"/>
          </ac:picMkLst>
        </pc:picChg>
      </pc:sldChg>
      <pc:sldChg chg="modSp mod">
        <pc:chgData name="Shweta Mayor" userId="86eda4f52a034106" providerId="LiveId" clId="{3DEA4C97-6A7C-4C3A-B650-5730ED1042B7}" dt="2021-05-12T17:12:43.999" v="375"/>
        <pc:sldMkLst>
          <pc:docMk/>
          <pc:sldMk cId="0" sldId="563"/>
        </pc:sldMkLst>
        <pc:spChg chg="mod">
          <ac:chgData name="Shweta Mayor" userId="86eda4f52a034106" providerId="LiveId" clId="{3DEA4C97-6A7C-4C3A-B650-5730ED1042B7}" dt="2021-05-12T17:12:01.615" v="372" actId="255"/>
          <ac:spMkLst>
            <pc:docMk/>
            <pc:sldMk cId="0" sldId="563"/>
            <ac:spMk id="3" creationId="{00000000-0000-0000-0000-000000000000}"/>
          </ac:spMkLst>
        </pc:spChg>
        <pc:spChg chg="mod">
          <ac:chgData name="Shweta Mayor" userId="86eda4f52a034106" providerId="LiveId" clId="{3DEA4C97-6A7C-4C3A-B650-5730ED1042B7}" dt="2021-05-12T17:12:43.999" v="375"/>
          <ac:spMkLst>
            <pc:docMk/>
            <pc:sldMk cId="0" sldId="563"/>
            <ac:spMk id="7" creationId="{00000000-0000-0000-0000-000000000000}"/>
          </ac:spMkLst>
        </pc:spChg>
      </pc:sldChg>
      <pc:sldChg chg="modSp add mod">
        <pc:chgData name="Shweta Mayor" userId="86eda4f52a034106" providerId="LiveId" clId="{3DEA4C97-6A7C-4C3A-B650-5730ED1042B7}" dt="2021-05-12T16:54:01.415" v="209" actId="123"/>
        <pc:sldMkLst>
          <pc:docMk/>
          <pc:sldMk cId="258562322" sldId="590"/>
        </pc:sldMkLst>
        <pc:spChg chg="mod">
          <ac:chgData name="Shweta Mayor" userId="86eda4f52a034106" providerId="LiveId" clId="{3DEA4C97-6A7C-4C3A-B650-5730ED1042B7}" dt="2021-05-12T16:54:01.415" v="209" actId="123"/>
          <ac:spMkLst>
            <pc:docMk/>
            <pc:sldMk cId="258562322" sldId="590"/>
            <ac:spMk id="3" creationId="{00000000-0000-0000-0000-000000000000}"/>
          </ac:spMkLst>
        </pc:spChg>
      </pc:sldChg>
      <pc:sldChg chg="modSp add mod">
        <pc:chgData name="Shweta Mayor" userId="86eda4f52a034106" providerId="LiveId" clId="{3DEA4C97-6A7C-4C3A-B650-5730ED1042B7}" dt="2021-05-23T16:29:41.842" v="448" actId="5793"/>
        <pc:sldMkLst>
          <pc:docMk/>
          <pc:sldMk cId="746061705" sldId="591"/>
        </pc:sldMkLst>
        <pc:spChg chg="mod">
          <ac:chgData name="Shweta Mayor" userId="86eda4f52a034106" providerId="LiveId" clId="{3DEA4C97-6A7C-4C3A-B650-5730ED1042B7}" dt="2021-05-23T16:29:41.842" v="448" actId="5793"/>
          <ac:spMkLst>
            <pc:docMk/>
            <pc:sldMk cId="746061705" sldId="591"/>
            <ac:spMk id="3" creationId="{00000000-0000-0000-0000-000000000000}"/>
          </ac:spMkLst>
        </pc:spChg>
      </pc:sldChg>
      <pc:sldChg chg="modSp add mod">
        <pc:chgData name="Shweta Mayor" userId="86eda4f52a034106" providerId="LiveId" clId="{3DEA4C97-6A7C-4C3A-B650-5730ED1042B7}" dt="2021-05-23T16:31:50.749" v="532" actId="113"/>
        <pc:sldMkLst>
          <pc:docMk/>
          <pc:sldMk cId="500736027" sldId="592"/>
        </pc:sldMkLst>
        <pc:spChg chg="mod">
          <ac:chgData name="Shweta Mayor" userId="86eda4f52a034106" providerId="LiveId" clId="{3DEA4C97-6A7C-4C3A-B650-5730ED1042B7}" dt="2021-05-23T16:31:50.749" v="532" actId="113"/>
          <ac:spMkLst>
            <pc:docMk/>
            <pc:sldMk cId="500736027" sldId="592"/>
            <ac:spMk id="3" creationId="{00000000-0000-0000-0000-000000000000}"/>
          </ac:spMkLst>
        </pc:spChg>
      </pc:sldChg>
      <pc:sldChg chg="modSp add mod">
        <pc:chgData name="Shweta Mayor" userId="86eda4f52a034106" providerId="LiveId" clId="{3DEA4C97-6A7C-4C3A-B650-5730ED1042B7}" dt="2021-05-23T16:33:58.454" v="646" actId="11"/>
        <pc:sldMkLst>
          <pc:docMk/>
          <pc:sldMk cId="641134514" sldId="593"/>
        </pc:sldMkLst>
        <pc:spChg chg="mod">
          <ac:chgData name="Shweta Mayor" userId="86eda4f52a034106" providerId="LiveId" clId="{3DEA4C97-6A7C-4C3A-B650-5730ED1042B7}" dt="2021-05-23T16:33:58.454" v="646" actId="11"/>
          <ac:spMkLst>
            <pc:docMk/>
            <pc:sldMk cId="641134514" sldId="593"/>
            <ac:spMk id="3" creationId="{00000000-0000-0000-0000-000000000000}"/>
          </ac:spMkLst>
        </pc:spChg>
      </pc:sldChg>
    </pc:docChg>
  </pc:docChgLst>
  <pc:docChgLst>
    <pc:chgData name="Shweta Mayor" userId="86eda4f52a034106" providerId="LiveId" clId="{3BBF4AD2-9FA2-4BF6-AF76-73C8C0511731}"/>
    <pc:docChg chg="undo custSel addSld delSld modSld sldOrd">
      <pc:chgData name="Shweta Mayor" userId="86eda4f52a034106" providerId="LiveId" clId="{3BBF4AD2-9FA2-4BF6-AF76-73C8C0511731}" dt="2021-07-12T03:55:02.886" v="821"/>
      <pc:docMkLst>
        <pc:docMk/>
      </pc:docMkLst>
      <pc:sldChg chg="modSp mod">
        <pc:chgData name="Shweta Mayor" userId="86eda4f52a034106" providerId="LiveId" clId="{3BBF4AD2-9FA2-4BF6-AF76-73C8C0511731}" dt="2021-07-04T10:35:46.201" v="0" actId="20577"/>
        <pc:sldMkLst>
          <pc:docMk/>
          <pc:sldMk cId="0" sldId="435"/>
        </pc:sldMkLst>
        <pc:spChg chg="mod">
          <ac:chgData name="Shweta Mayor" userId="86eda4f52a034106" providerId="LiveId" clId="{3BBF4AD2-9FA2-4BF6-AF76-73C8C0511731}" dt="2021-07-04T10:35:46.201" v="0" actId="20577"/>
          <ac:spMkLst>
            <pc:docMk/>
            <pc:sldMk cId="0" sldId="435"/>
            <ac:spMk id="3" creationId="{00000000-0000-0000-0000-000000000000}"/>
          </ac:spMkLst>
        </pc:spChg>
      </pc:sldChg>
      <pc:sldChg chg="addSp delSp modSp mod">
        <pc:chgData name="Shweta Mayor" userId="86eda4f52a034106" providerId="LiveId" clId="{3BBF4AD2-9FA2-4BF6-AF76-73C8C0511731}" dt="2021-07-07T09:12:42.226" v="373" actId="113"/>
        <pc:sldMkLst>
          <pc:docMk/>
          <pc:sldMk cId="0" sldId="503"/>
        </pc:sldMkLst>
        <pc:spChg chg="del mod">
          <ac:chgData name="Shweta Mayor" userId="86eda4f52a034106" providerId="LiveId" clId="{3BBF4AD2-9FA2-4BF6-AF76-73C8C0511731}" dt="2021-07-07T09:11:28.579" v="331"/>
          <ac:spMkLst>
            <pc:docMk/>
            <pc:sldMk cId="0" sldId="503"/>
            <ac:spMk id="3" creationId="{00000000-0000-0000-0000-000000000000}"/>
          </ac:spMkLst>
        </pc:spChg>
        <pc:spChg chg="mod">
          <ac:chgData name="Shweta Mayor" userId="86eda4f52a034106" providerId="LiveId" clId="{3BBF4AD2-9FA2-4BF6-AF76-73C8C0511731}" dt="2021-07-07T09:12:42.226" v="373" actId="113"/>
          <ac:spMkLst>
            <pc:docMk/>
            <pc:sldMk cId="0" sldId="503"/>
            <ac:spMk id="7" creationId="{00000000-0000-0000-0000-000000000000}"/>
          </ac:spMkLst>
        </pc:spChg>
        <pc:picChg chg="add mod">
          <ac:chgData name="Shweta Mayor" userId="86eda4f52a034106" providerId="LiveId" clId="{3BBF4AD2-9FA2-4BF6-AF76-73C8C0511731}" dt="2021-07-07T09:11:47.463" v="335" actId="14100"/>
          <ac:picMkLst>
            <pc:docMk/>
            <pc:sldMk cId="0" sldId="503"/>
            <ac:picMk id="2" creationId="{C4C7B36F-948B-43C7-810B-06BD509495F5}"/>
          </ac:picMkLst>
        </pc:picChg>
      </pc:sldChg>
      <pc:sldChg chg="addSp delSp modSp mod">
        <pc:chgData name="Shweta Mayor" userId="86eda4f52a034106" providerId="LiveId" clId="{3BBF4AD2-9FA2-4BF6-AF76-73C8C0511731}" dt="2021-07-07T09:19:52.647" v="434" actId="20577"/>
        <pc:sldMkLst>
          <pc:docMk/>
          <pc:sldMk cId="0" sldId="504"/>
        </pc:sldMkLst>
        <pc:spChg chg="add del">
          <ac:chgData name="Shweta Mayor" userId="86eda4f52a034106" providerId="LiveId" clId="{3BBF4AD2-9FA2-4BF6-AF76-73C8C0511731}" dt="2021-07-07T09:17:22.095" v="388"/>
          <ac:spMkLst>
            <pc:docMk/>
            <pc:sldMk cId="0" sldId="504"/>
            <ac:spMk id="2" creationId="{0AFCD849-4545-4DCC-AC3A-B07E0585C79E}"/>
          </ac:spMkLst>
        </pc:spChg>
        <pc:spChg chg="mod">
          <ac:chgData name="Shweta Mayor" userId="86eda4f52a034106" providerId="LiveId" clId="{3BBF4AD2-9FA2-4BF6-AF76-73C8C0511731}" dt="2021-07-07T09:17:15.782" v="386" actId="20577"/>
          <ac:spMkLst>
            <pc:docMk/>
            <pc:sldMk cId="0" sldId="504"/>
            <ac:spMk id="3" creationId="{00000000-0000-0000-0000-000000000000}"/>
          </ac:spMkLst>
        </pc:spChg>
        <pc:spChg chg="add del">
          <ac:chgData name="Shweta Mayor" userId="86eda4f52a034106" providerId="LiveId" clId="{3BBF4AD2-9FA2-4BF6-AF76-73C8C0511731}" dt="2021-07-07T09:17:22.095" v="388"/>
          <ac:spMkLst>
            <pc:docMk/>
            <pc:sldMk cId="0" sldId="504"/>
            <ac:spMk id="5" creationId="{95597D17-459B-4A19-A4EA-72F263E833B6}"/>
          </ac:spMkLst>
        </pc:spChg>
        <pc:spChg chg="mod">
          <ac:chgData name="Shweta Mayor" userId="86eda4f52a034106" providerId="LiveId" clId="{3BBF4AD2-9FA2-4BF6-AF76-73C8C0511731}" dt="2021-07-07T09:19:52.647" v="434" actId="20577"/>
          <ac:spMkLst>
            <pc:docMk/>
            <pc:sldMk cId="0" sldId="504"/>
            <ac:spMk id="7" creationId="{00000000-0000-0000-0000-000000000000}"/>
          </ac:spMkLst>
        </pc:spChg>
        <pc:spChg chg="add del">
          <ac:chgData name="Shweta Mayor" userId="86eda4f52a034106" providerId="LiveId" clId="{3BBF4AD2-9FA2-4BF6-AF76-73C8C0511731}" dt="2021-07-07T09:17:25.978" v="390"/>
          <ac:spMkLst>
            <pc:docMk/>
            <pc:sldMk cId="0" sldId="504"/>
            <ac:spMk id="10" creationId="{ADBBB848-6755-4891-805D-B2053BE68F4C}"/>
          </ac:spMkLst>
        </pc:spChg>
        <pc:spChg chg="add del">
          <ac:chgData name="Shweta Mayor" userId="86eda4f52a034106" providerId="LiveId" clId="{3BBF4AD2-9FA2-4BF6-AF76-73C8C0511731}" dt="2021-07-07T09:17:25.978" v="390"/>
          <ac:spMkLst>
            <pc:docMk/>
            <pc:sldMk cId="0" sldId="504"/>
            <ac:spMk id="11" creationId="{A63BD9F5-0EB5-42D9-A13E-8D477161D8D5}"/>
          </ac:spMkLst>
        </pc:spChg>
        <pc:spChg chg="add del">
          <ac:chgData name="Shweta Mayor" userId="86eda4f52a034106" providerId="LiveId" clId="{3BBF4AD2-9FA2-4BF6-AF76-73C8C0511731}" dt="2021-07-07T09:17:38.633" v="392"/>
          <ac:spMkLst>
            <pc:docMk/>
            <pc:sldMk cId="0" sldId="504"/>
            <ac:spMk id="12" creationId="{F59A432A-1ACB-4C0C-9CD8-15C7E99BE9F8}"/>
          </ac:spMkLst>
        </pc:spChg>
        <pc:picChg chg="add mod">
          <ac:chgData name="Shweta Mayor" userId="86eda4f52a034106" providerId="LiveId" clId="{3BBF4AD2-9FA2-4BF6-AF76-73C8C0511731}" dt="2021-07-07T09:17:55.152" v="396" actId="14100"/>
          <ac:picMkLst>
            <pc:docMk/>
            <pc:sldMk cId="0" sldId="504"/>
            <ac:picMk id="13" creationId="{951A222F-5228-4FC2-BC26-EEEF17B313CB}"/>
          </ac:picMkLst>
        </pc:picChg>
      </pc:sldChg>
      <pc:sldChg chg="addSp modSp mod">
        <pc:chgData name="Shweta Mayor" userId="86eda4f52a034106" providerId="LiveId" clId="{3BBF4AD2-9FA2-4BF6-AF76-73C8C0511731}" dt="2021-07-07T09:21:39.306" v="435"/>
        <pc:sldMkLst>
          <pc:docMk/>
          <pc:sldMk cId="0" sldId="505"/>
        </pc:sldMkLst>
        <pc:spChg chg="mod">
          <ac:chgData name="Shweta Mayor" userId="86eda4f52a034106" providerId="LiveId" clId="{3BBF4AD2-9FA2-4BF6-AF76-73C8C0511731}" dt="2021-07-07T09:18:42.491" v="402" actId="255"/>
          <ac:spMkLst>
            <pc:docMk/>
            <pc:sldMk cId="0" sldId="505"/>
            <ac:spMk id="3" creationId="{00000000-0000-0000-0000-000000000000}"/>
          </ac:spMkLst>
        </pc:spChg>
        <pc:spChg chg="mod">
          <ac:chgData name="Shweta Mayor" userId="86eda4f52a034106" providerId="LiveId" clId="{3BBF4AD2-9FA2-4BF6-AF76-73C8C0511731}" dt="2021-07-07T09:21:39.306" v="435"/>
          <ac:spMkLst>
            <pc:docMk/>
            <pc:sldMk cId="0" sldId="505"/>
            <ac:spMk id="7" creationId="{00000000-0000-0000-0000-000000000000}"/>
          </ac:spMkLst>
        </pc:spChg>
        <pc:picChg chg="add mod">
          <ac:chgData name="Shweta Mayor" userId="86eda4f52a034106" providerId="LiveId" clId="{3BBF4AD2-9FA2-4BF6-AF76-73C8C0511731}" dt="2021-07-07T09:19:21.928" v="404" actId="1076"/>
          <ac:picMkLst>
            <pc:docMk/>
            <pc:sldMk cId="0" sldId="505"/>
            <ac:picMk id="2" creationId="{FD5D2C3D-A432-4483-A4FC-0D9067BF1A9B}"/>
          </ac:picMkLst>
        </pc:picChg>
      </pc:sldChg>
      <pc:sldChg chg="addSp delSp modSp mod">
        <pc:chgData name="Shweta Mayor" userId="86eda4f52a034106" providerId="LiveId" clId="{3BBF4AD2-9FA2-4BF6-AF76-73C8C0511731}" dt="2021-07-07T09:56:34.787" v="472" actId="1076"/>
        <pc:sldMkLst>
          <pc:docMk/>
          <pc:sldMk cId="0" sldId="506"/>
        </pc:sldMkLst>
        <pc:spChg chg="del mod">
          <ac:chgData name="Shweta Mayor" userId="86eda4f52a034106" providerId="LiveId" clId="{3BBF4AD2-9FA2-4BF6-AF76-73C8C0511731}" dt="2021-07-07T09:26:39.818" v="450"/>
          <ac:spMkLst>
            <pc:docMk/>
            <pc:sldMk cId="0" sldId="506"/>
            <ac:spMk id="3" creationId="{00000000-0000-0000-0000-000000000000}"/>
          </ac:spMkLst>
        </pc:spChg>
        <pc:spChg chg="mod">
          <ac:chgData name="Shweta Mayor" userId="86eda4f52a034106" providerId="LiveId" clId="{3BBF4AD2-9FA2-4BF6-AF76-73C8C0511731}" dt="2021-07-07T09:28:42.768" v="467"/>
          <ac:spMkLst>
            <pc:docMk/>
            <pc:sldMk cId="0" sldId="506"/>
            <ac:spMk id="7" creationId="{00000000-0000-0000-0000-000000000000}"/>
          </ac:spMkLst>
        </pc:spChg>
        <pc:spChg chg="add del mod">
          <ac:chgData name="Shweta Mayor" userId="86eda4f52a034106" providerId="LiveId" clId="{3BBF4AD2-9FA2-4BF6-AF76-73C8C0511731}" dt="2021-07-07T09:27:04.732" v="452"/>
          <ac:spMkLst>
            <pc:docMk/>
            <pc:sldMk cId="0" sldId="506"/>
            <ac:spMk id="10" creationId="{E8A84D0D-978D-49B0-94AD-6305DF649555}"/>
          </ac:spMkLst>
        </pc:spChg>
        <pc:spChg chg="add mod">
          <ac:chgData name="Shweta Mayor" userId="86eda4f52a034106" providerId="LiveId" clId="{3BBF4AD2-9FA2-4BF6-AF76-73C8C0511731}" dt="2021-07-07T09:56:32.663" v="471" actId="1076"/>
          <ac:spMkLst>
            <pc:docMk/>
            <pc:sldMk cId="0" sldId="506"/>
            <ac:spMk id="13" creationId="{BC9FFAB6-2DA3-40C1-A39A-0C8C6F007388}"/>
          </ac:spMkLst>
        </pc:spChg>
        <pc:picChg chg="add del mod">
          <ac:chgData name="Shweta Mayor" userId="86eda4f52a034106" providerId="LiveId" clId="{3BBF4AD2-9FA2-4BF6-AF76-73C8C0511731}" dt="2021-07-07T09:26:55.013" v="451" actId="21"/>
          <ac:picMkLst>
            <pc:docMk/>
            <pc:sldMk cId="0" sldId="506"/>
            <ac:picMk id="2" creationId="{0419ED2F-2F0B-4F0C-812F-E55CA61673C8}"/>
          </ac:picMkLst>
        </pc:picChg>
        <pc:picChg chg="add mod">
          <ac:chgData name="Shweta Mayor" userId="86eda4f52a034106" providerId="LiveId" clId="{3BBF4AD2-9FA2-4BF6-AF76-73C8C0511731}" dt="2021-07-07T09:56:34.787" v="472" actId="1076"/>
          <ac:picMkLst>
            <pc:docMk/>
            <pc:sldMk cId="0" sldId="506"/>
            <ac:picMk id="11" creationId="{C290E731-2963-427D-A178-B0AD2EBF7EE1}"/>
          </ac:picMkLst>
        </pc:picChg>
      </pc:sldChg>
      <pc:sldChg chg="addSp modSp mod">
        <pc:chgData name="Shweta Mayor" userId="86eda4f52a034106" providerId="LiveId" clId="{3BBF4AD2-9FA2-4BF6-AF76-73C8C0511731}" dt="2021-07-07T09:59:25.570" v="500"/>
        <pc:sldMkLst>
          <pc:docMk/>
          <pc:sldMk cId="0" sldId="507"/>
        </pc:sldMkLst>
        <pc:spChg chg="mod">
          <ac:chgData name="Shweta Mayor" userId="86eda4f52a034106" providerId="LiveId" clId="{3BBF4AD2-9FA2-4BF6-AF76-73C8C0511731}" dt="2021-07-07T09:58:12.382" v="487" actId="255"/>
          <ac:spMkLst>
            <pc:docMk/>
            <pc:sldMk cId="0" sldId="507"/>
            <ac:spMk id="3" creationId="{00000000-0000-0000-0000-000000000000}"/>
          </ac:spMkLst>
        </pc:spChg>
        <pc:spChg chg="mod">
          <ac:chgData name="Shweta Mayor" userId="86eda4f52a034106" providerId="LiveId" clId="{3BBF4AD2-9FA2-4BF6-AF76-73C8C0511731}" dt="2021-07-07T09:59:25.570" v="500"/>
          <ac:spMkLst>
            <pc:docMk/>
            <pc:sldMk cId="0" sldId="507"/>
            <ac:spMk id="7" creationId="{00000000-0000-0000-0000-000000000000}"/>
          </ac:spMkLst>
        </pc:spChg>
        <pc:spChg chg="add mod">
          <ac:chgData name="Shweta Mayor" userId="86eda4f52a034106" providerId="LiveId" clId="{3BBF4AD2-9FA2-4BF6-AF76-73C8C0511731}" dt="2021-07-07T09:59:11.342" v="498" actId="255"/>
          <ac:spMkLst>
            <pc:docMk/>
            <pc:sldMk cId="0" sldId="507"/>
            <ac:spMk id="11" creationId="{166B0FA2-AB23-47AA-8FDF-AA5D2EF99B4B}"/>
          </ac:spMkLst>
        </pc:spChg>
        <pc:picChg chg="add mod">
          <ac:chgData name="Shweta Mayor" userId="86eda4f52a034106" providerId="LiveId" clId="{3BBF4AD2-9FA2-4BF6-AF76-73C8C0511731}" dt="2021-07-07T09:57:47.048" v="482" actId="14100"/>
          <ac:picMkLst>
            <pc:docMk/>
            <pc:sldMk cId="0" sldId="507"/>
            <ac:picMk id="2" creationId="{58B73F69-C23C-47A9-8CDB-26DD8EAE3C5F}"/>
          </ac:picMkLst>
        </pc:picChg>
        <pc:picChg chg="add mod">
          <ac:chgData name="Shweta Mayor" userId="86eda4f52a034106" providerId="LiveId" clId="{3BBF4AD2-9FA2-4BF6-AF76-73C8C0511731}" dt="2021-07-07T09:58:40.352" v="492" actId="14100"/>
          <ac:picMkLst>
            <pc:docMk/>
            <pc:sldMk cId="0" sldId="507"/>
            <ac:picMk id="5" creationId="{8AEC1DF3-65CD-460F-A986-6511AC7D28C0}"/>
          </ac:picMkLst>
        </pc:picChg>
      </pc:sldChg>
      <pc:sldChg chg="addSp delSp modSp mod">
        <pc:chgData name="Shweta Mayor" userId="86eda4f52a034106" providerId="LiveId" clId="{3BBF4AD2-9FA2-4BF6-AF76-73C8C0511731}" dt="2021-07-07T10:01:54.941" v="511" actId="14100"/>
        <pc:sldMkLst>
          <pc:docMk/>
          <pc:sldMk cId="0" sldId="508"/>
        </pc:sldMkLst>
        <pc:spChg chg="del mod">
          <ac:chgData name="Shweta Mayor" userId="86eda4f52a034106" providerId="LiveId" clId="{3BBF4AD2-9FA2-4BF6-AF76-73C8C0511731}" dt="2021-07-07T10:01:49.035" v="509"/>
          <ac:spMkLst>
            <pc:docMk/>
            <pc:sldMk cId="0" sldId="508"/>
            <ac:spMk id="3" creationId="{00000000-0000-0000-0000-000000000000}"/>
          </ac:spMkLst>
        </pc:spChg>
        <pc:spChg chg="mod">
          <ac:chgData name="Shweta Mayor" userId="86eda4f52a034106" providerId="LiveId" clId="{3BBF4AD2-9FA2-4BF6-AF76-73C8C0511731}" dt="2021-07-07T10:01:06.126" v="506"/>
          <ac:spMkLst>
            <pc:docMk/>
            <pc:sldMk cId="0" sldId="508"/>
            <ac:spMk id="7" creationId="{00000000-0000-0000-0000-000000000000}"/>
          </ac:spMkLst>
        </pc:spChg>
        <pc:picChg chg="add mod">
          <ac:chgData name="Shweta Mayor" userId="86eda4f52a034106" providerId="LiveId" clId="{3BBF4AD2-9FA2-4BF6-AF76-73C8C0511731}" dt="2021-07-07T10:01:54.941" v="511" actId="14100"/>
          <ac:picMkLst>
            <pc:docMk/>
            <pc:sldMk cId="0" sldId="508"/>
            <ac:picMk id="2" creationId="{2586C47F-275B-4AC8-A71D-30E57EADB4D5}"/>
          </ac:picMkLst>
        </pc:picChg>
      </pc:sldChg>
      <pc:sldChg chg="modSp mod">
        <pc:chgData name="Shweta Mayor" userId="86eda4f52a034106" providerId="LiveId" clId="{3BBF4AD2-9FA2-4BF6-AF76-73C8C0511731}" dt="2021-07-07T10:03:34.792" v="537"/>
        <pc:sldMkLst>
          <pc:docMk/>
          <pc:sldMk cId="0" sldId="509"/>
        </pc:sldMkLst>
        <pc:spChg chg="mod">
          <ac:chgData name="Shweta Mayor" userId="86eda4f52a034106" providerId="LiveId" clId="{3BBF4AD2-9FA2-4BF6-AF76-73C8C0511731}" dt="2021-07-07T10:03:15.656" v="536" actId="20577"/>
          <ac:spMkLst>
            <pc:docMk/>
            <pc:sldMk cId="0" sldId="509"/>
            <ac:spMk id="3" creationId="{00000000-0000-0000-0000-000000000000}"/>
          </ac:spMkLst>
        </pc:spChg>
        <pc:spChg chg="mod">
          <ac:chgData name="Shweta Mayor" userId="86eda4f52a034106" providerId="LiveId" clId="{3BBF4AD2-9FA2-4BF6-AF76-73C8C0511731}" dt="2021-07-07T10:03:34.792" v="537"/>
          <ac:spMkLst>
            <pc:docMk/>
            <pc:sldMk cId="0" sldId="509"/>
            <ac:spMk id="7" creationId="{00000000-0000-0000-0000-000000000000}"/>
          </ac:spMkLst>
        </pc:spChg>
      </pc:sldChg>
      <pc:sldChg chg="modSp mod ord">
        <pc:chgData name="Shweta Mayor" userId="86eda4f52a034106" providerId="LiveId" clId="{3BBF4AD2-9FA2-4BF6-AF76-73C8C0511731}" dt="2021-07-12T03:55:02.886" v="821"/>
        <pc:sldMkLst>
          <pc:docMk/>
          <pc:sldMk cId="0" sldId="510"/>
        </pc:sldMkLst>
        <pc:spChg chg="mod">
          <ac:chgData name="Shweta Mayor" userId="86eda4f52a034106" providerId="LiveId" clId="{3BBF4AD2-9FA2-4BF6-AF76-73C8C0511731}" dt="2021-07-08T16:29:28.213" v="571" actId="20577"/>
          <ac:spMkLst>
            <pc:docMk/>
            <pc:sldMk cId="0" sldId="510"/>
            <ac:spMk id="3" creationId="{00000000-0000-0000-0000-000000000000}"/>
          </ac:spMkLst>
        </pc:spChg>
        <pc:spChg chg="mod">
          <ac:chgData name="Shweta Mayor" userId="86eda4f52a034106" providerId="LiveId" clId="{3BBF4AD2-9FA2-4BF6-AF76-73C8C0511731}" dt="2021-07-08T16:27:55.638" v="558" actId="20577"/>
          <ac:spMkLst>
            <pc:docMk/>
            <pc:sldMk cId="0" sldId="510"/>
            <ac:spMk id="7" creationId="{00000000-0000-0000-0000-000000000000}"/>
          </ac:spMkLst>
        </pc:spChg>
      </pc:sldChg>
      <pc:sldChg chg="modSp mod">
        <pc:chgData name="Shweta Mayor" userId="86eda4f52a034106" providerId="LiveId" clId="{3BBF4AD2-9FA2-4BF6-AF76-73C8C0511731}" dt="2021-07-08T16:31:15.786" v="601" actId="20577"/>
        <pc:sldMkLst>
          <pc:docMk/>
          <pc:sldMk cId="0" sldId="511"/>
        </pc:sldMkLst>
        <pc:spChg chg="mod">
          <ac:chgData name="Shweta Mayor" userId="86eda4f52a034106" providerId="LiveId" clId="{3BBF4AD2-9FA2-4BF6-AF76-73C8C0511731}" dt="2021-07-08T16:31:02.663" v="581" actId="123"/>
          <ac:spMkLst>
            <pc:docMk/>
            <pc:sldMk cId="0" sldId="511"/>
            <ac:spMk id="3" creationId="{00000000-0000-0000-0000-000000000000}"/>
          </ac:spMkLst>
        </pc:spChg>
        <pc:spChg chg="mod">
          <ac:chgData name="Shweta Mayor" userId="86eda4f52a034106" providerId="LiveId" clId="{3BBF4AD2-9FA2-4BF6-AF76-73C8C0511731}" dt="2021-07-08T16:31:15.786" v="601" actId="20577"/>
          <ac:spMkLst>
            <pc:docMk/>
            <pc:sldMk cId="0" sldId="511"/>
            <ac:spMk id="7" creationId="{00000000-0000-0000-0000-000000000000}"/>
          </ac:spMkLst>
        </pc:spChg>
      </pc:sldChg>
      <pc:sldChg chg="addSp delSp modSp mod">
        <pc:chgData name="Shweta Mayor" userId="86eda4f52a034106" providerId="LiveId" clId="{3BBF4AD2-9FA2-4BF6-AF76-73C8C0511731}" dt="2021-07-08T16:32:56.209" v="638" actId="1076"/>
        <pc:sldMkLst>
          <pc:docMk/>
          <pc:sldMk cId="0" sldId="512"/>
        </pc:sldMkLst>
        <pc:spChg chg="add del mod">
          <ac:chgData name="Shweta Mayor" userId="86eda4f52a034106" providerId="LiveId" clId="{3BBF4AD2-9FA2-4BF6-AF76-73C8C0511731}" dt="2021-07-08T16:32:10.942" v="606" actId="21"/>
          <ac:spMkLst>
            <pc:docMk/>
            <pc:sldMk cId="0" sldId="512"/>
            <ac:spMk id="5" creationId="{D525B6CA-0372-4F32-97B2-E3A7FB5D32CA}"/>
          </ac:spMkLst>
        </pc:spChg>
        <pc:spChg chg="mod">
          <ac:chgData name="Shweta Mayor" userId="86eda4f52a034106" providerId="LiveId" clId="{3BBF4AD2-9FA2-4BF6-AF76-73C8C0511731}" dt="2021-07-08T16:32:36.061" v="629" actId="20577"/>
          <ac:spMkLst>
            <pc:docMk/>
            <pc:sldMk cId="0" sldId="512"/>
            <ac:spMk id="7" creationId="{00000000-0000-0000-0000-000000000000}"/>
          </ac:spMkLst>
        </pc:spChg>
        <pc:spChg chg="add mod">
          <ac:chgData name="Shweta Mayor" userId="86eda4f52a034106" providerId="LiveId" clId="{3BBF4AD2-9FA2-4BF6-AF76-73C8C0511731}" dt="2021-07-08T16:32:56.209" v="638" actId="1076"/>
          <ac:spMkLst>
            <pc:docMk/>
            <pc:sldMk cId="0" sldId="512"/>
            <ac:spMk id="11" creationId="{2134BDA9-149C-4164-AC96-C55B7C6310E5}"/>
          </ac:spMkLst>
        </pc:spChg>
        <pc:picChg chg="del mod">
          <ac:chgData name="Shweta Mayor" userId="86eda4f52a034106" providerId="LiveId" clId="{3BBF4AD2-9FA2-4BF6-AF76-73C8C0511731}" dt="2021-07-08T16:32:03.783" v="605" actId="21"/>
          <ac:picMkLst>
            <pc:docMk/>
            <pc:sldMk cId="0" sldId="512"/>
            <ac:picMk id="10" creationId="{00000000-0000-0000-0000-000000000000}"/>
          </ac:picMkLst>
        </pc:picChg>
      </pc:sldChg>
      <pc:sldChg chg="modSp mod">
        <pc:chgData name="Shweta Mayor" userId="86eda4f52a034106" providerId="LiveId" clId="{3BBF4AD2-9FA2-4BF6-AF76-73C8C0511731}" dt="2021-07-08T16:39:07.939" v="660" actId="1076"/>
        <pc:sldMkLst>
          <pc:docMk/>
          <pc:sldMk cId="0" sldId="513"/>
        </pc:sldMkLst>
        <pc:spChg chg="mod">
          <ac:chgData name="Shweta Mayor" userId="86eda4f52a034106" providerId="LiveId" clId="{3BBF4AD2-9FA2-4BF6-AF76-73C8C0511731}" dt="2021-07-08T16:39:07.939" v="660" actId="1076"/>
          <ac:spMkLst>
            <pc:docMk/>
            <pc:sldMk cId="0" sldId="513"/>
            <ac:spMk id="3" creationId="{00000000-0000-0000-0000-000000000000}"/>
          </ac:spMkLst>
        </pc:spChg>
        <pc:spChg chg="mod">
          <ac:chgData name="Shweta Mayor" userId="86eda4f52a034106" providerId="LiveId" clId="{3BBF4AD2-9FA2-4BF6-AF76-73C8C0511731}" dt="2021-07-08T16:38:16.240" v="654" actId="20577"/>
          <ac:spMkLst>
            <pc:docMk/>
            <pc:sldMk cId="0" sldId="513"/>
            <ac:spMk id="7" creationId="{00000000-0000-0000-0000-000000000000}"/>
          </ac:spMkLst>
        </pc:spChg>
      </pc:sldChg>
      <pc:sldChg chg="addSp modSp mod">
        <pc:chgData name="Shweta Mayor" userId="86eda4f52a034106" providerId="LiveId" clId="{3BBF4AD2-9FA2-4BF6-AF76-73C8C0511731}" dt="2021-07-08T16:49:41.811" v="791"/>
        <pc:sldMkLst>
          <pc:docMk/>
          <pc:sldMk cId="0" sldId="514"/>
        </pc:sldMkLst>
        <pc:spChg chg="mod">
          <ac:chgData name="Shweta Mayor" userId="86eda4f52a034106" providerId="LiveId" clId="{3BBF4AD2-9FA2-4BF6-AF76-73C8C0511731}" dt="2021-07-08T16:40:24.095" v="675" actId="14100"/>
          <ac:spMkLst>
            <pc:docMk/>
            <pc:sldMk cId="0" sldId="514"/>
            <ac:spMk id="3" creationId="{00000000-0000-0000-0000-000000000000}"/>
          </ac:spMkLst>
        </pc:spChg>
        <pc:spChg chg="mod">
          <ac:chgData name="Shweta Mayor" userId="86eda4f52a034106" providerId="LiveId" clId="{3BBF4AD2-9FA2-4BF6-AF76-73C8C0511731}" dt="2021-07-08T16:49:41.811" v="791"/>
          <ac:spMkLst>
            <pc:docMk/>
            <pc:sldMk cId="0" sldId="514"/>
            <ac:spMk id="7" creationId="{00000000-0000-0000-0000-000000000000}"/>
          </ac:spMkLst>
        </pc:spChg>
        <pc:picChg chg="add mod">
          <ac:chgData name="Shweta Mayor" userId="86eda4f52a034106" providerId="LiveId" clId="{3BBF4AD2-9FA2-4BF6-AF76-73C8C0511731}" dt="2021-07-08T16:40:46.872" v="679" actId="1076"/>
          <ac:picMkLst>
            <pc:docMk/>
            <pc:sldMk cId="0" sldId="514"/>
            <ac:picMk id="2" creationId="{FBCEE54B-EFF9-4CB8-A333-4E87C72772FF}"/>
          </ac:picMkLst>
        </pc:picChg>
      </pc:sldChg>
      <pc:sldChg chg="modSp mod">
        <pc:chgData name="Shweta Mayor" userId="86eda4f52a034106" providerId="LiveId" clId="{3BBF4AD2-9FA2-4BF6-AF76-73C8C0511731}" dt="2021-07-08T16:49:46.886" v="792"/>
        <pc:sldMkLst>
          <pc:docMk/>
          <pc:sldMk cId="0" sldId="516"/>
        </pc:sldMkLst>
        <pc:spChg chg="mod">
          <ac:chgData name="Shweta Mayor" userId="86eda4f52a034106" providerId="LiveId" clId="{3BBF4AD2-9FA2-4BF6-AF76-73C8C0511731}" dt="2021-07-08T16:42:12.188" v="698" actId="5793"/>
          <ac:spMkLst>
            <pc:docMk/>
            <pc:sldMk cId="0" sldId="516"/>
            <ac:spMk id="3" creationId="{00000000-0000-0000-0000-000000000000}"/>
          </ac:spMkLst>
        </pc:spChg>
        <pc:spChg chg="mod">
          <ac:chgData name="Shweta Mayor" userId="86eda4f52a034106" providerId="LiveId" clId="{3BBF4AD2-9FA2-4BF6-AF76-73C8C0511731}" dt="2021-07-08T16:49:46.886" v="792"/>
          <ac:spMkLst>
            <pc:docMk/>
            <pc:sldMk cId="0" sldId="516"/>
            <ac:spMk id="7" creationId="{00000000-0000-0000-0000-000000000000}"/>
          </ac:spMkLst>
        </pc:spChg>
      </pc:sldChg>
      <pc:sldChg chg="addSp modSp mod">
        <pc:chgData name="Shweta Mayor" userId="86eda4f52a034106" providerId="LiveId" clId="{3BBF4AD2-9FA2-4BF6-AF76-73C8C0511731}" dt="2021-07-08T16:49:52.235" v="793"/>
        <pc:sldMkLst>
          <pc:docMk/>
          <pc:sldMk cId="0" sldId="517"/>
        </pc:sldMkLst>
        <pc:spChg chg="mod">
          <ac:chgData name="Shweta Mayor" userId="86eda4f52a034106" providerId="LiveId" clId="{3BBF4AD2-9FA2-4BF6-AF76-73C8C0511731}" dt="2021-07-08T16:43:45.154" v="714" actId="255"/>
          <ac:spMkLst>
            <pc:docMk/>
            <pc:sldMk cId="0" sldId="517"/>
            <ac:spMk id="3" creationId="{00000000-0000-0000-0000-000000000000}"/>
          </ac:spMkLst>
        </pc:spChg>
        <pc:spChg chg="mod">
          <ac:chgData name="Shweta Mayor" userId="86eda4f52a034106" providerId="LiveId" clId="{3BBF4AD2-9FA2-4BF6-AF76-73C8C0511731}" dt="2021-07-08T16:49:52.235" v="793"/>
          <ac:spMkLst>
            <pc:docMk/>
            <pc:sldMk cId="0" sldId="517"/>
            <ac:spMk id="7" creationId="{00000000-0000-0000-0000-000000000000}"/>
          </ac:spMkLst>
        </pc:spChg>
        <pc:picChg chg="add mod">
          <ac:chgData name="Shweta Mayor" userId="86eda4f52a034106" providerId="LiveId" clId="{3BBF4AD2-9FA2-4BF6-AF76-73C8C0511731}" dt="2021-07-08T16:44:08.326" v="720" actId="1076"/>
          <ac:picMkLst>
            <pc:docMk/>
            <pc:sldMk cId="0" sldId="517"/>
            <ac:picMk id="2" creationId="{9B3A1782-C56A-41F7-823F-2BB5661F1147}"/>
          </ac:picMkLst>
        </pc:picChg>
      </pc:sldChg>
      <pc:sldChg chg="modSp mod">
        <pc:chgData name="Shweta Mayor" userId="86eda4f52a034106" providerId="LiveId" clId="{3BBF4AD2-9FA2-4BF6-AF76-73C8C0511731}" dt="2021-07-08T16:50:10.315" v="796"/>
        <pc:sldMkLst>
          <pc:docMk/>
          <pc:sldMk cId="0" sldId="518"/>
        </pc:sldMkLst>
        <pc:spChg chg="mod">
          <ac:chgData name="Shweta Mayor" userId="86eda4f52a034106" providerId="LiveId" clId="{3BBF4AD2-9FA2-4BF6-AF76-73C8C0511731}" dt="2021-07-08T16:48:45.845" v="790" actId="14100"/>
          <ac:spMkLst>
            <pc:docMk/>
            <pc:sldMk cId="0" sldId="518"/>
            <ac:spMk id="3" creationId="{00000000-0000-0000-0000-000000000000}"/>
          </ac:spMkLst>
        </pc:spChg>
        <pc:spChg chg="mod">
          <ac:chgData name="Shweta Mayor" userId="86eda4f52a034106" providerId="LiveId" clId="{3BBF4AD2-9FA2-4BF6-AF76-73C8C0511731}" dt="2021-07-08T16:50:10.315" v="796"/>
          <ac:spMkLst>
            <pc:docMk/>
            <pc:sldMk cId="0" sldId="518"/>
            <ac:spMk id="7" creationId="{00000000-0000-0000-0000-000000000000}"/>
          </ac:spMkLst>
        </pc:spChg>
      </pc:sldChg>
      <pc:sldChg chg="modSp mod">
        <pc:chgData name="Shweta Mayor" userId="86eda4f52a034106" providerId="LiveId" clId="{3BBF4AD2-9FA2-4BF6-AF76-73C8C0511731}" dt="2021-07-08T16:54:42.572" v="819" actId="20577"/>
        <pc:sldMkLst>
          <pc:docMk/>
          <pc:sldMk cId="0" sldId="519"/>
        </pc:sldMkLst>
        <pc:spChg chg="mod">
          <ac:chgData name="Shweta Mayor" userId="86eda4f52a034106" providerId="LiveId" clId="{3BBF4AD2-9FA2-4BF6-AF76-73C8C0511731}" dt="2021-07-08T16:54:42.572" v="819" actId="20577"/>
          <ac:spMkLst>
            <pc:docMk/>
            <pc:sldMk cId="0" sldId="519"/>
            <ac:spMk id="3" creationId="{00000000-0000-0000-0000-000000000000}"/>
          </ac:spMkLst>
        </pc:spChg>
        <pc:spChg chg="mod">
          <ac:chgData name="Shweta Mayor" userId="86eda4f52a034106" providerId="LiveId" clId="{3BBF4AD2-9FA2-4BF6-AF76-73C8C0511731}" dt="2021-07-08T16:54:26.692" v="815" actId="20577"/>
          <ac:spMkLst>
            <pc:docMk/>
            <pc:sldMk cId="0" sldId="519"/>
            <ac:spMk id="7" creationId="{00000000-0000-0000-0000-000000000000}"/>
          </ac:spMkLst>
        </pc:spChg>
      </pc:sldChg>
      <pc:sldChg chg="addSp delSp modSp mod">
        <pc:chgData name="Shweta Mayor" userId="86eda4f52a034106" providerId="LiveId" clId="{3BBF4AD2-9FA2-4BF6-AF76-73C8C0511731}" dt="2021-07-07T09:28:38.845" v="466"/>
        <pc:sldMkLst>
          <pc:docMk/>
          <pc:sldMk cId="0" sldId="543"/>
        </pc:sldMkLst>
        <pc:spChg chg="mod">
          <ac:chgData name="Shweta Mayor" userId="86eda4f52a034106" providerId="LiveId" clId="{3BBF4AD2-9FA2-4BF6-AF76-73C8C0511731}" dt="2021-07-07T09:22:55.748" v="448" actId="255"/>
          <ac:spMkLst>
            <pc:docMk/>
            <pc:sldMk cId="0" sldId="543"/>
            <ac:spMk id="3" creationId="{00000000-0000-0000-0000-000000000000}"/>
          </ac:spMkLst>
        </pc:spChg>
        <pc:spChg chg="mod">
          <ac:chgData name="Shweta Mayor" userId="86eda4f52a034106" providerId="LiveId" clId="{3BBF4AD2-9FA2-4BF6-AF76-73C8C0511731}" dt="2021-07-07T09:28:38.845" v="466"/>
          <ac:spMkLst>
            <pc:docMk/>
            <pc:sldMk cId="0" sldId="543"/>
            <ac:spMk id="7" creationId="{00000000-0000-0000-0000-000000000000}"/>
          </ac:spMkLst>
        </pc:spChg>
        <pc:spChg chg="add del">
          <ac:chgData name="Shweta Mayor" userId="86eda4f52a034106" providerId="LiveId" clId="{3BBF4AD2-9FA2-4BF6-AF76-73C8C0511731}" dt="2021-07-07T09:28:37.427" v="465" actId="22"/>
          <ac:spMkLst>
            <pc:docMk/>
            <pc:sldMk cId="0" sldId="543"/>
            <ac:spMk id="10" creationId="{7381810D-D626-41CE-8DD9-DF4C115D0CA4}"/>
          </ac:spMkLst>
        </pc:spChg>
      </pc:sldChg>
      <pc:sldChg chg="addSp modSp mod">
        <pc:chgData name="Shweta Mayor" userId="86eda4f52a034106" providerId="LiveId" clId="{3BBF4AD2-9FA2-4BF6-AF76-73C8C0511731}" dt="2021-07-08T16:50:01.224" v="794"/>
        <pc:sldMkLst>
          <pc:docMk/>
          <pc:sldMk cId="0" sldId="544"/>
        </pc:sldMkLst>
        <pc:spChg chg="mod">
          <ac:chgData name="Shweta Mayor" userId="86eda4f52a034106" providerId="LiveId" clId="{3BBF4AD2-9FA2-4BF6-AF76-73C8C0511731}" dt="2021-07-08T16:45:01.847" v="748" actId="20577"/>
          <ac:spMkLst>
            <pc:docMk/>
            <pc:sldMk cId="0" sldId="544"/>
            <ac:spMk id="3" creationId="{00000000-0000-0000-0000-000000000000}"/>
          </ac:spMkLst>
        </pc:spChg>
        <pc:spChg chg="mod">
          <ac:chgData name="Shweta Mayor" userId="86eda4f52a034106" providerId="LiveId" clId="{3BBF4AD2-9FA2-4BF6-AF76-73C8C0511731}" dt="2021-07-08T16:50:01.224" v="794"/>
          <ac:spMkLst>
            <pc:docMk/>
            <pc:sldMk cId="0" sldId="544"/>
            <ac:spMk id="7" creationId="{00000000-0000-0000-0000-000000000000}"/>
          </ac:spMkLst>
        </pc:spChg>
        <pc:spChg chg="add mod">
          <ac:chgData name="Shweta Mayor" userId="86eda4f52a034106" providerId="LiveId" clId="{3BBF4AD2-9FA2-4BF6-AF76-73C8C0511731}" dt="2021-07-08T16:46:21.831" v="758" actId="1076"/>
          <ac:spMkLst>
            <pc:docMk/>
            <pc:sldMk cId="0" sldId="544"/>
            <ac:spMk id="10" creationId="{4DF6F66F-D302-4CEB-BF04-C030F49A45B9}"/>
          </ac:spMkLst>
        </pc:spChg>
        <pc:picChg chg="add mod">
          <ac:chgData name="Shweta Mayor" userId="86eda4f52a034106" providerId="LiveId" clId="{3BBF4AD2-9FA2-4BF6-AF76-73C8C0511731}" dt="2021-07-08T16:45:23.781" v="750" actId="1076"/>
          <ac:picMkLst>
            <pc:docMk/>
            <pc:sldMk cId="0" sldId="544"/>
            <ac:picMk id="2" creationId="{C9980D36-D669-4BCB-B29E-CDB93AFB89D6}"/>
          </ac:picMkLst>
        </pc:picChg>
        <pc:picChg chg="add mod">
          <ac:chgData name="Shweta Mayor" userId="86eda4f52a034106" providerId="LiveId" clId="{3BBF4AD2-9FA2-4BF6-AF76-73C8C0511731}" dt="2021-07-08T16:46:28.801" v="759" actId="1076"/>
          <ac:picMkLst>
            <pc:docMk/>
            <pc:sldMk cId="0" sldId="544"/>
            <ac:picMk id="11" creationId="{14F9F93E-A0A1-4AF5-8026-279FBEC10B59}"/>
          </ac:picMkLst>
        </pc:picChg>
      </pc:sldChg>
      <pc:sldChg chg="addSp modSp mod">
        <pc:chgData name="Shweta Mayor" userId="86eda4f52a034106" providerId="LiveId" clId="{3BBF4AD2-9FA2-4BF6-AF76-73C8C0511731}" dt="2021-07-08T16:50:04.915" v="795"/>
        <pc:sldMkLst>
          <pc:docMk/>
          <pc:sldMk cId="0" sldId="545"/>
        </pc:sldMkLst>
        <pc:spChg chg="mod">
          <ac:chgData name="Shweta Mayor" userId="86eda4f52a034106" providerId="LiveId" clId="{3BBF4AD2-9FA2-4BF6-AF76-73C8C0511731}" dt="2021-07-08T16:47:48.717" v="776" actId="123"/>
          <ac:spMkLst>
            <pc:docMk/>
            <pc:sldMk cId="0" sldId="545"/>
            <ac:spMk id="3" creationId="{00000000-0000-0000-0000-000000000000}"/>
          </ac:spMkLst>
        </pc:spChg>
        <pc:spChg chg="mod">
          <ac:chgData name="Shweta Mayor" userId="86eda4f52a034106" providerId="LiveId" clId="{3BBF4AD2-9FA2-4BF6-AF76-73C8C0511731}" dt="2021-07-08T16:50:04.915" v="795"/>
          <ac:spMkLst>
            <pc:docMk/>
            <pc:sldMk cId="0" sldId="545"/>
            <ac:spMk id="7" creationId="{00000000-0000-0000-0000-000000000000}"/>
          </ac:spMkLst>
        </pc:spChg>
        <pc:spChg chg="add mod">
          <ac:chgData name="Shweta Mayor" userId="86eda4f52a034106" providerId="LiveId" clId="{3BBF4AD2-9FA2-4BF6-AF76-73C8C0511731}" dt="2021-07-08T16:47:45.510" v="775" actId="123"/>
          <ac:spMkLst>
            <pc:docMk/>
            <pc:sldMk cId="0" sldId="545"/>
            <ac:spMk id="10" creationId="{A1074226-DFD9-4BE8-A096-F5CADC62986F}"/>
          </ac:spMkLst>
        </pc:spChg>
        <pc:picChg chg="add mod">
          <ac:chgData name="Shweta Mayor" userId="86eda4f52a034106" providerId="LiveId" clId="{3BBF4AD2-9FA2-4BF6-AF76-73C8C0511731}" dt="2021-07-08T16:47:21.335" v="771" actId="1076"/>
          <ac:picMkLst>
            <pc:docMk/>
            <pc:sldMk cId="0" sldId="545"/>
            <ac:picMk id="2" creationId="{ABF17F6B-3598-4DA3-BDB0-6571D99F00B4}"/>
          </ac:picMkLst>
        </pc:picChg>
      </pc:sldChg>
      <pc:sldChg chg="modSp mod">
        <pc:chgData name="Shweta Mayor" userId="86eda4f52a034106" providerId="LiveId" clId="{3BBF4AD2-9FA2-4BF6-AF76-73C8C0511731}" dt="2021-07-04T10:42:22.916" v="4" actId="20577"/>
        <pc:sldMkLst>
          <pc:docMk/>
          <pc:sldMk cId="0" sldId="557"/>
        </pc:sldMkLst>
        <pc:spChg chg="mod">
          <ac:chgData name="Shweta Mayor" userId="86eda4f52a034106" providerId="LiveId" clId="{3BBF4AD2-9FA2-4BF6-AF76-73C8C0511731}" dt="2021-07-04T10:42:22.916" v="4" actId="20577"/>
          <ac:spMkLst>
            <pc:docMk/>
            <pc:sldMk cId="0" sldId="557"/>
            <ac:spMk id="3" creationId="{00000000-0000-0000-0000-000000000000}"/>
          </ac:spMkLst>
        </pc:spChg>
      </pc:sldChg>
      <pc:sldChg chg="addSp delSp modSp mod">
        <pc:chgData name="Shweta Mayor" userId="86eda4f52a034106" providerId="LiveId" clId="{3BBF4AD2-9FA2-4BF6-AF76-73C8C0511731}" dt="2021-07-07T09:02:33.777" v="253" actId="20577"/>
        <pc:sldMkLst>
          <pc:docMk/>
          <pc:sldMk cId="0" sldId="564"/>
        </pc:sldMkLst>
        <pc:spChg chg="mod">
          <ac:chgData name="Shweta Mayor" userId="86eda4f52a034106" providerId="LiveId" clId="{3BBF4AD2-9FA2-4BF6-AF76-73C8C0511731}" dt="2021-07-07T09:00:06.771" v="213" actId="1076"/>
          <ac:spMkLst>
            <pc:docMk/>
            <pc:sldMk cId="0" sldId="564"/>
            <ac:spMk id="3" creationId="{00000000-0000-0000-0000-000000000000}"/>
          </ac:spMkLst>
        </pc:spChg>
        <pc:spChg chg="mod">
          <ac:chgData name="Shweta Mayor" userId="86eda4f52a034106" providerId="LiveId" clId="{3BBF4AD2-9FA2-4BF6-AF76-73C8C0511731}" dt="2021-07-07T09:02:33.777" v="253" actId="20577"/>
          <ac:spMkLst>
            <pc:docMk/>
            <pc:sldMk cId="0" sldId="564"/>
            <ac:spMk id="7" creationId="{00000000-0000-0000-0000-000000000000}"/>
          </ac:spMkLst>
        </pc:spChg>
        <pc:picChg chg="add del mod">
          <ac:chgData name="Shweta Mayor" userId="86eda4f52a034106" providerId="LiveId" clId="{3BBF4AD2-9FA2-4BF6-AF76-73C8C0511731}" dt="2021-07-07T09:00:39.785" v="221"/>
          <ac:picMkLst>
            <pc:docMk/>
            <pc:sldMk cId="0" sldId="564"/>
            <ac:picMk id="2" creationId="{3B580BF1-2A16-45FE-9DEF-74E65A9E599D}"/>
          </ac:picMkLst>
        </pc:picChg>
        <pc:picChg chg="add mod">
          <ac:chgData name="Shweta Mayor" userId="86eda4f52a034106" providerId="LiveId" clId="{3BBF4AD2-9FA2-4BF6-AF76-73C8C0511731}" dt="2021-07-07T09:02:11.330" v="226" actId="1076"/>
          <ac:picMkLst>
            <pc:docMk/>
            <pc:sldMk cId="0" sldId="564"/>
            <ac:picMk id="5" creationId="{9BACF6F3-2F14-4959-91B7-C814A3D3F76A}"/>
          </ac:picMkLst>
        </pc:picChg>
      </pc:sldChg>
      <pc:sldChg chg="modSp mod">
        <pc:chgData name="Shweta Mayor" userId="86eda4f52a034106" providerId="LiveId" clId="{3BBF4AD2-9FA2-4BF6-AF76-73C8C0511731}" dt="2021-07-07T09:04:40.122" v="276"/>
        <pc:sldMkLst>
          <pc:docMk/>
          <pc:sldMk cId="0" sldId="565"/>
        </pc:sldMkLst>
        <pc:spChg chg="mod">
          <ac:chgData name="Shweta Mayor" userId="86eda4f52a034106" providerId="LiveId" clId="{3BBF4AD2-9FA2-4BF6-AF76-73C8C0511731}" dt="2021-07-07T09:04:26.663" v="275" actId="1076"/>
          <ac:spMkLst>
            <pc:docMk/>
            <pc:sldMk cId="0" sldId="565"/>
            <ac:spMk id="3" creationId="{00000000-0000-0000-0000-000000000000}"/>
          </ac:spMkLst>
        </pc:spChg>
        <pc:spChg chg="mod">
          <ac:chgData name="Shweta Mayor" userId="86eda4f52a034106" providerId="LiveId" clId="{3BBF4AD2-9FA2-4BF6-AF76-73C8C0511731}" dt="2021-07-07T09:04:40.122" v="276"/>
          <ac:spMkLst>
            <pc:docMk/>
            <pc:sldMk cId="0" sldId="565"/>
            <ac:spMk id="7" creationId="{00000000-0000-0000-0000-000000000000}"/>
          </ac:spMkLst>
        </pc:spChg>
      </pc:sldChg>
      <pc:sldChg chg="del">
        <pc:chgData name="Shweta Mayor" userId="86eda4f52a034106" providerId="LiveId" clId="{3BBF4AD2-9FA2-4BF6-AF76-73C8C0511731}" dt="2021-07-07T08:58:19.129" v="201" actId="47"/>
        <pc:sldMkLst>
          <pc:docMk/>
          <pc:sldMk cId="3722254033" sldId="566"/>
        </pc:sldMkLst>
      </pc:sldChg>
      <pc:sldChg chg="del">
        <pc:chgData name="Shweta Mayor" userId="86eda4f52a034106" providerId="LiveId" clId="{3BBF4AD2-9FA2-4BF6-AF76-73C8C0511731}" dt="2021-07-07T08:58:20.120" v="202" actId="47"/>
        <pc:sldMkLst>
          <pc:docMk/>
          <pc:sldMk cId="1314937271" sldId="567"/>
        </pc:sldMkLst>
      </pc:sldChg>
      <pc:sldChg chg="del">
        <pc:chgData name="Shweta Mayor" userId="86eda4f52a034106" providerId="LiveId" clId="{3BBF4AD2-9FA2-4BF6-AF76-73C8C0511731}" dt="2021-07-07T08:58:21.898" v="203" actId="47"/>
        <pc:sldMkLst>
          <pc:docMk/>
          <pc:sldMk cId="1457828460" sldId="568"/>
        </pc:sldMkLst>
      </pc:sldChg>
      <pc:sldChg chg="modSp mod">
        <pc:chgData name="Shweta Mayor" userId="86eda4f52a034106" providerId="LiveId" clId="{3BBF4AD2-9FA2-4BF6-AF76-73C8C0511731}" dt="2021-07-07T09:15:45.642" v="380" actId="20577"/>
        <pc:sldMkLst>
          <pc:docMk/>
          <pc:sldMk cId="0" sldId="570"/>
        </pc:sldMkLst>
        <pc:spChg chg="mod">
          <ac:chgData name="Shweta Mayor" userId="86eda4f52a034106" providerId="LiveId" clId="{3BBF4AD2-9FA2-4BF6-AF76-73C8C0511731}" dt="2021-07-07T09:15:45.642" v="380" actId="20577"/>
          <ac:spMkLst>
            <pc:docMk/>
            <pc:sldMk cId="0" sldId="570"/>
            <ac:spMk id="3" creationId="{00000000-0000-0000-0000-000000000000}"/>
          </ac:spMkLst>
        </pc:spChg>
        <pc:spChg chg="mod">
          <ac:chgData name="Shweta Mayor" userId="86eda4f52a034106" providerId="LiveId" clId="{3BBF4AD2-9FA2-4BF6-AF76-73C8C0511731}" dt="2021-07-07T09:09:17.518" v="322"/>
          <ac:spMkLst>
            <pc:docMk/>
            <pc:sldMk cId="0" sldId="570"/>
            <ac:spMk id="7" creationId="{00000000-0000-0000-0000-000000000000}"/>
          </ac:spMkLst>
        </pc:spChg>
      </pc:sldChg>
      <pc:sldChg chg="addSp delSp modSp new mod">
        <pc:chgData name="Shweta Mayor" userId="86eda4f52a034106" providerId="LiveId" clId="{3BBF4AD2-9FA2-4BF6-AF76-73C8C0511731}" dt="2021-07-07T08:44:17.824" v="75" actId="20577"/>
        <pc:sldMkLst>
          <pc:docMk/>
          <pc:sldMk cId="3431642825" sldId="594"/>
        </pc:sldMkLst>
        <pc:spChg chg="del">
          <ac:chgData name="Shweta Mayor" userId="86eda4f52a034106" providerId="LiveId" clId="{3BBF4AD2-9FA2-4BF6-AF76-73C8C0511731}" dt="2021-07-07T08:40:58.612" v="13" actId="21"/>
          <ac:spMkLst>
            <pc:docMk/>
            <pc:sldMk cId="3431642825" sldId="594"/>
            <ac:spMk id="2" creationId="{0A06177C-C709-48DE-BA19-3E31EDD42B7E}"/>
          </ac:spMkLst>
        </pc:spChg>
        <pc:spChg chg="mod">
          <ac:chgData name="Shweta Mayor" userId="86eda4f52a034106" providerId="LiveId" clId="{3BBF4AD2-9FA2-4BF6-AF76-73C8C0511731}" dt="2021-07-07T08:44:17.824" v="75" actId="20577"/>
          <ac:spMkLst>
            <pc:docMk/>
            <pc:sldMk cId="3431642825" sldId="594"/>
            <ac:spMk id="3" creationId="{86E785F8-0D64-405F-86A4-F3905B739E2E}"/>
          </ac:spMkLst>
        </pc:spChg>
        <pc:spChg chg="mod">
          <ac:chgData name="Shweta Mayor" userId="86eda4f52a034106" providerId="LiveId" clId="{3BBF4AD2-9FA2-4BF6-AF76-73C8C0511731}" dt="2021-07-07T08:44:00.947" v="71" actId="14100"/>
          <ac:spMkLst>
            <pc:docMk/>
            <pc:sldMk cId="3431642825" sldId="594"/>
            <ac:spMk id="5" creationId="{636747E6-DCD1-488A-BC4A-BEE8A76CFE14}"/>
          </ac:spMkLst>
        </pc:spChg>
        <pc:spChg chg="add mod">
          <ac:chgData name="Shweta Mayor" userId="86eda4f52a034106" providerId="LiveId" clId="{3BBF4AD2-9FA2-4BF6-AF76-73C8C0511731}" dt="2021-07-07T08:41:23.033" v="69" actId="20577"/>
          <ac:spMkLst>
            <pc:docMk/>
            <pc:sldMk cId="3431642825" sldId="594"/>
            <ac:spMk id="7" creationId="{FF41A177-3DE8-47C9-8FF2-E1F3A406507F}"/>
          </ac:spMkLst>
        </pc:spChg>
        <pc:picChg chg="add mod">
          <ac:chgData name="Shweta Mayor" userId="86eda4f52a034106" providerId="LiveId" clId="{3BBF4AD2-9FA2-4BF6-AF76-73C8C0511731}" dt="2021-07-07T08:41:05.275" v="14"/>
          <ac:picMkLst>
            <pc:docMk/>
            <pc:sldMk cId="3431642825" sldId="594"/>
            <ac:picMk id="8" creationId="{1635A9AC-4B36-4CE5-8E08-0627E8BA6704}"/>
          </ac:picMkLst>
        </pc:picChg>
      </pc:sldChg>
      <pc:sldChg chg="modSp add mod">
        <pc:chgData name="Shweta Mayor" userId="86eda4f52a034106" providerId="LiveId" clId="{3BBF4AD2-9FA2-4BF6-AF76-73C8C0511731}" dt="2021-07-07T08:46:41.753" v="112" actId="5793"/>
        <pc:sldMkLst>
          <pc:docMk/>
          <pc:sldMk cId="1649072208" sldId="595"/>
        </pc:sldMkLst>
        <pc:spChg chg="mod">
          <ac:chgData name="Shweta Mayor" userId="86eda4f52a034106" providerId="LiveId" clId="{3BBF4AD2-9FA2-4BF6-AF76-73C8C0511731}" dt="2021-07-07T08:46:41.753" v="112" actId="5793"/>
          <ac:spMkLst>
            <pc:docMk/>
            <pc:sldMk cId="1649072208" sldId="595"/>
            <ac:spMk id="3" creationId="{86E785F8-0D64-405F-86A4-F3905B739E2E}"/>
          </ac:spMkLst>
        </pc:spChg>
      </pc:sldChg>
      <pc:sldChg chg="modSp add mod">
        <pc:chgData name="Shweta Mayor" userId="86eda4f52a034106" providerId="LiveId" clId="{3BBF4AD2-9FA2-4BF6-AF76-73C8C0511731}" dt="2021-07-07T08:48:20.337" v="137" actId="27636"/>
        <pc:sldMkLst>
          <pc:docMk/>
          <pc:sldMk cId="869521089" sldId="596"/>
        </pc:sldMkLst>
        <pc:spChg chg="mod">
          <ac:chgData name="Shweta Mayor" userId="86eda4f52a034106" providerId="LiveId" clId="{3BBF4AD2-9FA2-4BF6-AF76-73C8C0511731}" dt="2021-07-07T08:48:20.337" v="137" actId="27636"/>
          <ac:spMkLst>
            <pc:docMk/>
            <pc:sldMk cId="869521089" sldId="596"/>
            <ac:spMk id="3" creationId="{86E785F8-0D64-405F-86A4-F3905B739E2E}"/>
          </ac:spMkLst>
        </pc:spChg>
      </pc:sldChg>
      <pc:sldChg chg="modSp add mod">
        <pc:chgData name="Shweta Mayor" userId="86eda4f52a034106" providerId="LiveId" clId="{3BBF4AD2-9FA2-4BF6-AF76-73C8C0511731}" dt="2021-07-07T08:49:27.577" v="150" actId="14100"/>
        <pc:sldMkLst>
          <pc:docMk/>
          <pc:sldMk cId="2288945988" sldId="597"/>
        </pc:sldMkLst>
        <pc:spChg chg="mod">
          <ac:chgData name="Shweta Mayor" userId="86eda4f52a034106" providerId="LiveId" clId="{3BBF4AD2-9FA2-4BF6-AF76-73C8C0511731}" dt="2021-07-07T08:49:27.577" v="150" actId="14100"/>
          <ac:spMkLst>
            <pc:docMk/>
            <pc:sldMk cId="2288945988" sldId="597"/>
            <ac:spMk id="3" creationId="{86E785F8-0D64-405F-86A4-F3905B739E2E}"/>
          </ac:spMkLst>
        </pc:spChg>
      </pc:sldChg>
      <pc:sldChg chg="addSp delSp modSp add mod">
        <pc:chgData name="Shweta Mayor" userId="86eda4f52a034106" providerId="LiveId" clId="{3BBF4AD2-9FA2-4BF6-AF76-73C8C0511731}" dt="2021-07-07T08:52:17.795" v="174" actId="1076"/>
        <pc:sldMkLst>
          <pc:docMk/>
          <pc:sldMk cId="352401205" sldId="598"/>
        </pc:sldMkLst>
        <pc:spChg chg="add del mod">
          <ac:chgData name="Shweta Mayor" userId="86eda4f52a034106" providerId="LiveId" clId="{3BBF4AD2-9FA2-4BF6-AF76-73C8C0511731}" dt="2021-07-07T08:50:35.149" v="157"/>
          <ac:spMkLst>
            <pc:docMk/>
            <pc:sldMk cId="352401205" sldId="598"/>
            <ac:spMk id="2" creationId="{324DA910-AB7E-4858-A515-FA353DD4518B}"/>
          </ac:spMkLst>
        </pc:spChg>
        <pc:spChg chg="del mod">
          <ac:chgData name="Shweta Mayor" userId="86eda4f52a034106" providerId="LiveId" clId="{3BBF4AD2-9FA2-4BF6-AF76-73C8C0511731}" dt="2021-07-07T08:50:30.449" v="156"/>
          <ac:spMkLst>
            <pc:docMk/>
            <pc:sldMk cId="352401205" sldId="598"/>
            <ac:spMk id="3" creationId="{86E785F8-0D64-405F-86A4-F3905B739E2E}"/>
          </ac:spMkLst>
        </pc:spChg>
        <pc:spChg chg="add mod">
          <ac:chgData name="Shweta Mayor" userId="86eda4f52a034106" providerId="LiveId" clId="{3BBF4AD2-9FA2-4BF6-AF76-73C8C0511731}" dt="2021-07-07T08:52:09.377" v="172" actId="2711"/>
          <ac:spMkLst>
            <pc:docMk/>
            <pc:sldMk cId="352401205" sldId="598"/>
            <ac:spMk id="11" creationId="{D68D0D6C-6ED1-4C7A-A79F-287CED56D0E5}"/>
          </ac:spMkLst>
        </pc:spChg>
        <pc:spChg chg="add mod">
          <ac:chgData name="Shweta Mayor" userId="86eda4f52a034106" providerId="LiveId" clId="{3BBF4AD2-9FA2-4BF6-AF76-73C8C0511731}" dt="2021-07-07T08:51:53.991" v="170" actId="255"/>
          <ac:spMkLst>
            <pc:docMk/>
            <pc:sldMk cId="352401205" sldId="598"/>
            <ac:spMk id="13" creationId="{2523624D-E66F-4039-BFCB-32B27EADB9DD}"/>
          </ac:spMkLst>
        </pc:spChg>
        <pc:picChg chg="add mod">
          <ac:chgData name="Shweta Mayor" userId="86eda4f52a034106" providerId="LiveId" clId="{3BBF4AD2-9FA2-4BF6-AF76-73C8C0511731}" dt="2021-07-07T08:52:17.795" v="174" actId="1076"/>
          <ac:picMkLst>
            <pc:docMk/>
            <pc:sldMk cId="352401205" sldId="598"/>
            <ac:picMk id="9" creationId="{A95BC30D-FC21-4F83-A649-B7FC5F804DDE}"/>
          </ac:picMkLst>
        </pc:picChg>
      </pc:sldChg>
      <pc:sldChg chg="addSp delSp modSp add mod">
        <pc:chgData name="Shweta Mayor" userId="86eda4f52a034106" providerId="LiveId" clId="{3BBF4AD2-9FA2-4BF6-AF76-73C8C0511731}" dt="2021-07-07T08:53:35.880" v="189" actId="123"/>
        <pc:sldMkLst>
          <pc:docMk/>
          <pc:sldMk cId="638044838" sldId="599"/>
        </pc:sldMkLst>
        <pc:spChg chg="del mod">
          <ac:chgData name="Shweta Mayor" userId="86eda4f52a034106" providerId="LiveId" clId="{3BBF4AD2-9FA2-4BF6-AF76-73C8C0511731}" dt="2021-07-07T08:52:48.798" v="179"/>
          <ac:spMkLst>
            <pc:docMk/>
            <pc:sldMk cId="638044838" sldId="599"/>
            <ac:spMk id="3" creationId="{86E785F8-0D64-405F-86A4-F3905B739E2E}"/>
          </ac:spMkLst>
        </pc:spChg>
        <pc:spChg chg="add mod">
          <ac:chgData name="Shweta Mayor" userId="86eda4f52a034106" providerId="LiveId" clId="{3BBF4AD2-9FA2-4BF6-AF76-73C8C0511731}" dt="2021-07-07T08:53:35.880" v="189" actId="123"/>
          <ac:spMkLst>
            <pc:docMk/>
            <pc:sldMk cId="638044838" sldId="599"/>
            <ac:spMk id="10" creationId="{3082AD06-C17A-46BC-A92B-3EDED70771DC}"/>
          </ac:spMkLst>
        </pc:spChg>
        <pc:picChg chg="add mod">
          <ac:chgData name="Shweta Mayor" userId="86eda4f52a034106" providerId="LiveId" clId="{3BBF4AD2-9FA2-4BF6-AF76-73C8C0511731}" dt="2021-07-07T08:52:57.727" v="182" actId="1076"/>
          <ac:picMkLst>
            <pc:docMk/>
            <pc:sldMk cId="638044838" sldId="599"/>
            <ac:picMk id="2" creationId="{1B25BEBB-19C5-43D4-8C48-7F17DD8863A6}"/>
          </ac:picMkLst>
        </pc:picChg>
      </pc:sldChg>
      <pc:sldChg chg="addSp modSp add mod">
        <pc:chgData name="Shweta Mayor" userId="86eda4f52a034106" providerId="LiveId" clId="{3BBF4AD2-9FA2-4BF6-AF76-73C8C0511731}" dt="2021-07-07T08:54:38.424" v="197" actId="1076"/>
        <pc:sldMkLst>
          <pc:docMk/>
          <pc:sldMk cId="2010583439" sldId="600"/>
        </pc:sldMkLst>
        <pc:spChg chg="add">
          <ac:chgData name="Shweta Mayor" userId="86eda4f52a034106" providerId="LiveId" clId="{3BBF4AD2-9FA2-4BF6-AF76-73C8C0511731}" dt="2021-07-07T08:54:31.935" v="195"/>
          <ac:spMkLst>
            <pc:docMk/>
            <pc:sldMk cId="2010583439" sldId="600"/>
            <ac:spMk id="2" creationId="{4B8C61C7-EF46-4EAB-828B-A87CF232681F}"/>
          </ac:spMkLst>
        </pc:spChg>
        <pc:spChg chg="mod">
          <ac:chgData name="Shweta Mayor" userId="86eda4f52a034106" providerId="LiveId" clId="{3BBF4AD2-9FA2-4BF6-AF76-73C8C0511731}" dt="2021-07-07T08:54:20.813" v="194" actId="14100"/>
          <ac:spMkLst>
            <pc:docMk/>
            <pc:sldMk cId="2010583439" sldId="600"/>
            <ac:spMk id="3" creationId="{86E785F8-0D64-405F-86A4-F3905B739E2E}"/>
          </ac:spMkLst>
        </pc:spChg>
        <pc:picChg chg="add mod">
          <ac:chgData name="Shweta Mayor" userId="86eda4f52a034106" providerId="LiveId" clId="{3BBF4AD2-9FA2-4BF6-AF76-73C8C0511731}" dt="2021-07-07T08:54:38.424" v="197" actId="1076"/>
          <ac:picMkLst>
            <pc:docMk/>
            <pc:sldMk cId="2010583439" sldId="600"/>
            <ac:picMk id="9" creationId="{21AC0AFF-B1ED-4E03-A156-ECFBFDB6E3A1}"/>
          </ac:picMkLst>
        </pc:picChg>
      </pc:sldChg>
      <pc:sldChg chg="modSp add mod">
        <pc:chgData name="Shweta Mayor" userId="86eda4f52a034106" providerId="LiveId" clId="{3BBF4AD2-9FA2-4BF6-AF76-73C8C0511731}" dt="2021-07-07T09:07:21.489" v="316" actId="2711"/>
        <pc:sldMkLst>
          <pc:docMk/>
          <pc:sldMk cId="3222470747" sldId="601"/>
        </pc:sldMkLst>
        <pc:spChg chg="mod">
          <ac:chgData name="Shweta Mayor" userId="86eda4f52a034106" providerId="LiveId" clId="{3BBF4AD2-9FA2-4BF6-AF76-73C8C0511731}" dt="2021-07-07T09:07:21.489" v="316" actId="2711"/>
          <ac:spMkLst>
            <pc:docMk/>
            <pc:sldMk cId="3222470747" sldId="601"/>
            <ac:spMk id="3" creationId="{00000000-0000-0000-0000-000000000000}"/>
          </ac:spMkLst>
        </pc:spChg>
        <pc:spChg chg="mod">
          <ac:chgData name="Shweta Mayor" userId="86eda4f52a034106" providerId="LiveId" clId="{3BBF4AD2-9FA2-4BF6-AF76-73C8C0511731}" dt="2021-07-07T09:06:20.812" v="304" actId="20577"/>
          <ac:spMkLst>
            <pc:docMk/>
            <pc:sldMk cId="3222470747" sldId="601"/>
            <ac:spMk id="7" creationId="{00000000-0000-0000-0000-000000000000}"/>
          </ac:spMkLst>
        </pc:spChg>
      </pc:sldChg>
      <pc:sldChg chg="add del replId">
        <pc:chgData name="Shweta Mayor" userId="86eda4f52a034106" providerId="LiveId" clId="{3BBF4AD2-9FA2-4BF6-AF76-73C8C0511731}" dt="2021-07-07T08:58:16.662" v="200" actId="47"/>
        <pc:sldMkLst>
          <pc:docMk/>
          <pc:sldMk cId="1576282680" sldId="602"/>
        </pc:sldMkLst>
      </pc:sldChg>
      <pc:sldChg chg="add del">
        <pc:chgData name="Shweta Mayor" userId="86eda4f52a034106" providerId="LiveId" clId="{3BBF4AD2-9FA2-4BF6-AF76-73C8C0511731}" dt="2021-07-07T08:58:16.662" v="200" actId="47"/>
        <pc:sldMkLst>
          <pc:docMk/>
          <pc:sldMk cId="956421142" sldId="603"/>
        </pc:sldMkLst>
      </pc:sldChg>
      <pc:sldChg chg="add del replId">
        <pc:chgData name="Shweta Mayor" userId="86eda4f52a034106" providerId="LiveId" clId="{3BBF4AD2-9FA2-4BF6-AF76-73C8C0511731}" dt="2021-07-07T08:58:16.662" v="200" actId="47"/>
        <pc:sldMkLst>
          <pc:docMk/>
          <pc:sldMk cId="3015198465" sldId="60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EB1A379-0FF4-40DC-8123-2E79B6E0A9AF}" type="datetimeFigureOut">
              <a:rPr lang="en-US" smtClean="0"/>
              <a:pPr/>
              <a:t>4/27/2023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0962CAA-E193-4C48-B0B4-59D82C5703A1}" type="slidenum">
              <a:rPr lang="en-US" smtClean="0"/>
              <a:pPr/>
              <a:t>‹#›</a:t>
            </a:fld>
            <a:endParaRPr lang="en-US"/>
          </a:p>
        </p:txBody>
      </p:sp>
    </p:spTree>
    <p:extLst>
      <p:ext uri="{BB962C8B-B14F-4D97-AF65-F5344CB8AC3E}">
        <p14:creationId xmlns:p14="http://schemas.microsoft.com/office/powerpoint/2010/main" val="3020086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2</a:t>
            </a:r>
            <a:endParaRPr lang="en-US"/>
          </a:p>
        </p:txBody>
      </p:sp>
    </p:spTree>
    <p:extLst>
      <p:ext uri="{BB962C8B-B14F-4D97-AF65-F5344CB8AC3E}">
        <p14:creationId xmlns:p14="http://schemas.microsoft.com/office/powerpoint/2010/main" val="17545328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4</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2</a:t>
            </a:r>
            <a:endParaRPr lang="en-US"/>
          </a:p>
        </p:txBody>
      </p:sp>
    </p:spTree>
    <p:extLst>
      <p:ext uri="{BB962C8B-B14F-4D97-AF65-F5344CB8AC3E}">
        <p14:creationId xmlns:p14="http://schemas.microsoft.com/office/powerpoint/2010/main" val="1926045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5</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2</a:t>
            </a:r>
            <a:endParaRPr lang="en-US"/>
          </a:p>
        </p:txBody>
      </p:sp>
    </p:spTree>
    <p:extLst>
      <p:ext uri="{BB962C8B-B14F-4D97-AF65-F5344CB8AC3E}">
        <p14:creationId xmlns:p14="http://schemas.microsoft.com/office/powerpoint/2010/main" val="3243485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BC6F5230-799D-43A1-861A-94D9A4B48907}" type="slidenum">
              <a:rPr lang="en-US" smtClean="0"/>
              <a:pPr/>
              <a:t>8</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F0962CAA-E193-4C48-B0B4-59D82C5703A1}" type="slidenum">
              <a:rPr lang="en-US" smtClean="0"/>
              <a:pPr/>
              <a:t>61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1388E35-4A3B-44A9-A4F3-A671CC9B081C}" type="datetime1">
              <a:rPr lang="en-US" smtClean="0"/>
              <a:t>4/27/2023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5</a:t>
            </a:r>
            <a:endParaRPr lang="en-US"/>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43951FC-F9E7-49BB-B622-56DD3E8A2F65}" type="datetime1">
              <a:rPr lang="en-US" smtClean="0"/>
              <a:t>4/27/2023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5</a:t>
            </a:r>
            <a:endParaRPr lang="en-US"/>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1D7357-E90D-4D94-A5A4-4D4CC4C4D237}" type="datetime1">
              <a:rPr lang="en-US" smtClean="0"/>
              <a:t>4/27/2023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5</a:t>
            </a:r>
            <a:endParaRPr lang="en-US"/>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281F6E-EF5E-4AC7-B1CE-6B5E49AEA1E4}" type="datetime1">
              <a:rPr lang="en-US" smtClean="0"/>
              <a:t>4/27/2023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5</a:t>
            </a:r>
            <a:endParaRPr lang="en-US"/>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00EBBFB-772C-4814-8887-8B2D66CBBC37}" type="datetime1">
              <a:rPr lang="en-US" smtClean="0"/>
              <a:t>4/27/2023</a:t>
            </a:fld>
            <a:endParaRPr lang="en-US"/>
          </a:p>
        </p:txBody>
      </p:sp>
      <p:sp>
        <p:nvSpPr>
          <p:cNvPr id="5" name="Footer Placeholder 4"/>
          <p:cNvSpPr>
            <a:spLocks noGrp="1"/>
          </p:cNvSpPr>
          <p:nvPr>
            <p:ph type="ftr" sz="quarter" idx="11"/>
          </p:nvPr>
        </p:nvSpPr>
        <p:spPr/>
        <p:txBody>
          <a:bodyPr/>
          <a:lstStyle/>
          <a:p>
            <a:r>
              <a:rPr lang="en-US" smtClean="0"/>
              <a:t>Ms. Barkha Bhardwaj      ACSML0601     Machine Learning     Unit 5</a:t>
            </a:r>
            <a:endParaRPr lang="en-US"/>
          </a:p>
        </p:txBody>
      </p:sp>
      <p:sp>
        <p:nvSpPr>
          <p:cNvPr id="6" name="Slide Number Placeholder 5"/>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83CD254-55FD-495E-B1E6-7448E439B5A1}" type="datetime1">
              <a:rPr lang="en-US" smtClean="0"/>
              <a:t>4/27/2023</a:t>
            </a:fld>
            <a:endParaRPr lang="en-US"/>
          </a:p>
        </p:txBody>
      </p:sp>
      <p:sp>
        <p:nvSpPr>
          <p:cNvPr id="6" name="Footer Placeholder 5"/>
          <p:cNvSpPr>
            <a:spLocks noGrp="1"/>
          </p:cNvSpPr>
          <p:nvPr>
            <p:ph type="ftr" sz="quarter" idx="11"/>
          </p:nvPr>
        </p:nvSpPr>
        <p:spPr/>
        <p:txBody>
          <a:bodyPr/>
          <a:lstStyle/>
          <a:p>
            <a:r>
              <a:rPr lang="en-US" smtClean="0"/>
              <a:t>Ms. Barkha Bhardwaj      ACSML0601     Machine Learning     Unit 5</a:t>
            </a:r>
            <a:endParaRPr lang="en-US"/>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D4D293F-83F0-44E7-A3F1-AA948263E4CB}" type="datetime1">
              <a:rPr lang="en-US" smtClean="0"/>
              <a:t>4/27/2023</a:t>
            </a:fld>
            <a:endParaRPr lang="en-US"/>
          </a:p>
        </p:txBody>
      </p:sp>
      <p:sp>
        <p:nvSpPr>
          <p:cNvPr id="8" name="Footer Placeholder 7"/>
          <p:cNvSpPr>
            <a:spLocks noGrp="1"/>
          </p:cNvSpPr>
          <p:nvPr>
            <p:ph type="ftr" sz="quarter" idx="11"/>
          </p:nvPr>
        </p:nvSpPr>
        <p:spPr/>
        <p:txBody>
          <a:bodyPr/>
          <a:lstStyle/>
          <a:p>
            <a:r>
              <a:rPr lang="en-US" smtClean="0"/>
              <a:t>Ms. Barkha Bhardwaj      ACSML0601     Machine Learning     Unit 5</a:t>
            </a:r>
            <a:endParaRPr lang="en-US"/>
          </a:p>
        </p:txBody>
      </p:sp>
      <p:sp>
        <p:nvSpPr>
          <p:cNvPr id="9" name="Slide Number Placeholder 8"/>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73B30D9-243E-4016-9030-3A73A8103E60}" type="datetime1">
              <a:rPr lang="en-US" smtClean="0"/>
              <a:t>4/27/2023</a:t>
            </a:fld>
            <a:endParaRPr lang="en-US"/>
          </a:p>
        </p:txBody>
      </p:sp>
      <p:sp>
        <p:nvSpPr>
          <p:cNvPr id="4" name="Footer Placeholder 3"/>
          <p:cNvSpPr>
            <a:spLocks noGrp="1"/>
          </p:cNvSpPr>
          <p:nvPr>
            <p:ph type="ftr" sz="quarter" idx="11"/>
          </p:nvPr>
        </p:nvSpPr>
        <p:spPr/>
        <p:txBody>
          <a:bodyPr/>
          <a:lstStyle/>
          <a:p>
            <a:r>
              <a:rPr lang="en-US" smtClean="0"/>
              <a:t>Ms. Barkha Bhardwaj      ACSML0601     Machine Learning     Unit 5</a:t>
            </a:r>
            <a:endParaRPr lang="en-US"/>
          </a:p>
        </p:txBody>
      </p:sp>
      <p:sp>
        <p:nvSpPr>
          <p:cNvPr id="5" name="Slide Number Placeholder 4"/>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8DBCEF8-8EC0-421B-ACA7-05F56CF470DE}" type="datetime1">
              <a:rPr lang="en-US" smtClean="0"/>
              <a:t>4/27/2023</a:t>
            </a:fld>
            <a:endParaRPr lang="en-US"/>
          </a:p>
        </p:txBody>
      </p:sp>
      <p:sp>
        <p:nvSpPr>
          <p:cNvPr id="3" name="Footer Placeholder 2"/>
          <p:cNvSpPr>
            <a:spLocks noGrp="1"/>
          </p:cNvSpPr>
          <p:nvPr>
            <p:ph type="ftr" sz="quarter" idx="11"/>
          </p:nvPr>
        </p:nvSpPr>
        <p:spPr/>
        <p:txBody>
          <a:bodyPr/>
          <a:lstStyle/>
          <a:p>
            <a:r>
              <a:rPr lang="en-US" smtClean="0"/>
              <a:t>Ms. Barkha Bhardwaj      ACSML0601     Machine Learning     Unit 5</a:t>
            </a:r>
            <a:endParaRPr lang="en-US"/>
          </a:p>
        </p:txBody>
      </p:sp>
      <p:sp>
        <p:nvSpPr>
          <p:cNvPr id="4" name="Slide Number Placeholder 3"/>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B6CEA19-744E-4976-8598-FAD2C71691DC}" type="datetime1">
              <a:rPr lang="en-US" smtClean="0"/>
              <a:t>4/27/2023</a:t>
            </a:fld>
            <a:endParaRPr lang="en-US"/>
          </a:p>
        </p:txBody>
      </p:sp>
      <p:sp>
        <p:nvSpPr>
          <p:cNvPr id="6" name="Footer Placeholder 5"/>
          <p:cNvSpPr>
            <a:spLocks noGrp="1"/>
          </p:cNvSpPr>
          <p:nvPr>
            <p:ph type="ftr" sz="quarter" idx="11"/>
          </p:nvPr>
        </p:nvSpPr>
        <p:spPr/>
        <p:txBody>
          <a:bodyPr/>
          <a:lstStyle/>
          <a:p>
            <a:r>
              <a:rPr lang="en-US" smtClean="0"/>
              <a:t>Ms. Barkha Bhardwaj      ACSML0601     Machine Learning     Unit 5</a:t>
            </a:r>
            <a:endParaRPr lang="en-US"/>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F7D75CA-8AA1-4B41-818D-7502BEF35060}" type="datetime1">
              <a:rPr lang="en-US" smtClean="0"/>
              <a:t>4/27/2023</a:t>
            </a:fld>
            <a:endParaRPr lang="en-US"/>
          </a:p>
        </p:txBody>
      </p:sp>
      <p:sp>
        <p:nvSpPr>
          <p:cNvPr id="6" name="Footer Placeholder 5"/>
          <p:cNvSpPr>
            <a:spLocks noGrp="1"/>
          </p:cNvSpPr>
          <p:nvPr>
            <p:ph type="ftr" sz="quarter" idx="11"/>
          </p:nvPr>
        </p:nvSpPr>
        <p:spPr/>
        <p:txBody>
          <a:bodyPr/>
          <a:lstStyle/>
          <a:p>
            <a:r>
              <a:rPr lang="en-US" smtClean="0"/>
              <a:t>Ms. Barkha Bhardwaj      ACSML0601     Machine Learning     Unit 5</a:t>
            </a:r>
            <a:endParaRPr lang="en-US"/>
          </a:p>
        </p:txBody>
      </p:sp>
      <p:sp>
        <p:nvSpPr>
          <p:cNvPr id="7" name="Slide Number Placeholder 6"/>
          <p:cNvSpPr>
            <a:spLocks noGrp="1"/>
          </p:cNvSpPr>
          <p:nvPr>
            <p:ph type="sldNum" sz="quarter" idx="12"/>
          </p:nvPr>
        </p:nvSpPr>
        <p:spPr/>
        <p:txBody>
          <a:bodyPr/>
          <a:lstStyle/>
          <a:p>
            <a:fld id="{DD535DB6-9AA5-4DF6-8BB3-90D1D0B22B3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1FB8D7-9D1A-4239-A938-72ED29CBE183}" type="datetime1">
              <a:rPr lang="en-US" smtClean="0"/>
              <a:t>4/27/2023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Ms. Barkha Bhardwaj      ACSML0601     Machine Learning     Unit 5</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535DB6-9AA5-4DF6-8BB3-90D1D0B22B3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PPLop4L2eGk&amp;list=PLLssT5z_DsK-h9vYZkQkYNWcItqhlRJLN"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PPLop4L2eGk&amp;list=PLLssT5z_DsK-h9vYZkQkYNWcItqhlRJLN" TargetMode="External"/><Relationship Id="rId2" Type="http://schemas.openxmlformats.org/officeDocument/2006/relationships/image" Target="../media/image11.emf"/><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6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hyperlink" Target="https://www.youtube.com/watch?v=EWmCkVfPnJ8&amp;list=PLlGkyYYWOSOsGU-XARWdIFsRAJQkyBrVj&amp;index=2" TargetMode="External"/><Relationship Id="rId2" Type="http://schemas.openxmlformats.org/officeDocument/2006/relationships/hyperlink" Target="https://www.youtube.com/watch?v=fC7V8QsPBec&amp;feature=youtu.be"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www.upgrad.com/machine-learning-ai-pgd-iiitb/" TargetMode="External"/></Relationships>
</file>

<file path=ppt/slides/_rels/slide8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0"/>
            <a:ext cx="7772400" cy="762000"/>
          </a:xfrm>
        </p:spPr>
        <p:style>
          <a:lnRef idx="1">
            <a:schemeClr val="accent5"/>
          </a:lnRef>
          <a:fillRef idx="2">
            <a:schemeClr val="accent5"/>
          </a:fillRef>
          <a:effectRef idx="1">
            <a:schemeClr val="accent5"/>
          </a:effectRef>
          <a:fontRef idx="minor">
            <a:schemeClr val="dk1"/>
          </a:fontRef>
        </p:style>
        <p:txBody>
          <a:bodyPr>
            <a:noAutofit/>
          </a:bodyPr>
          <a:lstStyle/>
          <a:p>
            <a:r>
              <a:rPr lang="en-US" sz="2800" b="1" dirty="0" err="1"/>
              <a:t>Noida</a:t>
            </a:r>
            <a:r>
              <a:rPr lang="en-US" sz="2800" b="1" dirty="0"/>
              <a:t> Institute of Engineering and Technology, Greater </a:t>
            </a:r>
            <a:r>
              <a:rPr lang="en-US" sz="2800" b="1" dirty="0" err="1"/>
              <a:t>Noida</a:t>
            </a:r>
            <a:endParaRPr lang="en-US" sz="2800" b="1" dirty="0"/>
          </a:p>
        </p:txBody>
      </p:sp>
      <p:sp>
        <p:nvSpPr>
          <p:cNvPr id="3" name="Subtitle 2"/>
          <p:cNvSpPr>
            <a:spLocks noGrp="1"/>
          </p:cNvSpPr>
          <p:nvPr>
            <p:ph type="subTitle" idx="1"/>
          </p:nvPr>
        </p:nvSpPr>
        <p:spPr>
          <a:xfrm>
            <a:off x="647700" y="914400"/>
            <a:ext cx="8191500" cy="1752600"/>
          </a:xfrm>
          <a:prstGeom prst="rect">
            <a:avLst/>
          </a:prstGeom>
        </p:spPr>
        <p:style>
          <a:lnRef idx="2">
            <a:schemeClr val="accent5"/>
          </a:lnRef>
          <a:fillRef idx="1">
            <a:schemeClr val="lt1"/>
          </a:fillRef>
          <a:effectRef idx="0">
            <a:schemeClr val="accent5"/>
          </a:effectRef>
          <a:fontRef idx="minor">
            <a:schemeClr val="dk1"/>
          </a:fontRef>
        </p:style>
        <p:txBody>
          <a:bodyPr>
            <a:normAutofit/>
          </a:bodyPr>
          <a:lstStyle/>
          <a:p>
            <a:endParaRPr lang="en-US" sz="3000" b="1" dirty="0">
              <a:solidFill>
                <a:schemeClr val="tx1"/>
              </a:solidFill>
            </a:endParaRPr>
          </a:p>
          <a:p>
            <a:r>
              <a:rPr lang="en-US" sz="3000" b="1" dirty="0" smtClean="0">
                <a:solidFill>
                  <a:schemeClr val="tx1"/>
                </a:solidFill>
              </a:rPr>
              <a:t>REINFORCEMENT LEARNING &amp; CASE STUDIES</a:t>
            </a:r>
            <a:endParaRPr lang="en-US" sz="3000" b="1" dirty="0">
              <a:solidFill>
                <a:schemeClr val="tx1"/>
              </a:solidFill>
            </a:endParaRPr>
          </a:p>
        </p:txBody>
      </p:sp>
      <p:sp>
        <p:nvSpPr>
          <p:cNvPr id="9" name="Date Placeholder 8"/>
          <p:cNvSpPr>
            <a:spLocks noGrp="1"/>
          </p:cNvSpPr>
          <p:nvPr>
            <p:ph type="dt" sz="half" idx="10"/>
          </p:nvPr>
        </p:nvSpPr>
        <p:spPr>
          <a:xfrm>
            <a:off x="381000" y="6492875"/>
            <a:ext cx="2133600" cy="365125"/>
          </a:xfrm>
          <a:prstGeom prst="rect">
            <a:avLst/>
          </a:prstGeom>
        </p:spPr>
        <p:txBody>
          <a:bodyPr/>
          <a:lstStyle/>
          <a:p>
            <a:fld id="{55D4F450-F31B-4191-9CBA-B89A7B28E3D9}" type="datetime1">
              <a:rPr lang="en-US" smtClean="0"/>
              <a:t>4/27/2023</a:t>
            </a:fld>
            <a:endParaRPr lang="en-US" dirty="0"/>
          </a:p>
        </p:txBody>
      </p:sp>
      <p:sp>
        <p:nvSpPr>
          <p:cNvPr id="13" name="Footer Placeholder 12"/>
          <p:cNvSpPr>
            <a:spLocks noGrp="1"/>
          </p:cNvSpPr>
          <p:nvPr>
            <p:ph type="ftr" sz="quarter" idx="11"/>
          </p:nvPr>
        </p:nvSpPr>
        <p:spPr>
          <a:xfrm>
            <a:off x="2286000" y="6170590"/>
            <a:ext cx="5029200" cy="365125"/>
          </a:xfrm>
          <a:prstGeom prst="rect">
            <a:avLst/>
          </a:prstGeom>
        </p:spPr>
        <p:txBody>
          <a:bodyPr/>
          <a:lstStyle/>
          <a:p>
            <a:r>
              <a:rPr lang="en-US" dirty="0" smtClean="0"/>
              <a:t>Ms. </a:t>
            </a:r>
            <a:r>
              <a:rPr lang="en-US" dirty="0" err="1" smtClean="0"/>
              <a:t>Barkha</a:t>
            </a:r>
            <a:r>
              <a:rPr lang="en-US" dirty="0" smtClean="0"/>
              <a:t> </a:t>
            </a:r>
            <a:r>
              <a:rPr lang="en-US" dirty="0" err="1" smtClean="0"/>
              <a:t>Bhardwaj</a:t>
            </a:r>
            <a:r>
              <a:rPr lang="en-US" dirty="0" smtClean="0"/>
              <a:t>      ACSML0601     Machine Learning     Unit 5</a:t>
            </a:r>
            <a:endParaRPr lang="en-US" dirty="0"/>
          </a:p>
        </p:txBody>
      </p:sp>
      <p:sp>
        <p:nvSpPr>
          <p:cNvPr id="10" name="Slide Number Placeholder 9"/>
          <p:cNvSpPr>
            <a:spLocks noGrp="1"/>
          </p:cNvSpPr>
          <p:nvPr>
            <p:ph type="sldNum" sz="quarter" idx="12"/>
          </p:nvPr>
        </p:nvSpPr>
        <p:spPr>
          <a:prstGeom prst="rect">
            <a:avLst/>
          </a:prstGeom>
        </p:spPr>
        <p:txBody>
          <a:bodyPr/>
          <a:lstStyle/>
          <a:p>
            <a:fld id="{B6F15528-21DE-4FAA-801E-634DDDAF4B2B}" type="slidenum">
              <a:rPr lang="en-US" smtClean="0"/>
              <a:pPr/>
              <a:t>1</a:t>
            </a:fld>
            <a:endParaRPr lang="en-US"/>
          </a:p>
        </p:txBody>
      </p:sp>
      <p:sp>
        <p:nvSpPr>
          <p:cNvPr id="6" name="Subtitle 2"/>
          <p:cNvSpPr txBox="1">
            <a:spLocks/>
          </p:cNvSpPr>
          <p:nvPr/>
        </p:nvSpPr>
        <p:spPr>
          <a:xfrm>
            <a:off x="5791200" y="3962400"/>
            <a:ext cx="3048000" cy="1981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lvl="0" algn="ctr">
              <a:spcBef>
                <a:spcPct val="20000"/>
              </a:spcBef>
              <a:defRPr/>
            </a:pPr>
            <a:r>
              <a:rPr lang="en-US" sz="2400" b="1" dirty="0">
                <a:solidFill>
                  <a:schemeClr val="tx1"/>
                </a:solidFill>
              </a:rPr>
              <a:t>Ms. </a:t>
            </a:r>
            <a:r>
              <a:rPr lang="en-US" sz="2400" b="1" dirty="0" err="1">
                <a:solidFill>
                  <a:schemeClr val="tx1"/>
                </a:solidFill>
              </a:rPr>
              <a:t>Barkha</a:t>
            </a:r>
            <a:r>
              <a:rPr lang="en-US" sz="2400" b="1" dirty="0">
                <a:solidFill>
                  <a:schemeClr val="tx1"/>
                </a:solidFill>
              </a:rPr>
              <a:t> </a:t>
            </a:r>
            <a:r>
              <a:rPr lang="en-US" sz="2400" b="1" dirty="0" err="1">
                <a:solidFill>
                  <a:schemeClr val="tx1"/>
                </a:solidFill>
              </a:rPr>
              <a:t>Bhardwaj</a:t>
            </a:r>
            <a:endParaRPr lang="en-US" sz="2400" b="1" dirty="0">
              <a:solidFill>
                <a:schemeClr val="tx1"/>
              </a:solidFill>
            </a:endParaRPr>
          </a:p>
          <a:p>
            <a:pPr lvl="0" algn="ctr">
              <a:spcBef>
                <a:spcPct val="20000"/>
              </a:spcBef>
              <a:defRPr/>
            </a:pPr>
            <a:r>
              <a:rPr lang="en-US" sz="2400" dirty="0">
                <a:solidFill>
                  <a:schemeClr val="tx1"/>
                </a:solidFill>
              </a:rPr>
              <a:t>Assistant Professor</a:t>
            </a:r>
          </a:p>
          <a:p>
            <a:pPr lvl="0" algn="ctr">
              <a:spcBef>
                <a:spcPct val="20000"/>
              </a:spcBef>
              <a:defRPr/>
            </a:pPr>
            <a:r>
              <a:rPr lang="en-US" sz="2400" dirty="0">
                <a:solidFill>
                  <a:schemeClr val="tx1"/>
                </a:solidFill>
              </a:rPr>
              <a:t>CSE(AI)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1" i="0" u="none" strike="noStrike" kern="1200" cap="none" spc="0" normalizeH="0" baseline="0" noProof="0" dirty="0">
                <a:ln>
                  <a:noFill/>
                </a:ln>
                <a:solidFill>
                  <a:schemeClr val="tx1"/>
                </a:solidFill>
                <a:effectLst/>
                <a:uLnTx/>
                <a:uFillTx/>
                <a:latin typeface="+mn-lt"/>
                <a:ea typeface="+mn-ea"/>
                <a:cs typeface="+mn-cs"/>
              </a:rPr>
              <a:t>Unit:</a:t>
            </a:r>
            <a:r>
              <a:rPr kumimoji="0" lang="en-US" sz="2500" b="1" i="0" u="none" strike="noStrike" kern="1200" cap="none" spc="0" normalizeH="0" noProof="0" dirty="0">
                <a:ln>
                  <a:noFill/>
                </a:ln>
                <a:solidFill>
                  <a:schemeClr val="tx1"/>
                </a:solidFill>
                <a:effectLst/>
                <a:uLnTx/>
                <a:uFillTx/>
                <a:latin typeface="+mn-lt"/>
                <a:ea typeface="+mn-ea"/>
                <a:cs typeface="+mn-cs"/>
              </a:rPr>
              <a:t> </a:t>
            </a:r>
            <a:r>
              <a:rPr lang="en-US" sz="2500" b="1" dirty="0">
                <a:solidFill>
                  <a:schemeClr val="tx1"/>
                </a:solidFill>
              </a:rPr>
              <a:t>5</a:t>
            </a:r>
            <a:endParaRPr kumimoji="0" lang="en-US" sz="2500" b="1" i="0" u="none" strike="noStrike" kern="1200" cap="none" spc="0" normalizeH="0" baseline="0" noProof="0" dirty="0">
              <a:ln>
                <a:noFill/>
              </a:ln>
              <a:solidFill>
                <a:schemeClr val="tx1"/>
              </a:solidFill>
              <a:effectLst/>
              <a:uLnTx/>
              <a:uFillTx/>
              <a:latin typeface="+mn-lt"/>
              <a:ea typeface="+mn-ea"/>
              <a:cs typeface="+mn-cs"/>
            </a:endParaRPr>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dirty="0">
                <a:ln>
                  <a:noFill/>
                </a:ln>
                <a:solidFill>
                  <a:schemeClr val="tx1"/>
                </a:solidFill>
                <a:effectLst/>
                <a:uLnTx/>
                <a:uFillTx/>
                <a:latin typeface="+mn-lt"/>
                <a:ea typeface="+mn-ea"/>
                <a:cs typeface="+mn-cs"/>
              </a:rPr>
              <a:t>MACHINE</a:t>
            </a:r>
            <a:r>
              <a:rPr kumimoji="0" lang="en-US" sz="2000" b="1" i="0" u="none" strike="noStrike" kern="1200" cap="none" spc="0" normalizeH="0" noProof="0" dirty="0">
                <a:ln>
                  <a:noFill/>
                </a:ln>
                <a:solidFill>
                  <a:schemeClr val="tx1"/>
                </a:solidFill>
                <a:effectLst/>
                <a:uLnTx/>
                <a:uFillTx/>
                <a:latin typeface="+mn-lt"/>
                <a:ea typeface="+mn-ea"/>
                <a:cs typeface="+mn-cs"/>
              </a:rPr>
              <a:t> LEARNING</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ACSML0601</a:t>
            </a:r>
          </a:p>
        </p:txBody>
      </p:sp>
      <p:sp>
        <p:nvSpPr>
          <p:cNvPr id="15" name="Subtitle 2"/>
          <p:cNvSpPr txBox="1">
            <a:spLocks/>
          </p:cNvSpPr>
          <p:nvPr/>
        </p:nvSpPr>
        <p:spPr>
          <a:xfrm>
            <a:off x="190500" y="4860036"/>
            <a:ext cx="4191000" cy="975614"/>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85000" lnSpcReduction="200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dirty="0">
                <a:solidFill>
                  <a:schemeClr val="tx1"/>
                </a:solidFill>
              </a:rPr>
              <a:t>B Tech 6th Sem </a:t>
            </a:r>
          </a:p>
          <a:p>
            <a:pPr algn="ctr">
              <a:lnSpc>
                <a:spcPct val="150000"/>
              </a:lnSpc>
              <a:spcAft>
                <a:spcPts val="1000"/>
              </a:spcAft>
            </a:pPr>
            <a:r>
              <a:rPr lang="en-US" sz="2000" b="1" dirty="0">
                <a:solidFill>
                  <a:schemeClr val="tx1"/>
                </a:solidFill>
              </a:rPr>
              <a:t>Computer Science and Engineering (Artificial Intelligence)</a:t>
            </a:r>
            <a:endParaRPr lang="en-IN" sz="2000" b="1" dirty="0">
              <a:solidFill>
                <a:schemeClr val="tx1"/>
              </a:solidFill>
            </a:endParaRPr>
          </a:p>
        </p:txBody>
      </p:sp>
      <p:pic>
        <p:nvPicPr>
          <p:cNvPr id="5" name="Picture 4">
            <a:extLst>
              <a:ext uri="{FF2B5EF4-FFF2-40B4-BE49-F238E27FC236}">
                <a16:creationId xmlns="" xmlns:a16="http://schemas.microsoft.com/office/drawing/2014/main" id="{20B0E3CE-F6F3-75C2-9D3C-A27887BEC4F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698137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5CB0D46B-6BC9-42E3-B2CA-727D0FCE9766}"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CO-PO and PSO Mapping</a:t>
            </a:r>
          </a:p>
        </p:txBody>
      </p:sp>
      <p:sp>
        <p:nvSpPr>
          <p:cNvPr id="17409" name="Rectangle 1"/>
          <p:cNvSpPr>
            <a:spLocks noChangeArrowheads="1"/>
          </p:cNvSpPr>
          <p:nvPr/>
        </p:nvSpPr>
        <p:spPr bwMode="auto">
          <a:xfrm>
            <a:off x="609600" y="990600"/>
            <a:ext cx="86106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800" i="0" u="none" strike="noStrike" cap="none" normalizeH="0" baseline="0" dirty="0">
                <a:ln>
                  <a:noFill/>
                </a:ln>
                <a:solidFill>
                  <a:schemeClr val="tx1"/>
                </a:solidFill>
                <a:effectLst/>
                <a:ea typeface="Calibri" pitchFamily="34" charset="0"/>
                <a:cs typeface="Times New Roman" pitchFamily="18" charset="0"/>
              </a:rPr>
              <a:t>Correlation Matrix of CO with PO</a:t>
            </a:r>
            <a:endParaRPr kumimoji="0" lang="en-US" sz="2800" i="0" u="none" strike="noStrike" cap="none" normalizeH="0" baseline="0" dirty="0">
              <a:ln>
                <a:noFill/>
              </a:ln>
              <a:solidFill>
                <a:schemeClr val="tx1"/>
              </a:solidFill>
              <a:effectLst/>
              <a:cs typeface="Arial" pitchFamily="34" charset="0"/>
            </a:endParaRPr>
          </a:p>
        </p:txBody>
      </p:sp>
      <p:graphicFrame>
        <p:nvGraphicFramePr>
          <p:cNvPr id="8" name="Table 7"/>
          <p:cNvGraphicFramePr>
            <a:graphicFrameLocks noGrp="1"/>
          </p:cNvGraphicFramePr>
          <p:nvPr/>
        </p:nvGraphicFramePr>
        <p:xfrm>
          <a:off x="304800" y="1676400"/>
          <a:ext cx="8610596" cy="4190998"/>
        </p:xfrm>
        <a:graphic>
          <a:graphicData uri="http://schemas.openxmlformats.org/drawingml/2006/table">
            <a:tbl>
              <a:tblPr/>
              <a:tblGrid>
                <a:gridCol w="1103992">
                  <a:extLst>
                    <a:ext uri="{9D8B030D-6E8A-4147-A177-3AD203B41FA5}">
                      <a16:colId xmlns="" xmlns:a16="http://schemas.microsoft.com/office/drawing/2014/main" val="20000"/>
                    </a:ext>
                  </a:extLst>
                </a:gridCol>
                <a:gridCol w="597958">
                  <a:extLst>
                    <a:ext uri="{9D8B030D-6E8A-4147-A177-3AD203B41FA5}">
                      <a16:colId xmlns="" xmlns:a16="http://schemas.microsoft.com/office/drawing/2014/main" val="20001"/>
                    </a:ext>
                  </a:extLst>
                </a:gridCol>
                <a:gridCol w="597958">
                  <a:extLst>
                    <a:ext uri="{9D8B030D-6E8A-4147-A177-3AD203B41FA5}">
                      <a16:colId xmlns="" xmlns:a16="http://schemas.microsoft.com/office/drawing/2014/main" val="20002"/>
                    </a:ext>
                  </a:extLst>
                </a:gridCol>
                <a:gridCol w="597958">
                  <a:extLst>
                    <a:ext uri="{9D8B030D-6E8A-4147-A177-3AD203B41FA5}">
                      <a16:colId xmlns="" xmlns:a16="http://schemas.microsoft.com/office/drawing/2014/main" val="20003"/>
                    </a:ext>
                  </a:extLst>
                </a:gridCol>
                <a:gridCol w="597958">
                  <a:extLst>
                    <a:ext uri="{9D8B030D-6E8A-4147-A177-3AD203B41FA5}">
                      <a16:colId xmlns="" xmlns:a16="http://schemas.microsoft.com/office/drawing/2014/main" val="20004"/>
                    </a:ext>
                  </a:extLst>
                </a:gridCol>
                <a:gridCol w="597958">
                  <a:extLst>
                    <a:ext uri="{9D8B030D-6E8A-4147-A177-3AD203B41FA5}">
                      <a16:colId xmlns="" xmlns:a16="http://schemas.microsoft.com/office/drawing/2014/main" val="20005"/>
                    </a:ext>
                  </a:extLst>
                </a:gridCol>
                <a:gridCol w="597958">
                  <a:extLst>
                    <a:ext uri="{9D8B030D-6E8A-4147-A177-3AD203B41FA5}">
                      <a16:colId xmlns="" xmlns:a16="http://schemas.microsoft.com/office/drawing/2014/main" val="20006"/>
                    </a:ext>
                  </a:extLst>
                </a:gridCol>
                <a:gridCol w="597958">
                  <a:extLst>
                    <a:ext uri="{9D8B030D-6E8A-4147-A177-3AD203B41FA5}">
                      <a16:colId xmlns="" xmlns:a16="http://schemas.microsoft.com/office/drawing/2014/main" val="20007"/>
                    </a:ext>
                  </a:extLst>
                </a:gridCol>
                <a:gridCol w="597958">
                  <a:extLst>
                    <a:ext uri="{9D8B030D-6E8A-4147-A177-3AD203B41FA5}">
                      <a16:colId xmlns="" xmlns:a16="http://schemas.microsoft.com/office/drawing/2014/main" val="20008"/>
                    </a:ext>
                  </a:extLst>
                </a:gridCol>
                <a:gridCol w="597958">
                  <a:extLst>
                    <a:ext uri="{9D8B030D-6E8A-4147-A177-3AD203B41FA5}">
                      <a16:colId xmlns="" xmlns:a16="http://schemas.microsoft.com/office/drawing/2014/main" val="20009"/>
                    </a:ext>
                  </a:extLst>
                </a:gridCol>
                <a:gridCol w="705055">
                  <a:extLst>
                    <a:ext uri="{9D8B030D-6E8A-4147-A177-3AD203B41FA5}">
                      <a16:colId xmlns="" xmlns:a16="http://schemas.microsoft.com/office/drawing/2014/main" val="20010"/>
                    </a:ext>
                  </a:extLst>
                </a:gridCol>
                <a:gridCol w="705055">
                  <a:extLst>
                    <a:ext uri="{9D8B030D-6E8A-4147-A177-3AD203B41FA5}">
                      <a16:colId xmlns="" xmlns:a16="http://schemas.microsoft.com/office/drawing/2014/main" val="20011"/>
                    </a:ext>
                  </a:extLst>
                </a:gridCol>
                <a:gridCol w="714872">
                  <a:extLst>
                    <a:ext uri="{9D8B030D-6E8A-4147-A177-3AD203B41FA5}">
                      <a16:colId xmlns="" xmlns:a16="http://schemas.microsoft.com/office/drawing/2014/main" val="20012"/>
                    </a:ext>
                  </a:extLst>
                </a:gridCol>
              </a:tblGrid>
              <a:tr h="644769">
                <a:tc>
                  <a:txBody>
                    <a:bodyPr/>
                    <a:lstStyle/>
                    <a:p>
                      <a:pPr marL="0" marR="0" algn="ctr">
                        <a:lnSpc>
                          <a:spcPct val="115000"/>
                        </a:lnSpc>
                        <a:spcBef>
                          <a:spcPts val="0"/>
                        </a:spcBef>
                        <a:spcAft>
                          <a:spcPts val="0"/>
                        </a:spcAft>
                      </a:pPr>
                      <a:r>
                        <a:rPr lang="en-US" sz="1600" b="1" dirty="0">
                          <a:latin typeface="+mn-lt"/>
                          <a:ea typeface="Calibri"/>
                          <a:cs typeface="Mangal"/>
                        </a:rPr>
                        <a:t>CO.K</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PO5</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PO7</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PO9</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PO10</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PO12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644769">
                <a:tc>
                  <a:txBody>
                    <a:bodyPr/>
                    <a:lstStyle/>
                    <a:p>
                      <a:pPr marL="0" marR="0" algn="ctr">
                        <a:lnSpc>
                          <a:spcPct val="115000"/>
                        </a:lnSpc>
                        <a:spcBef>
                          <a:spcPts val="0"/>
                        </a:spcBef>
                        <a:spcAft>
                          <a:spcPts val="0"/>
                        </a:spcAft>
                      </a:pPr>
                      <a:r>
                        <a:rPr lang="en-US" sz="1200" b="1" dirty="0">
                          <a:latin typeface="+mn-lt"/>
                          <a:ea typeface="Calibri"/>
                          <a:cs typeface="Mangal"/>
                        </a:rPr>
                        <a:t>ACSML0601.1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44769">
                <a:tc>
                  <a:txBody>
                    <a:bodyPr/>
                    <a:lstStyle/>
                    <a:p>
                      <a:pPr marL="0" marR="0" algn="ctr">
                        <a:lnSpc>
                          <a:spcPct val="115000"/>
                        </a:lnSpc>
                        <a:spcBef>
                          <a:spcPts val="0"/>
                        </a:spcBef>
                        <a:spcAft>
                          <a:spcPts val="1000"/>
                        </a:spcAft>
                      </a:pPr>
                      <a:r>
                        <a:rPr lang="en-US" sz="1200" b="1" dirty="0">
                          <a:latin typeface="+mn-lt"/>
                          <a:ea typeface="Calibri"/>
                          <a:cs typeface="Mangal"/>
                        </a:rPr>
                        <a:t>ACSML0601</a:t>
                      </a:r>
                      <a:r>
                        <a:rPr lang="en-US" sz="1200" b="0" dirty="0">
                          <a:latin typeface="+mn-lt"/>
                          <a:ea typeface="Calibri"/>
                          <a:cs typeface="Mangal"/>
                        </a:rPr>
                        <a:t>.</a:t>
                      </a:r>
                      <a:r>
                        <a:rPr lang="en-US" sz="1200" b="1"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644769">
                <a:tc>
                  <a:txBody>
                    <a:bodyPr/>
                    <a:lstStyle/>
                    <a:p>
                      <a:pPr marL="0" marR="0" algn="ctr">
                        <a:lnSpc>
                          <a:spcPct val="115000"/>
                        </a:lnSpc>
                        <a:spcBef>
                          <a:spcPts val="0"/>
                        </a:spcBef>
                        <a:spcAft>
                          <a:spcPts val="1000"/>
                        </a:spcAft>
                      </a:pPr>
                      <a:r>
                        <a:rPr lang="en-US" sz="1200" b="1" dirty="0">
                          <a:latin typeface="+mn-lt"/>
                          <a:ea typeface="Calibri"/>
                          <a:cs typeface="Mangal"/>
                        </a:rPr>
                        <a:t>ACSML0601.3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644769">
                <a:tc>
                  <a:txBody>
                    <a:bodyPr/>
                    <a:lstStyle/>
                    <a:p>
                      <a:pPr marL="0" marR="0" algn="ctr">
                        <a:lnSpc>
                          <a:spcPct val="115000"/>
                        </a:lnSpc>
                        <a:spcBef>
                          <a:spcPts val="0"/>
                        </a:spcBef>
                        <a:spcAft>
                          <a:spcPts val="1000"/>
                        </a:spcAft>
                      </a:pPr>
                      <a:r>
                        <a:rPr lang="en-US" sz="1200" b="1" dirty="0">
                          <a:latin typeface="+mn-lt"/>
                          <a:ea typeface="Calibri"/>
                          <a:cs typeface="Mangal"/>
                        </a:rPr>
                        <a:t>ACSML0601.4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644769">
                <a:tc>
                  <a:txBody>
                    <a:bodyPr/>
                    <a:lstStyle/>
                    <a:p>
                      <a:pPr marL="0" marR="0" algn="ctr">
                        <a:lnSpc>
                          <a:spcPct val="115000"/>
                        </a:lnSpc>
                        <a:spcBef>
                          <a:spcPts val="0"/>
                        </a:spcBef>
                        <a:spcAft>
                          <a:spcPts val="1000"/>
                        </a:spcAft>
                      </a:pPr>
                      <a:r>
                        <a:rPr lang="en-US" sz="1200" b="1" dirty="0">
                          <a:latin typeface="+mn-lt"/>
                          <a:ea typeface="Calibri"/>
                          <a:cs typeface="Mangal"/>
                        </a:rPr>
                        <a:t>ACSML0601.5</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3</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a:latin typeface="+mn-lt"/>
                          <a:ea typeface="Calibri"/>
                          <a:cs typeface="Mangal"/>
                        </a:rPr>
                        <a:t>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1</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322384">
                <a:tc>
                  <a:txBody>
                    <a:bodyPr/>
                    <a:lstStyle/>
                    <a:p>
                      <a:pPr marL="0" marR="0" algn="ctr">
                        <a:lnSpc>
                          <a:spcPct val="115000"/>
                        </a:lnSpc>
                        <a:spcBef>
                          <a:spcPts val="0"/>
                        </a:spcBef>
                        <a:spcAft>
                          <a:spcPts val="1000"/>
                        </a:spcAft>
                      </a:pPr>
                      <a:r>
                        <a:rPr lang="en-US" sz="1600" b="0">
                          <a:latin typeface="+mn-lt"/>
                          <a:ea typeface="Calibri"/>
                          <a:cs typeface="Mangal"/>
                        </a:rPr>
                        <a:t>AVG</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1.2</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0.4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1.4</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0.8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0.8</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1.6</a:t>
                      </a:r>
                    </a:p>
                  </a:txBody>
                  <a:tcPr marL="68239" marR="68239"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pic>
        <p:nvPicPr>
          <p:cNvPr id="2" name="Picture 1">
            <a:extLst>
              <a:ext uri="{FF2B5EF4-FFF2-40B4-BE49-F238E27FC236}">
                <a16:creationId xmlns="" xmlns:a16="http://schemas.microsoft.com/office/drawing/2014/main" id="{94BAFC61-1C71-6361-E338-D7FC6104B0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9857615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D4C4EE7-A0E8-49C5-82C3-28E149CE3D5C}" type="datetime1">
              <a:rPr lang="en-US" smtClean="0"/>
              <a:t>4/27/2023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dirty="0"/>
          </a:p>
        </p:txBody>
      </p:sp>
      <p:sp>
        <p:nvSpPr>
          <p:cNvPr id="7"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200" dirty="0">
                <a:effectLst/>
                <a:latin typeface="Calibri" panose="020F0502020204030204" pitchFamily="34" charset="0"/>
                <a:ea typeface="Calibri" panose="020F0502020204030204" pitchFamily="34" charset="0"/>
                <a:cs typeface="Mangal" panose="02040503050203030202" pitchFamily="18" charset="0"/>
              </a:rPr>
              <a:t>Program Specific Outcomes</a:t>
            </a:r>
            <a:endParaRPr kumimoji="0" lang="en-US" sz="32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533400" y="1738312"/>
            <a:ext cx="8229600" cy="4983163"/>
          </a:xfrm>
        </p:spPr>
        <p:txBody>
          <a:bodyPr>
            <a:normAutofit/>
          </a:bodyPr>
          <a:lstStyle/>
          <a:p>
            <a:pPr algn="just"/>
            <a:r>
              <a:rPr lang="en-US" sz="2800" b="1" dirty="0"/>
              <a:t>PSO1</a:t>
            </a:r>
            <a:r>
              <a:rPr lang="en-US" sz="2800" dirty="0"/>
              <a:t>-Apply Artificial Intelligence and its applications to design intelligent systems for the betterment of society.</a:t>
            </a:r>
          </a:p>
          <a:p>
            <a:pPr algn="just"/>
            <a:r>
              <a:rPr lang="en-US" sz="2800" b="1" dirty="0"/>
              <a:t>PSO2</a:t>
            </a:r>
            <a:r>
              <a:rPr lang="en-US" sz="2800" dirty="0"/>
              <a:t>-Develop AI-based innovative solutions demonstrating research, entrepreneurship, professional ethics, and communication skills.</a:t>
            </a:r>
          </a:p>
          <a:p>
            <a:pPr algn="just"/>
            <a:r>
              <a:rPr lang="en-US" sz="2800" b="1" dirty="0"/>
              <a:t>PSO3</a:t>
            </a:r>
            <a:r>
              <a:rPr lang="en-US" sz="2800" dirty="0"/>
              <a:t>-Demonstrate competency in AI by working in a team and engaging in life-long learning.	</a:t>
            </a:r>
          </a:p>
          <a:p>
            <a:pPr marL="0" indent="0" algn="just">
              <a:buNone/>
            </a:pPr>
            <a:endParaRPr lang="en-US" dirty="0"/>
          </a:p>
        </p:txBody>
      </p:sp>
      <p:pic>
        <p:nvPicPr>
          <p:cNvPr id="2" name="Picture 1">
            <a:extLst>
              <a:ext uri="{FF2B5EF4-FFF2-40B4-BE49-F238E27FC236}">
                <a16:creationId xmlns="" xmlns:a16="http://schemas.microsoft.com/office/drawing/2014/main" id="{12923EDF-97B1-3B90-2231-5E4A4D57F0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3416719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CE5A59DE-47B6-4957-A066-389A78729452}" type="datetime1">
              <a:rPr lang="en-US" smtClean="0"/>
              <a:t>4/27/2023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CO-PO and PSO Mapping</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457200" y="1107994"/>
            <a:ext cx="8686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kumimoji="0" lang="en-US" sz="2800" i="0" strike="noStrike" cap="none" normalizeH="0" baseline="0" dirty="0">
                <a:ln>
                  <a:noFill/>
                </a:ln>
                <a:solidFill>
                  <a:schemeClr val="tx1"/>
                </a:solidFill>
                <a:effectLst/>
                <a:ea typeface="Calibri" pitchFamily="34" charset="0"/>
                <a:cs typeface="Times New Roman" pitchFamily="18" charset="0"/>
              </a:rPr>
              <a:t>Matrix of  CO/PSO:</a:t>
            </a:r>
            <a:endParaRPr kumimoji="0" lang="en-US" sz="2800" i="0" strike="noStrike" cap="none" normalizeH="0" baseline="0" dirty="0">
              <a:ln>
                <a:noFill/>
              </a:ln>
              <a:solidFill>
                <a:schemeClr val="tx1"/>
              </a:solidFill>
              <a:effectLst/>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9738008"/>
              </p:ext>
            </p:extLst>
          </p:nvPr>
        </p:nvGraphicFramePr>
        <p:xfrm>
          <a:off x="609600" y="1752598"/>
          <a:ext cx="8077199" cy="3658340"/>
        </p:xfrm>
        <a:graphic>
          <a:graphicData uri="http://schemas.openxmlformats.org/drawingml/2006/table">
            <a:tbl>
              <a:tblPr/>
              <a:tblGrid>
                <a:gridCol w="1946306">
                  <a:extLst>
                    <a:ext uri="{9D8B030D-6E8A-4147-A177-3AD203B41FA5}">
                      <a16:colId xmlns="" xmlns:a16="http://schemas.microsoft.com/office/drawing/2014/main" val="20000"/>
                    </a:ext>
                  </a:extLst>
                </a:gridCol>
                <a:gridCol w="2043631">
                  <a:extLst>
                    <a:ext uri="{9D8B030D-6E8A-4147-A177-3AD203B41FA5}">
                      <a16:colId xmlns="" xmlns:a16="http://schemas.microsoft.com/office/drawing/2014/main" val="20001"/>
                    </a:ext>
                  </a:extLst>
                </a:gridCol>
                <a:gridCol w="2043631">
                  <a:extLst>
                    <a:ext uri="{9D8B030D-6E8A-4147-A177-3AD203B41FA5}">
                      <a16:colId xmlns="" xmlns:a16="http://schemas.microsoft.com/office/drawing/2014/main" val="20002"/>
                    </a:ext>
                  </a:extLst>
                </a:gridCol>
                <a:gridCol w="2043631">
                  <a:extLst>
                    <a:ext uri="{9D8B030D-6E8A-4147-A177-3AD203B41FA5}">
                      <a16:colId xmlns="" xmlns:a16="http://schemas.microsoft.com/office/drawing/2014/main" val="20003"/>
                    </a:ext>
                  </a:extLst>
                </a:gridCol>
              </a:tblGrid>
              <a:tr h="522620">
                <a:tc>
                  <a:txBody>
                    <a:bodyPr/>
                    <a:lstStyle/>
                    <a:p>
                      <a:pPr marL="0" marR="0" algn="ctr">
                        <a:lnSpc>
                          <a:spcPct val="115000"/>
                        </a:lnSpc>
                        <a:spcBef>
                          <a:spcPts val="0"/>
                        </a:spcBef>
                        <a:spcAft>
                          <a:spcPts val="0"/>
                        </a:spcAft>
                      </a:pPr>
                      <a:endParaRPr lang="en-US" sz="1600"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PSO1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PSO2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PSO3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522620">
                <a:tc>
                  <a:txBody>
                    <a:bodyPr/>
                    <a:lstStyle/>
                    <a:p>
                      <a:pPr marL="0" marR="0" algn="ctr">
                        <a:lnSpc>
                          <a:spcPct val="115000"/>
                        </a:lnSpc>
                        <a:spcBef>
                          <a:spcPts val="0"/>
                        </a:spcBef>
                        <a:spcAft>
                          <a:spcPts val="0"/>
                        </a:spcAft>
                      </a:pPr>
                      <a:r>
                        <a:rPr lang="en-US" sz="1600" b="0" dirty="0">
                          <a:latin typeface="+mn-lt"/>
                          <a:ea typeface="Calibri"/>
                          <a:cs typeface="Mangal"/>
                        </a:rPr>
                        <a:t>ACSML0601.1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522620">
                <a:tc>
                  <a:txBody>
                    <a:bodyPr/>
                    <a:lstStyle/>
                    <a:p>
                      <a:pPr marL="0" marR="0" algn="ctr">
                        <a:lnSpc>
                          <a:spcPct val="115000"/>
                        </a:lnSpc>
                        <a:spcBef>
                          <a:spcPts val="0"/>
                        </a:spcBef>
                        <a:spcAft>
                          <a:spcPts val="0"/>
                        </a:spcAft>
                      </a:pPr>
                      <a:r>
                        <a:rPr lang="en-US" sz="1600" b="0" dirty="0">
                          <a:latin typeface="+mn-lt"/>
                          <a:ea typeface="Calibri"/>
                          <a:cs typeface="Mangal"/>
                        </a:rPr>
                        <a:t>ACSML0601.2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522620">
                <a:tc>
                  <a:txBody>
                    <a:bodyPr/>
                    <a:lstStyle/>
                    <a:p>
                      <a:pPr marL="0" marR="0" algn="ctr">
                        <a:lnSpc>
                          <a:spcPct val="115000"/>
                        </a:lnSpc>
                        <a:spcBef>
                          <a:spcPts val="0"/>
                        </a:spcBef>
                        <a:spcAft>
                          <a:spcPts val="0"/>
                        </a:spcAft>
                      </a:pPr>
                      <a:r>
                        <a:rPr lang="en-US" sz="1600" b="0" dirty="0">
                          <a:latin typeface="+mn-lt"/>
                          <a:ea typeface="Calibri"/>
                          <a:cs typeface="Mangal"/>
                        </a:rPr>
                        <a:t>ACSML0601.3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0" dirty="0">
                          <a:latin typeface="+mn-lt"/>
                          <a:ea typeface="Calibri"/>
                          <a:cs typeface="Mangal"/>
                        </a:rPr>
                        <a:t>3</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522620">
                <a:tc>
                  <a:txBody>
                    <a:bodyPr/>
                    <a:lstStyle/>
                    <a:p>
                      <a:pPr marL="0" marR="0" algn="ctr">
                        <a:lnSpc>
                          <a:spcPct val="115000"/>
                        </a:lnSpc>
                        <a:spcBef>
                          <a:spcPts val="0"/>
                        </a:spcBef>
                        <a:spcAft>
                          <a:spcPts val="0"/>
                        </a:spcAft>
                      </a:pPr>
                      <a:r>
                        <a:rPr lang="en-US" sz="1600" b="0" dirty="0">
                          <a:latin typeface="+mn-lt"/>
                          <a:ea typeface="Calibri"/>
                          <a:cs typeface="Mangal"/>
                        </a:rPr>
                        <a:t>ACSML0601.4</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522620">
                <a:tc>
                  <a:txBody>
                    <a:bodyPr/>
                    <a:lstStyle/>
                    <a:p>
                      <a:pPr marL="0" marR="0" algn="ctr">
                        <a:lnSpc>
                          <a:spcPct val="115000"/>
                        </a:lnSpc>
                        <a:spcBef>
                          <a:spcPts val="0"/>
                        </a:spcBef>
                        <a:spcAft>
                          <a:spcPts val="0"/>
                        </a:spcAft>
                      </a:pPr>
                      <a:r>
                        <a:rPr lang="en-US" sz="1600" b="1" dirty="0">
                          <a:latin typeface="+mn-lt"/>
                          <a:ea typeface="Calibri"/>
                          <a:cs typeface="Mangal"/>
                        </a:rPr>
                        <a:t>ACSML0601.5</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1</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r h="522620">
                <a:tc>
                  <a:txBody>
                    <a:bodyPr/>
                    <a:lstStyle/>
                    <a:p>
                      <a:pPr marL="0" marR="0" algn="ctr">
                        <a:lnSpc>
                          <a:spcPct val="115000"/>
                        </a:lnSpc>
                        <a:spcBef>
                          <a:spcPts val="0"/>
                        </a:spcBef>
                        <a:spcAft>
                          <a:spcPts val="0"/>
                        </a:spcAft>
                      </a:pPr>
                      <a:r>
                        <a:rPr lang="en-US" sz="1600" b="0" dirty="0">
                          <a:latin typeface="+mn-lt"/>
                          <a:ea typeface="Calibri"/>
                          <a:cs typeface="Mangal"/>
                        </a:rPr>
                        <a:t>AVG</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2.6</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a:latin typeface="+mn-lt"/>
                          <a:ea typeface="Calibri"/>
                          <a:cs typeface="Mangal"/>
                        </a:rPr>
                        <a:t>1.8</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latin typeface="+mn-lt"/>
                          <a:ea typeface="Calibri"/>
                          <a:cs typeface="Mangal"/>
                        </a:rPr>
                        <a:t>2</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6"/>
                  </a:ext>
                </a:extLst>
              </a:tr>
            </a:tbl>
          </a:graphicData>
        </a:graphic>
      </p:graphicFrame>
      <p:sp>
        <p:nvSpPr>
          <p:cNvPr id="9"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5</a:t>
            </a:r>
            <a:endParaRPr lang="en-US" dirty="0"/>
          </a:p>
        </p:txBody>
      </p:sp>
      <p:pic>
        <p:nvPicPr>
          <p:cNvPr id="2" name="Picture 1">
            <a:extLst>
              <a:ext uri="{FF2B5EF4-FFF2-40B4-BE49-F238E27FC236}">
                <a16:creationId xmlns="" xmlns:a16="http://schemas.microsoft.com/office/drawing/2014/main" id="{596755FF-721C-39A8-5A51-3FED83204A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33866030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1E634D5-5304-4009-9131-9B36A929A403}" type="datetime1">
              <a:rPr lang="en-US" smtClean="0"/>
              <a:t>4/27/2023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t>Program Educational Objectives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419100" y="1447800"/>
            <a:ext cx="8305800" cy="3810000"/>
          </a:xfrm>
        </p:spPr>
        <p:txBody>
          <a:bodyPr>
            <a:normAutofit fontScale="85000" lnSpcReduction="20000"/>
          </a:bodyPr>
          <a:lstStyle/>
          <a:p>
            <a:pPr algn="just"/>
            <a:r>
              <a:rPr lang="en-US" b="1" dirty="0"/>
              <a:t>PEO1-</a:t>
            </a:r>
            <a:r>
              <a:rPr lang="en-US" dirty="0"/>
              <a:t>Engage in successful professional practices in the area of Artificial Intelligence and pursue higher education and research.</a:t>
            </a:r>
          </a:p>
          <a:p>
            <a:pPr algn="just"/>
            <a:endParaRPr lang="en-US" dirty="0"/>
          </a:p>
          <a:p>
            <a:pPr algn="just"/>
            <a:r>
              <a:rPr lang="en-US" b="1" dirty="0"/>
              <a:t>PEO2</a:t>
            </a:r>
            <a:r>
              <a:rPr lang="en-US" dirty="0"/>
              <a:t>-Demonstrate effective leadership and communicate as an individual and as a team in the workspace and society.</a:t>
            </a:r>
          </a:p>
          <a:p>
            <a:pPr algn="just"/>
            <a:endParaRPr lang="en-US" dirty="0"/>
          </a:p>
          <a:p>
            <a:pPr algn="just"/>
            <a:r>
              <a:rPr lang="en-US" b="1" dirty="0"/>
              <a:t>PEO3-</a:t>
            </a:r>
            <a:r>
              <a:rPr lang="en-US" dirty="0"/>
              <a:t>Pursue life-long learning in developing AI-based innovative solutions for the betterment of society.</a:t>
            </a:r>
            <a:endParaRPr lang="en-IN" dirty="0"/>
          </a:p>
        </p:txBody>
      </p:sp>
      <p:pic>
        <p:nvPicPr>
          <p:cNvPr id="2" name="Picture 1">
            <a:extLst>
              <a:ext uri="{FF2B5EF4-FFF2-40B4-BE49-F238E27FC236}">
                <a16:creationId xmlns="" xmlns:a16="http://schemas.microsoft.com/office/drawing/2014/main" id="{FDCEC7A1-3CC2-C710-D047-24BA87C184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2687875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507DAAF1-6C9A-4672-A9F9-F803E027C3C3}" type="datetime1">
              <a:rPr lang="en-US" smtClean="0"/>
              <a:t>4/27/2023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14</a:t>
            </a:fld>
            <a:endParaRPr lang="en-US"/>
          </a:p>
        </p:txBody>
      </p:sp>
      <p:sp>
        <p:nvSpPr>
          <p:cNvPr id="7" name="Title 1"/>
          <p:cNvSpPr txBox="1">
            <a:spLocks/>
          </p:cNvSpPr>
          <p:nvPr/>
        </p:nvSpPr>
        <p:spPr>
          <a:xfrm>
            <a:off x="1371600" y="-2032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Result Analysis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533400" y="1981200"/>
            <a:ext cx="8686800"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cs typeface="Times New Roman" pitchFamily="18" charset="0"/>
              </a:rPr>
              <a:t>ML Result of 2020-21: 89.39%</a:t>
            </a:r>
          </a:p>
          <a:p>
            <a:pPr marL="457200" marR="0" lvl="0" indent="-457200"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lang="en-US" sz="2800" dirty="0">
                <a:cs typeface="Times New Roman" pitchFamily="18" charset="0"/>
              </a:rPr>
              <a:t>Average Marks: 46.05 </a:t>
            </a:r>
            <a:endParaRPr kumimoji="0" lang="en-US" sz="2800" i="0" strike="noStrike" cap="none" normalizeH="0" baseline="0" dirty="0">
              <a:ln>
                <a:noFill/>
              </a:ln>
              <a:solidFill>
                <a:schemeClr val="tx1"/>
              </a:solidFill>
              <a:effectLst/>
              <a:cs typeface="Arial" pitchFamily="34" charset="0"/>
            </a:endParaRPr>
          </a:p>
        </p:txBody>
      </p:sp>
      <p:sp>
        <p:nvSpPr>
          <p:cNvPr id="9"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5</a:t>
            </a:r>
            <a:endParaRPr lang="en-US" dirty="0"/>
          </a:p>
        </p:txBody>
      </p:sp>
      <p:pic>
        <p:nvPicPr>
          <p:cNvPr id="2" name="Picture 1">
            <a:extLst>
              <a:ext uri="{FF2B5EF4-FFF2-40B4-BE49-F238E27FC236}">
                <a16:creationId xmlns="" xmlns:a16="http://schemas.microsoft.com/office/drawing/2014/main" id="{7CEC31D6-4BE0-0A16-D06D-54F85680653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5180131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5BFEBE98-C0EB-4900-884B-64E53EAD5D78}" type="datetime1">
              <a:rPr lang="en-US" smtClean="0"/>
              <a:t>4/27/2023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15</a:t>
            </a:fld>
            <a:endParaRPr lang="en-US"/>
          </a:p>
        </p:txBody>
      </p:sp>
      <p:sp>
        <p:nvSpPr>
          <p:cNvPr id="7" name="Title 1"/>
          <p:cNvSpPr txBox="1">
            <a:spLocks/>
          </p:cNvSpPr>
          <p:nvPr/>
        </p:nvSpPr>
        <p:spPr>
          <a:xfrm>
            <a:off x="1371600" y="-2032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End Semester Question Paper Template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6385" name="Rectangle 1"/>
          <p:cNvSpPr>
            <a:spLocks noChangeArrowheads="1"/>
          </p:cNvSpPr>
          <p:nvPr/>
        </p:nvSpPr>
        <p:spPr bwMode="auto">
          <a:xfrm>
            <a:off x="457200" y="1107994"/>
            <a:ext cx="8686800" cy="52322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800" dirty="0">
                <a:cs typeface="Times New Roman" pitchFamily="18" charset="0"/>
              </a:rPr>
              <a:t> </a:t>
            </a:r>
            <a:endParaRPr kumimoji="0" lang="en-US" sz="2800" i="0" strike="noStrike" cap="none" normalizeH="0" baseline="0" dirty="0">
              <a:ln>
                <a:noFill/>
              </a:ln>
              <a:solidFill>
                <a:schemeClr val="tx1"/>
              </a:solidFill>
              <a:effectLst/>
              <a:cs typeface="Arial" pitchFamily="34" charset="0"/>
            </a:endParaRPr>
          </a:p>
        </p:txBody>
      </p:sp>
      <p:sp>
        <p:nvSpPr>
          <p:cNvPr id="9"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5</a:t>
            </a:r>
            <a:endParaRPr lang="en-US" dirty="0"/>
          </a:p>
        </p:txBody>
      </p:sp>
      <p:pic>
        <p:nvPicPr>
          <p:cNvPr id="8" name="Picture 7">
            <a:extLst>
              <a:ext uri="{FF2B5EF4-FFF2-40B4-BE49-F238E27FC236}">
                <a16:creationId xmlns="" xmlns:a16="http://schemas.microsoft.com/office/drawing/2014/main" id="{ABFF548F-33F7-420C-85C1-5A8982CC0D01}"/>
              </a:ext>
            </a:extLst>
          </p:cNvPr>
          <p:cNvPicPr>
            <a:picLocks noChangeAspect="1"/>
          </p:cNvPicPr>
          <p:nvPr/>
        </p:nvPicPr>
        <p:blipFill rotWithShape="1">
          <a:blip r:embed="rId2"/>
          <a:srcRect l="46666" t="18889" r="27500" b="20491"/>
          <a:stretch/>
        </p:blipFill>
        <p:spPr>
          <a:xfrm>
            <a:off x="381000" y="838200"/>
            <a:ext cx="4000500" cy="5280025"/>
          </a:xfrm>
          <a:prstGeom prst="rect">
            <a:avLst/>
          </a:prstGeom>
        </p:spPr>
      </p:pic>
      <p:pic>
        <p:nvPicPr>
          <p:cNvPr id="10" name="Picture 9">
            <a:extLst>
              <a:ext uri="{FF2B5EF4-FFF2-40B4-BE49-F238E27FC236}">
                <a16:creationId xmlns="" xmlns:a16="http://schemas.microsoft.com/office/drawing/2014/main" id="{8B26B288-DDE8-43D2-8679-A96A28A0B044}"/>
              </a:ext>
            </a:extLst>
          </p:cNvPr>
          <p:cNvPicPr>
            <a:picLocks noChangeAspect="1"/>
          </p:cNvPicPr>
          <p:nvPr/>
        </p:nvPicPr>
        <p:blipFill rotWithShape="1">
          <a:blip r:embed="rId3"/>
          <a:srcRect l="46666" t="23333" r="27500" b="12963"/>
          <a:stretch/>
        </p:blipFill>
        <p:spPr>
          <a:xfrm>
            <a:off x="4572000" y="888364"/>
            <a:ext cx="4191000" cy="5459095"/>
          </a:xfrm>
          <a:prstGeom prst="rect">
            <a:avLst/>
          </a:prstGeom>
        </p:spPr>
      </p:pic>
      <p:pic>
        <p:nvPicPr>
          <p:cNvPr id="2" name="Picture 1">
            <a:extLst>
              <a:ext uri="{FF2B5EF4-FFF2-40B4-BE49-F238E27FC236}">
                <a16:creationId xmlns="" xmlns:a16="http://schemas.microsoft.com/office/drawing/2014/main" id="{4CDCA9F0-CDEE-125C-E475-5579DD4127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964410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73563"/>
          </a:xfrm>
        </p:spPr>
        <p:txBody>
          <a:bodyPr/>
          <a:lstStyle/>
          <a:p>
            <a:pPr>
              <a:buNone/>
            </a:pPr>
            <a:r>
              <a:rPr lang="en-US" sz="2800" b="1" dirty="0"/>
              <a:t>Prerequisites:</a:t>
            </a:r>
            <a:endParaRPr lang="en-US" sz="2200" dirty="0"/>
          </a:p>
          <a:p>
            <a:r>
              <a:rPr lang="en-US" sz="2200" dirty="0"/>
              <a:t> Statistics.</a:t>
            </a:r>
          </a:p>
          <a:p>
            <a:r>
              <a:rPr lang="en-US" sz="2200" dirty="0"/>
              <a:t>Linear Algebra.</a:t>
            </a:r>
          </a:p>
          <a:p>
            <a:r>
              <a:rPr lang="en-US" sz="2200" dirty="0"/>
              <a:t>Calculus.</a:t>
            </a:r>
          </a:p>
          <a:p>
            <a:r>
              <a:rPr lang="en-US" sz="2200" dirty="0"/>
              <a:t>Probability.</a:t>
            </a:r>
          </a:p>
          <a:p>
            <a:r>
              <a:rPr lang="en-US" sz="2200" dirty="0"/>
              <a:t>Programming Languages.</a:t>
            </a:r>
          </a:p>
        </p:txBody>
      </p:sp>
      <p:sp>
        <p:nvSpPr>
          <p:cNvPr id="4" name="Date Placeholder 3"/>
          <p:cNvSpPr>
            <a:spLocks noGrp="1"/>
          </p:cNvSpPr>
          <p:nvPr>
            <p:ph type="dt" sz="half" idx="10"/>
          </p:nvPr>
        </p:nvSpPr>
        <p:spPr>
          <a:prstGeom prst="rect">
            <a:avLst/>
          </a:prstGeom>
        </p:spPr>
        <p:txBody>
          <a:bodyPr/>
          <a:lstStyle/>
          <a:p>
            <a:fld id="{CC9DB52F-ECD9-4347-84C0-CEB3FF301E46}"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16</a:t>
            </a:fld>
            <a:endParaRPr lang="en-US"/>
          </a:p>
        </p:txBody>
      </p:sp>
      <p:sp>
        <p:nvSpPr>
          <p:cNvPr id="7" name="Title 1"/>
          <p:cNvSpPr txBox="1">
            <a:spLocks/>
          </p:cNvSpPr>
          <p:nvPr/>
        </p:nvSpPr>
        <p:spPr>
          <a:xfrm>
            <a:off x="1447800" y="0"/>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a:t>
            </a:r>
          </a:p>
        </p:txBody>
      </p:sp>
      <p:pic>
        <p:nvPicPr>
          <p:cNvPr id="2" name="Picture 1">
            <a:extLst>
              <a:ext uri="{FF2B5EF4-FFF2-40B4-BE49-F238E27FC236}">
                <a16:creationId xmlns="" xmlns:a16="http://schemas.microsoft.com/office/drawing/2014/main" id="{E44C5E7E-7D44-DF9F-CA30-6EE4CC0BE8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4236256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10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10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10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1F2998CB-C706-4E5B-8779-1521F41B4E9B}"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17</a:t>
            </a:fld>
            <a:endParaRPr lang="en-US"/>
          </a:p>
        </p:txBody>
      </p:sp>
      <p:sp>
        <p:nvSpPr>
          <p:cNvPr id="7" name="Title 1"/>
          <p:cNvSpPr txBox="1">
            <a:spLocks/>
          </p:cNvSpPr>
          <p:nvPr/>
        </p:nvSpPr>
        <p:spPr>
          <a:xfrm>
            <a:off x="1447800" y="0"/>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Brief Introduction to Subject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Content Placeholder 7">
            <a:extLst>
              <a:ext uri="{FF2B5EF4-FFF2-40B4-BE49-F238E27FC236}">
                <a16:creationId xmlns="" xmlns:a16="http://schemas.microsoft.com/office/drawing/2014/main" id="{92378696-3BFD-456C-A151-091C7CAC72F3}"/>
              </a:ext>
            </a:extLst>
          </p:cNvPr>
          <p:cNvPicPr>
            <a:picLocks noGrp="1" noChangeAspect="1"/>
          </p:cNvPicPr>
          <p:nvPr>
            <p:ph idx="1"/>
          </p:nvPr>
        </p:nvPicPr>
        <p:blipFill>
          <a:blip r:embed="rId2"/>
          <a:stretch>
            <a:fillRect/>
          </a:stretch>
        </p:blipFill>
        <p:spPr>
          <a:xfrm>
            <a:off x="1701800" y="877094"/>
            <a:ext cx="5786120" cy="4266984"/>
          </a:xfrm>
          <a:prstGeom prst="rect">
            <a:avLst/>
          </a:prstGeom>
        </p:spPr>
      </p:pic>
      <p:sp>
        <p:nvSpPr>
          <p:cNvPr id="9" name="TextBox 8">
            <a:extLst>
              <a:ext uri="{FF2B5EF4-FFF2-40B4-BE49-F238E27FC236}">
                <a16:creationId xmlns="" xmlns:a16="http://schemas.microsoft.com/office/drawing/2014/main" id="{81B52247-B5DE-4DAC-86DA-5C443E3F4B05}"/>
              </a:ext>
            </a:extLst>
          </p:cNvPr>
          <p:cNvSpPr txBox="1"/>
          <p:nvPr/>
        </p:nvSpPr>
        <p:spPr>
          <a:xfrm>
            <a:off x="990600" y="5288549"/>
            <a:ext cx="6781800" cy="923330"/>
          </a:xfrm>
          <a:prstGeom prst="rect">
            <a:avLst/>
          </a:prstGeom>
          <a:noFill/>
        </p:spPr>
        <p:txBody>
          <a:bodyPr wrap="square">
            <a:spAutoFit/>
          </a:bodyPr>
          <a:lstStyle/>
          <a:p>
            <a:r>
              <a:rPr lang="en-IN" dirty="0">
                <a:hlinkClick r:id="rId3"/>
              </a:rPr>
              <a:t>https://www.youtube.com/watch?v=PPLop4L2eGk&amp;list=PLLssT5z_DsK-h9vYZkQkYNWcItqhlRJLN</a:t>
            </a:r>
            <a:endParaRPr lang="en-IN" dirty="0"/>
          </a:p>
          <a:p>
            <a:endParaRPr lang="en-IN" dirty="0"/>
          </a:p>
        </p:txBody>
      </p:sp>
      <p:pic>
        <p:nvPicPr>
          <p:cNvPr id="2" name="Picture 1">
            <a:extLst>
              <a:ext uri="{FF2B5EF4-FFF2-40B4-BE49-F238E27FC236}">
                <a16:creationId xmlns="" xmlns:a16="http://schemas.microsoft.com/office/drawing/2014/main" id="{C8F3A035-7651-36AE-CA4C-41DD4017842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2070351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53D42660-3292-4D3E-B84B-6069F634BBBA}" type="datetime1">
              <a:rPr lang="en-US" smtClean="0"/>
              <a:t>4/27/2023</a:t>
            </a:fld>
            <a:endParaRPr lang="en-US"/>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18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lang="en-US" sz="3000" dirty="0"/>
              <a:t>Topic Mapping with Course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graphicFrame>
        <p:nvGraphicFramePr>
          <p:cNvPr id="8" name="Table 7"/>
          <p:cNvGraphicFramePr>
            <a:graphicFrameLocks noGrp="1"/>
          </p:cNvGraphicFramePr>
          <p:nvPr>
            <p:extLst>
              <p:ext uri="{D42A27DB-BD31-4B8C-83A1-F6EECF244321}">
                <p14:modId xmlns:p14="http://schemas.microsoft.com/office/powerpoint/2010/main" val="1099803483"/>
              </p:ext>
            </p:extLst>
          </p:nvPr>
        </p:nvGraphicFramePr>
        <p:xfrm>
          <a:off x="457200" y="1447800"/>
          <a:ext cx="8305800" cy="4289717"/>
        </p:xfrm>
        <a:graphic>
          <a:graphicData uri="http://schemas.openxmlformats.org/drawingml/2006/table">
            <a:tbl>
              <a:tblPr/>
              <a:tblGrid>
                <a:gridCol w="4152900">
                  <a:extLst>
                    <a:ext uri="{9D8B030D-6E8A-4147-A177-3AD203B41FA5}">
                      <a16:colId xmlns="" xmlns:a16="http://schemas.microsoft.com/office/drawing/2014/main" val="20000"/>
                    </a:ext>
                  </a:extLst>
                </a:gridCol>
                <a:gridCol w="4152900">
                  <a:extLst>
                    <a:ext uri="{9D8B030D-6E8A-4147-A177-3AD203B41FA5}">
                      <a16:colId xmlns="" xmlns:a16="http://schemas.microsoft.com/office/drawing/2014/main" val="20001"/>
                    </a:ext>
                  </a:extLst>
                </a:gridCol>
              </a:tblGrid>
              <a:tr h="723557">
                <a:tc>
                  <a:txBody>
                    <a:bodyPr/>
                    <a:lstStyle/>
                    <a:p>
                      <a:pPr marL="0" marR="0" algn="ctr">
                        <a:lnSpc>
                          <a:spcPct val="115000"/>
                        </a:lnSpc>
                        <a:spcBef>
                          <a:spcPts val="0"/>
                        </a:spcBef>
                        <a:spcAft>
                          <a:spcPts val="0"/>
                        </a:spcAft>
                      </a:pPr>
                      <a:r>
                        <a:rPr lang="en-US" sz="2000" b="1" dirty="0">
                          <a:latin typeface="+mn-lt"/>
                          <a:ea typeface="Calibri"/>
                          <a:cs typeface="Mangal"/>
                        </a:rPr>
                        <a:t>Topics</a:t>
                      </a: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b="1" dirty="0">
                          <a:latin typeface="+mn-lt"/>
                          <a:ea typeface="Calibri"/>
                          <a:cs typeface="Mangal"/>
                        </a:rPr>
                        <a:t>Course</a:t>
                      </a:r>
                      <a:r>
                        <a:rPr lang="en-US" sz="2000" b="1" baseline="0" dirty="0">
                          <a:latin typeface="+mn-lt"/>
                          <a:ea typeface="Calibri"/>
                          <a:cs typeface="Mangal"/>
                        </a:rPr>
                        <a:t> outcome</a:t>
                      </a:r>
                      <a:endParaRPr lang="en-US" sz="2000" b="1" dirty="0">
                        <a:latin typeface="+mn-lt"/>
                        <a:ea typeface="Calibri"/>
                        <a:cs typeface="Mangal"/>
                      </a:endParaRPr>
                    </a:p>
                  </a:txBody>
                  <a:tcPr marL="66562" marR="66562"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3543643">
                <a:tc>
                  <a:txBody>
                    <a:bodyPr/>
                    <a:lstStyle/>
                    <a:p>
                      <a:pPr marR="69850" algn="just">
                        <a:lnSpc>
                          <a:spcPct val="100000"/>
                        </a:lnSpc>
                      </a:pPr>
                      <a:r>
                        <a:rPr lang="en-US" sz="1800" dirty="0" smtClean="0">
                          <a:effectLst/>
                          <a:latin typeface="Times New Roman" panose="02020603050405020304" pitchFamily="18" charset="0"/>
                          <a:cs typeface="Times New Roman" panose="02020603050405020304" pitchFamily="18" charset="0"/>
                        </a:rPr>
                        <a:t>Introduction to Reinforcement Learning, </a:t>
                      </a:r>
                    </a:p>
                    <a:p>
                      <a:pPr marR="69850" algn="just">
                        <a:lnSpc>
                          <a:spcPct val="100000"/>
                        </a:lnSpc>
                      </a:pPr>
                      <a:r>
                        <a:rPr lang="en-US" sz="1800" dirty="0" smtClean="0">
                          <a:effectLst/>
                          <a:latin typeface="Times New Roman" panose="02020603050405020304" pitchFamily="18" charset="0"/>
                          <a:cs typeface="Times New Roman" panose="02020603050405020304" pitchFamily="18" charset="0"/>
                        </a:rPr>
                        <a:t>Learning Task, </a:t>
                      </a:r>
                    </a:p>
                    <a:p>
                      <a:pPr marR="69850" algn="just">
                        <a:lnSpc>
                          <a:spcPct val="100000"/>
                        </a:lnSpc>
                      </a:pPr>
                      <a:r>
                        <a:rPr lang="en-US" sz="1800" dirty="0" smtClean="0">
                          <a:effectLst/>
                          <a:latin typeface="Times New Roman" panose="02020603050405020304" pitchFamily="18" charset="0"/>
                          <a:cs typeface="Times New Roman" panose="02020603050405020304" pitchFamily="18" charset="0"/>
                        </a:rPr>
                        <a:t>Example of Reinforcement Learning in Practice</a:t>
                      </a:r>
                    </a:p>
                    <a:p>
                      <a:pPr marR="69850" algn="just">
                        <a:lnSpc>
                          <a:spcPct val="100000"/>
                        </a:lnSpc>
                      </a:pPr>
                      <a:endParaRPr lang="en-US" sz="1800" dirty="0" smtClean="0">
                        <a:effectLst/>
                        <a:latin typeface="Times New Roman" panose="02020603050405020304" pitchFamily="18" charset="0"/>
                        <a:cs typeface="Times New Roman" panose="02020603050405020304" pitchFamily="18" charset="0"/>
                      </a:endParaRPr>
                    </a:p>
                    <a:p>
                      <a:pPr marR="69850" algn="just">
                        <a:lnSpc>
                          <a:spcPct val="100000"/>
                        </a:lnSpc>
                      </a:pPr>
                      <a:r>
                        <a:rPr lang="en-US" sz="1800" dirty="0" smtClean="0">
                          <a:effectLst/>
                          <a:latin typeface="Times New Roman" panose="02020603050405020304" pitchFamily="18" charset="0"/>
                          <a:cs typeface="Times New Roman" panose="02020603050405020304" pitchFamily="18" charset="0"/>
                        </a:rPr>
                        <a:t>Learning Models for Reinforcement </a:t>
                      </a:r>
                      <a:endParaRPr lang="en-US" sz="1800" dirty="0" smtClean="0">
                        <a:latin typeface="Times New Roman" panose="02020603050405020304" pitchFamily="18" charset="0"/>
                        <a:cs typeface="Times New Roman" panose="02020603050405020304" pitchFamily="18" charset="0"/>
                      </a:endParaRPr>
                    </a:p>
                    <a:p>
                      <a:pPr marR="69850" algn="just">
                        <a:lnSpc>
                          <a:spcPct val="100000"/>
                        </a:lnSpc>
                      </a:pPr>
                      <a:r>
                        <a:rPr lang="en-US" sz="1800" dirty="0" smtClean="0">
                          <a:effectLst/>
                          <a:latin typeface="Times New Roman" panose="02020603050405020304" pitchFamily="18" charset="0"/>
                          <a:cs typeface="Times New Roman" panose="02020603050405020304" pitchFamily="18" charset="0"/>
                        </a:rPr>
                        <a:t>Markov Decision process</a:t>
                      </a:r>
                      <a:endParaRPr lang="en-US" sz="1800" dirty="0" smtClean="0">
                        <a:latin typeface="Times New Roman" panose="02020603050405020304" pitchFamily="18" charset="0"/>
                        <a:cs typeface="Times New Roman" panose="02020603050405020304" pitchFamily="18" charset="0"/>
                      </a:endParaRPr>
                    </a:p>
                    <a:p>
                      <a:pPr marR="69850" algn="just">
                        <a:lnSpc>
                          <a:spcPct val="100000"/>
                        </a:lnSpc>
                      </a:pPr>
                      <a:r>
                        <a:rPr lang="en-US" sz="1800" dirty="0" smtClean="0">
                          <a:effectLst/>
                          <a:latin typeface="Times New Roman" panose="02020603050405020304" pitchFamily="18" charset="0"/>
                          <a:cs typeface="Times New Roman" panose="02020603050405020304" pitchFamily="18" charset="0"/>
                        </a:rPr>
                        <a:t>Q Learning – Q Learning function, </a:t>
                      </a:r>
                    </a:p>
                    <a:p>
                      <a:pPr marR="69850" algn="just">
                        <a:lnSpc>
                          <a:spcPct val="100000"/>
                        </a:lnSpc>
                      </a:pPr>
                      <a:r>
                        <a:rPr lang="en-US" sz="1800" dirty="0" smtClean="0">
                          <a:latin typeface="Times New Roman" panose="02020603050405020304" pitchFamily="18" charset="0"/>
                          <a:cs typeface="Times New Roman" panose="02020603050405020304" pitchFamily="18" charset="0"/>
                        </a:rPr>
                        <a:t>Q Learning Algorithm</a:t>
                      </a:r>
                    </a:p>
                    <a:p>
                      <a:pPr marR="69850" algn="just">
                        <a:lnSpc>
                          <a:spcPct val="100000"/>
                        </a:lnSpc>
                      </a:pPr>
                      <a:r>
                        <a:rPr lang="en-US" sz="1800" dirty="0" smtClean="0">
                          <a:latin typeface="Times New Roman" panose="02020603050405020304" pitchFamily="18" charset="0"/>
                          <a:cs typeface="Times New Roman" panose="02020603050405020304" pitchFamily="18" charset="0"/>
                        </a:rPr>
                        <a:t>Application of Reinforcement Learning</a:t>
                      </a:r>
                    </a:p>
                    <a:p>
                      <a:pPr marR="69850" algn="just">
                        <a:lnSpc>
                          <a:spcPct val="100000"/>
                        </a:lnSpc>
                      </a:pPr>
                      <a:endParaRPr lang="en-US" sz="1800" dirty="0" smtClean="0">
                        <a:latin typeface="Times New Roman" panose="02020603050405020304" pitchFamily="18" charset="0"/>
                        <a:cs typeface="Times New Roman" panose="02020603050405020304" pitchFamily="18" charset="0"/>
                      </a:endParaRPr>
                    </a:p>
                    <a:p>
                      <a:pPr marR="69850" algn="just">
                        <a:lnSpc>
                          <a:spcPct val="100000"/>
                        </a:lnSpc>
                      </a:pPr>
                      <a:r>
                        <a:rPr lang="en-US" sz="1800" dirty="0" smtClean="0">
                          <a:effectLst/>
                          <a:latin typeface="Times New Roman" panose="02020603050405020304" pitchFamily="18" charset="0"/>
                          <a:cs typeface="Times New Roman" panose="02020603050405020304" pitchFamily="18" charset="0"/>
                        </a:rPr>
                        <a:t>Case Study: Health Care, E Commerce, Smart Cities.</a:t>
                      </a:r>
                      <a:endParaRPr lang="en-IN" sz="1800" dirty="0">
                        <a:effectLst/>
                        <a:latin typeface="Times New Roman" panose="02020603050405020304" pitchFamily="18" charset="0"/>
                        <a:cs typeface="Times New Roman" panose="02020603050405020304" pitchFamily="18" charset="0"/>
                      </a:endParaRPr>
                    </a:p>
                  </a:txBody>
                  <a:tcPr marL="114300" marR="11430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00000"/>
                        </a:lnSpc>
                        <a:spcBef>
                          <a:spcPts val="0"/>
                        </a:spcBef>
                        <a:spcAft>
                          <a:spcPts val="0"/>
                        </a:spcAft>
                      </a:pPr>
                      <a:r>
                        <a:rPr lang="en-US" sz="1800" b="1" dirty="0" smtClean="0">
                          <a:latin typeface="+mn-lt"/>
                          <a:ea typeface="Calibri"/>
                          <a:cs typeface="Mangal"/>
                        </a:rPr>
                        <a:t>CO5</a:t>
                      </a:r>
                      <a:endParaRPr lang="en-US" sz="1800" b="1" dirty="0">
                        <a:latin typeface="+mn-lt"/>
                        <a:ea typeface="Calibri"/>
                        <a:cs typeface="Mangal"/>
                      </a:endParaRPr>
                    </a:p>
                    <a:p>
                      <a:pPr marL="0" marR="0" algn="ctr">
                        <a:lnSpc>
                          <a:spcPct val="100000"/>
                        </a:lnSpc>
                        <a:spcBef>
                          <a:spcPts val="0"/>
                        </a:spcBef>
                        <a:spcAft>
                          <a:spcPts val="0"/>
                        </a:spcAft>
                      </a:pPr>
                      <a:endParaRPr lang="en-US" sz="1800" b="1" dirty="0" smtClean="0">
                        <a:latin typeface="+mn-lt"/>
                        <a:ea typeface="Calibri"/>
                        <a:cs typeface="Mangal"/>
                      </a:endParaRPr>
                    </a:p>
                    <a:p>
                      <a:pPr marL="0" marR="0" algn="ctr">
                        <a:lnSpc>
                          <a:spcPct val="100000"/>
                        </a:lnSpc>
                        <a:spcBef>
                          <a:spcPts val="0"/>
                        </a:spcBef>
                        <a:spcAft>
                          <a:spcPts val="0"/>
                        </a:spcAft>
                      </a:pPr>
                      <a:endParaRPr lang="en-US" sz="1800" b="1" dirty="0">
                        <a:latin typeface="+mn-lt"/>
                        <a:ea typeface="Calibri"/>
                        <a:cs typeface="Mangal"/>
                      </a:endParaRPr>
                    </a:p>
                    <a:p>
                      <a:pPr marL="0" marR="0" algn="ctr">
                        <a:lnSpc>
                          <a:spcPct val="100000"/>
                        </a:lnSpc>
                        <a:spcBef>
                          <a:spcPts val="0"/>
                        </a:spcBef>
                        <a:spcAft>
                          <a:spcPts val="0"/>
                        </a:spcAft>
                      </a:pPr>
                      <a:endParaRPr lang="en-US" sz="1800" b="1" dirty="0" smtClean="0">
                        <a:latin typeface="+mn-lt"/>
                        <a:ea typeface="Calibri"/>
                        <a:cs typeface="Mangal"/>
                      </a:endParaRPr>
                    </a:p>
                    <a:p>
                      <a:pPr marL="0" marR="0" algn="ctr">
                        <a:lnSpc>
                          <a:spcPct val="100000"/>
                        </a:lnSpc>
                        <a:spcBef>
                          <a:spcPts val="0"/>
                        </a:spcBef>
                        <a:spcAft>
                          <a:spcPts val="0"/>
                        </a:spcAft>
                      </a:pPr>
                      <a:endParaRPr lang="en-US" sz="1800" b="1" dirty="0" smtClean="0">
                        <a:latin typeface="+mn-lt"/>
                        <a:ea typeface="Calibri"/>
                        <a:cs typeface="Mangal"/>
                      </a:endParaRPr>
                    </a:p>
                    <a:p>
                      <a:pPr marL="0" marR="0" algn="ctr">
                        <a:lnSpc>
                          <a:spcPct val="100000"/>
                        </a:lnSpc>
                        <a:spcBef>
                          <a:spcPts val="0"/>
                        </a:spcBef>
                        <a:spcAft>
                          <a:spcPts val="0"/>
                        </a:spcAft>
                      </a:pPr>
                      <a:r>
                        <a:rPr lang="en-US" sz="1800" b="1" dirty="0" smtClean="0">
                          <a:latin typeface="+mn-lt"/>
                          <a:ea typeface="Calibri"/>
                          <a:cs typeface="Mangal"/>
                        </a:rPr>
                        <a:t>CO5</a:t>
                      </a:r>
                      <a:endParaRPr lang="en-US" sz="1800" b="1" dirty="0">
                        <a:latin typeface="+mn-lt"/>
                        <a:ea typeface="Calibri"/>
                        <a:cs typeface="Mangal"/>
                      </a:endParaRPr>
                    </a:p>
                    <a:p>
                      <a:pPr marL="0" marR="0" algn="ctr">
                        <a:lnSpc>
                          <a:spcPct val="100000"/>
                        </a:lnSpc>
                        <a:spcBef>
                          <a:spcPts val="0"/>
                        </a:spcBef>
                        <a:spcAft>
                          <a:spcPts val="0"/>
                        </a:spcAft>
                      </a:pPr>
                      <a:endParaRPr lang="en-US" sz="1800" b="1" dirty="0" smtClean="0">
                        <a:latin typeface="+mn-lt"/>
                        <a:ea typeface="Calibri"/>
                        <a:cs typeface="Mangal"/>
                      </a:endParaRPr>
                    </a:p>
                    <a:p>
                      <a:pPr marL="0" marR="0" algn="ctr">
                        <a:lnSpc>
                          <a:spcPct val="100000"/>
                        </a:lnSpc>
                        <a:spcBef>
                          <a:spcPts val="0"/>
                        </a:spcBef>
                        <a:spcAft>
                          <a:spcPts val="0"/>
                        </a:spcAft>
                      </a:pPr>
                      <a:endParaRPr lang="en-US" sz="1800" b="1" dirty="0">
                        <a:latin typeface="+mn-lt"/>
                        <a:ea typeface="Calibri"/>
                        <a:cs typeface="Mangal"/>
                      </a:endParaRPr>
                    </a:p>
                    <a:p>
                      <a:pPr marL="0" marR="0" algn="ctr">
                        <a:lnSpc>
                          <a:spcPct val="100000"/>
                        </a:lnSpc>
                        <a:spcBef>
                          <a:spcPts val="0"/>
                        </a:spcBef>
                        <a:spcAft>
                          <a:spcPts val="0"/>
                        </a:spcAft>
                      </a:pPr>
                      <a:endParaRPr lang="en-US" sz="1800" b="1" dirty="0" smtClean="0">
                        <a:latin typeface="+mn-lt"/>
                        <a:ea typeface="Calibri"/>
                        <a:cs typeface="Mangal"/>
                      </a:endParaRPr>
                    </a:p>
                    <a:p>
                      <a:pPr marL="0" marR="0" algn="ctr">
                        <a:lnSpc>
                          <a:spcPct val="100000"/>
                        </a:lnSpc>
                        <a:spcBef>
                          <a:spcPts val="0"/>
                        </a:spcBef>
                        <a:spcAft>
                          <a:spcPts val="0"/>
                        </a:spcAft>
                      </a:pPr>
                      <a:endParaRPr lang="en-US" sz="1800" b="1" dirty="0" smtClean="0">
                        <a:latin typeface="+mn-lt"/>
                        <a:ea typeface="Calibri"/>
                        <a:cs typeface="Mangal"/>
                      </a:endParaRPr>
                    </a:p>
                    <a:p>
                      <a:pPr marL="0" marR="0" algn="ctr">
                        <a:lnSpc>
                          <a:spcPct val="100000"/>
                        </a:lnSpc>
                        <a:spcBef>
                          <a:spcPts val="0"/>
                        </a:spcBef>
                        <a:spcAft>
                          <a:spcPts val="0"/>
                        </a:spcAft>
                      </a:pPr>
                      <a:endParaRPr lang="en-US" sz="1800" b="1" dirty="0" smtClean="0">
                        <a:latin typeface="+mn-lt"/>
                        <a:ea typeface="Calibri"/>
                        <a:cs typeface="Mangal"/>
                      </a:endParaRPr>
                    </a:p>
                    <a:p>
                      <a:pPr marL="0" marR="0" algn="ctr">
                        <a:lnSpc>
                          <a:spcPct val="100000"/>
                        </a:lnSpc>
                        <a:spcBef>
                          <a:spcPts val="0"/>
                        </a:spcBef>
                        <a:spcAft>
                          <a:spcPts val="0"/>
                        </a:spcAft>
                      </a:pPr>
                      <a:r>
                        <a:rPr lang="en-US" sz="1800" b="1" dirty="0" smtClean="0">
                          <a:latin typeface="+mn-lt"/>
                          <a:ea typeface="Calibri"/>
                          <a:cs typeface="Mangal"/>
                        </a:rPr>
                        <a:t>CO5</a:t>
                      </a:r>
                      <a:endParaRPr lang="en-US" sz="1800" b="1" dirty="0">
                        <a:latin typeface="+mn-lt"/>
                        <a:ea typeface="Calibri"/>
                        <a:cs typeface="Mangal"/>
                      </a:endParaRPr>
                    </a:p>
                    <a:p>
                      <a:pPr marL="0" marR="0" algn="ctr">
                        <a:lnSpc>
                          <a:spcPct val="100000"/>
                        </a:lnSpc>
                        <a:spcBef>
                          <a:spcPts val="0"/>
                        </a:spcBef>
                        <a:spcAft>
                          <a:spcPts val="0"/>
                        </a:spcAft>
                      </a:pPr>
                      <a:endParaRPr lang="en-US" sz="1800" b="1" dirty="0">
                        <a:latin typeface="+mn-lt"/>
                        <a:ea typeface="Calibri"/>
                        <a:cs typeface="Mangal"/>
                      </a:endParaRPr>
                    </a:p>
                  </a:txBody>
                  <a:tcPr marL="66562" marR="6656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bl>
          </a:graphicData>
        </a:graphic>
      </p:graphicFrame>
      <p:sp>
        <p:nvSpPr>
          <p:cNvPr id="9"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5</a:t>
            </a:r>
            <a:endParaRPr lang="en-US" dirty="0"/>
          </a:p>
        </p:txBody>
      </p:sp>
      <p:pic>
        <p:nvPicPr>
          <p:cNvPr id="2" name="Picture 1">
            <a:extLst>
              <a:ext uri="{FF2B5EF4-FFF2-40B4-BE49-F238E27FC236}">
                <a16:creationId xmlns="" xmlns:a16="http://schemas.microsoft.com/office/drawing/2014/main" id="{6E047ECA-736A-1B30-5C19-DB0AD8A1DD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49598464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B49C46E-1DB7-403C-8263-3A7427590C97}"/>
              </a:ext>
            </a:extLst>
          </p:cNvPr>
          <p:cNvSpPr>
            <a:spLocks noGrp="1"/>
          </p:cNvSpPr>
          <p:nvPr>
            <p:ph type="dt" sz="half" idx="10"/>
          </p:nvPr>
        </p:nvSpPr>
        <p:spPr/>
        <p:txBody>
          <a:bodyPr/>
          <a:lstStyle/>
          <a:p>
            <a:fld id="{63DC9BE1-A92D-47D8-B17E-84F2E8305D17}" type="datetime1">
              <a:rPr lang="en-US" smtClean="0"/>
              <a:t>4/27/2023</a:t>
            </a:fld>
            <a:endParaRPr lang="en-US" dirty="0"/>
          </a:p>
        </p:txBody>
      </p:sp>
      <p:sp>
        <p:nvSpPr>
          <p:cNvPr id="5" name="Footer Placeholder 4">
            <a:extLst>
              <a:ext uri="{FF2B5EF4-FFF2-40B4-BE49-F238E27FC236}">
                <a16:creationId xmlns="" xmlns:a16="http://schemas.microsoft.com/office/drawing/2014/main" id="{80420300-8701-46C7-A6F1-551C21BE11BF}"/>
              </a:ext>
            </a:extLst>
          </p:cNvPr>
          <p:cNvSpPr>
            <a:spLocks noGrp="1"/>
          </p:cNvSpPr>
          <p:nvPr>
            <p:ph type="ftr" sz="quarter" idx="11"/>
          </p:nvPr>
        </p:nvSpPr>
        <p:spPr>
          <a:xfrm>
            <a:off x="1371600" y="6356350"/>
            <a:ext cx="71628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E45F879E-1D18-41C3-8370-EE707907DD08}"/>
              </a:ext>
            </a:extLst>
          </p:cNvPr>
          <p:cNvSpPr>
            <a:spLocks noGrp="1"/>
          </p:cNvSpPr>
          <p:nvPr>
            <p:ph type="sldNum" sz="quarter" idx="12"/>
          </p:nvPr>
        </p:nvSpPr>
        <p:spPr/>
        <p:txBody>
          <a:bodyPr/>
          <a:lstStyle/>
          <a:p>
            <a:fld id="{B6F15528-21DE-4FAA-801E-634DDDAF4B2B}" type="slidenum">
              <a:rPr lang="en-US" smtClean="0"/>
              <a:pPr/>
              <a:t>19</a:t>
            </a:fld>
            <a:endParaRPr lang="en-US" dirty="0"/>
          </a:p>
        </p:txBody>
      </p:sp>
      <p:sp>
        <p:nvSpPr>
          <p:cNvPr id="8" name="Title 1">
            <a:extLst>
              <a:ext uri="{FF2B5EF4-FFF2-40B4-BE49-F238E27FC236}">
                <a16:creationId xmlns="" xmlns:a16="http://schemas.microsoft.com/office/drawing/2014/main"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10" name="Picture 9">
            <a:extLst>
              <a:ext uri="{FF2B5EF4-FFF2-40B4-BE49-F238E27FC236}">
                <a16:creationId xmlns="" xmlns:a16="http://schemas.microsoft.com/office/drawing/2014/main" id="{B4AA5F69-35A7-47EF-9AD8-A94B0741D635}"/>
              </a:ext>
            </a:extLst>
          </p:cNvPr>
          <p:cNvPicPr>
            <a:picLocks noChangeAspect="1"/>
          </p:cNvPicPr>
          <p:nvPr/>
        </p:nvPicPr>
        <p:blipFill>
          <a:blip r:embed="rId2"/>
          <a:stretch>
            <a:fillRect/>
          </a:stretch>
        </p:blipFill>
        <p:spPr>
          <a:xfrm>
            <a:off x="609600" y="735426"/>
            <a:ext cx="8382000" cy="5631084"/>
          </a:xfrm>
          <a:prstGeom prst="rect">
            <a:avLst/>
          </a:prstGeom>
        </p:spPr>
      </p:pic>
      <p:pic>
        <p:nvPicPr>
          <p:cNvPr id="2" name="Picture 1">
            <a:extLst>
              <a:ext uri="{FF2B5EF4-FFF2-40B4-BE49-F238E27FC236}">
                <a16:creationId xmlns="" xmlns:a16="http://schemas.microsoft.com/office/drawing/2014/main" id="{A8E9C5C9-0090-9A30-A094-B55E085C08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22638592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EA62DAF-15CD-4356-9355-D65548551062}" type="datetime1">
              <a:rPr lang="en-US" smtClean="0"/>
              <a:t>4/27/2023</a:t>
            </a:fld>
            <a:endParaRPr lang="en-US"/>
          </a:p>
        </p:txBody>
      </p:sp>
      <p:sp>
        <p:nvSpPr>
          <p:cNvPr id="3" name="Footer Placeholder 2"/>
          <p:cNvSpPr>
            <a:spLocks noGrp="1"/>
          </p:cNvSpPr>
          <p:nvPr>
            <p:ph type="ftr" sz="quarter" idx="11"/>
          </p:nvPr>
        </p:nvSpPr>
        <p:spPr>
          <a:xfrm>
            <a:off x="1219200" y="6356350"/>
            <a:ext cx="7467600" cy="365125"/>
          </a:xfrm>
        </p:spPr>
        <p:txBody>
          <a:bodyPr/>
          <a:lstStyle/>
          <a:p>
            <a:r>
              <a:rPr lang="en-US" smtClean="0"/>
              <a:t>Ms. Barkha Bhardwaj      ACSML0601     Machine Learning     Unit 5</a:t>
            </a:r>
            <a:endParaRPr lang="en-US" dirty="0"/>
          </a:p>
        </p:txBody>
      </p:sp>
      <p:sp>
        <p:nvSpPr>
          <p:cNvPr id="4" name="Slide Number Placeholder 3"/>
          <p:cNvSpPr>
            <a:spLocks noGrp="1"/>
          </p:cNvSpPr>
          <p:nvPr>
            <p:ph type="sldNum" sz="quarter" idx="12"/>
          </p:nvPr>
        </p:nvSpPr>
        <p:spPr/>
        <p:txBody>
          <a:bodyPr/>
          <a:lstStyle/>
          <a:p>
            <a:fld id="{8F919E07-A009-4766-9B15-09315F669826}" type="slidenum">
              <a:rPr lang="en-US" smtClean="0"/>
              <a:pPr/>
              <a:t>2</a:t>
            </a:fld>
            <a:endParaRPr lang="en-US"/>
          </a:p>
        </p:txBody>
      </p:sp>
      <p:sp>
        <p:nvSpPr>
          <p:cNvPr id="8" name="Rectangle 7"/>
          <p:cNvSpPr/>
          <p:nvPr/>
        </p:nvSpPr>
        <p:spPr>
          <a:xfrm>
            <a:off x="4191000" y="83364"/>
            <a:ext cx="2819400" cy="461665"/>
          </a:xfrm>
          <a:prstGeom prst="rect">
            <a:avLst/>
          </a:prstGeom>
          <a:solidFill>
            <a:schemeClr val="accent5">
              <a:lumMod val="20000"/>
              <a:lumOff val="80000"/>
            </a:schemeClr>
          </a:solidFill>
        </p:spPr>
        <p:txBody>
          <a:bodyPr wrap="square">
            <a:spAutoFit/>
          </a:bodyPr>
          <a:lstStyle/>
          <a:p>
            <a:pPr lvl="0" fontAlgn="base">
              <a:spcBef>
                <a:spcPct val="0"/>
              </a:spcBef>
              <a:spcAft>
                <a:spcPct val="0"/>
              </a:spcAft>
            </a:pPr>
            <a:r>
              <a:rPr lang="en-US" sz="2400" dirty="0">
                <a:cs typeface="Arial" pitchFamily="34" charset="0"/>
              </a:rPr>
              <a:t>Evaluation Scheme</a:t>
            </a:r>
          </a:p>
        </p:txBody>
      </p:sp>
      <p:graphicFrame>
        <p:nvGraphicFramePr>
          <p:cNvPr id="5" name="Table 4">
            <a:extLst>
              <a:ext uri="{FF2B5EF4-FFF2-40B4-BE49-F238E27FC236}">
                <a16:creationId xmlns="" xmlns:a16="http://schemas.microsoft.com/office/drawing/2014/main" id="{0F27A094-0F5A-93F3-712B-9DC0723C5448}"/>
              </a:ext>
            </a:extLst>
          </p:cNvPr>
          <p:cNvGraphicFramePr>
            <a:graphicFrameLocks noGrp="1"/>
          </p:cNvGraphicFramePr>
          <p:nvPr/>
        </p:nvGraphicFramePr>
        <p:xfrm>
          <a:off x="175922" y="1066800"/>
          <a:ext cx="8815678" cy="4953000"/>
        </p:xfrm>
        <a:graphic>
          <a:graphicData uri="http://schemas.openxmlformats.org/drawingml/2006/table">
            <a:tbl>
              <a:tblPr firstRow="1" firstCol="1" bandRow="1">
                <a:tableStyleId>{5C22544A-7EE6-4342-B048-85BDC9FD1C3A}</a:tableStyleId>
              </a:tblPr>
              <a:tblGrid>
                <a:gridCol w="448395">
                  <a:extLst>
                    <a:ext uri="{9D8B030D-6E8A-4147-A177-3AD203B41FA5}">
                      <a16:colId xmlns="" xmlns:a16="http://schemas.microsoft.com/office/drawing/2014/main" val="3030414773"/>
                    </a:ext>
                  </a:extLst>
                </a:gridCol>
                <a:gridCol w="1047991">
                  <a:extLst>
                    <a:ext uri="{9D8B030D-6E8A-4147-A177-3AD203B41FA5}">
                      <a16:colId xmlns="" xmlns:a16="http://schemas.microsoft.com/office/drawing/2014/main" val="775624927"/>
                    </a:ext>
                  </a:extLst>
                </a:gridCol>
                <a:gridCol w="2274991">
                  <a:extLst>
                    <a:ext uri="{9D8B030D-6E8A-4147-A177-3AD203B41FA5}">
                      <a16:colId xmlns="" xmlns:a16="http://schemas.microsoft.com/office/drawing/2014/main" val="1843786813"/>
                    </a:ext>
                  </a:extLst>
                </a:gridCol>
                <a:gridCol w="278073">
                  <a:extLst>
                    <a:ext uri="{9D8B030D-6E8A-4147-A177-3AD203B41FA5}">
                      <a16:colId xmlns="" xmlns:a16="http://schemas.microsoft.com/office/drawing/2014/main" val="2901951517"/>
                    </a:ext>
                  </a:extLst>
                </a:gridCol>
                <a:gridCol w="285026">
                  <a:extLst>
                    <a:ext uri="{9D8B030D-6E8A-4147-A177-3AD203B41FA5}">
                      <a16:colId xmlns="" xmlns:a16="http://schemas.microsoft.com/office/drawing/2014/main" val="1067272098"/>
                    </a:ext>
                  </a:extLst>
                </a:gridCol>
                <a:gridCol w="424062">
                  <a:extLst>
                    <a:ext uri="{9D8B030D-6E8A-4147-A177-3AD203B41FA5}">
                      <a16:colId xmlns="" xmlns:a16="http://schemas.microsoft.com/office/drawing/2014/main" val="2979081148"/>
                    </a:ext>
                  </a:extLst>
                </a:gridCol>
                <a:gridCol w="424062">
                  <a:extLst>
                    <a:ext uri="{9D8B030D-6E8A-4147-A177-3AD203B41FA5}">
                      <a16:colId xmlns="" xmlns:a16="http://schemas.microsoft.com/office/drawing/2014/main" val="2664415669"/>
                    </a:ext>
                  </a:extLst>
                </a:gridCol>
                <a:gridCol w="693447">
                  <a:extLst>
                    <a:ext uri="{9D8B030D-6E8A-4147-A177-3AD203B41FA5}">
                      <a16:colId xmlns="" xmlns:a16="http://schemas.microsoft.com/office/drawing/2014/main" val="639897327"/>
                    </a:ext>
                  </a:extLst>
                </a:gridCol>
                <a:gridCol w="693447">
                  <a:extLst>
                    <a:ext uri="{9D8B030D-6E8A-4147-A177-3AD203B41FA5}">
                      <a16:colId xmlns="" xmlns:a16="http://schemas.microsoft.com/office/drawing/2014/main" val="1864415009"/>
                    </a:ext>
                  </a:extLst>
                </a:gridCol>
                <a:gridCol w="483154">
                  <a:extLst>
                    <a:ext uri="{9D8B030D-6E8A-4147-A177-3AD203B41FA5}">
                      <a16:colId xmlns="" xmlns:a16="http://schemas.microsoft.com/office/drawing/2014/main" val="4042137571"/>
                    </a:ext>
                  </a:extLst>
                </a:gridCol>
                <a:gridCol w="483154">
                  <a:extLst>
                    <a:ext uri="{9D8B030D-6E8A-4147-A177-3AD203B41FA5}">
                      <a16:colId xmlns="" xmlns:a16="http://schemas.microsoft.com/office/drawing/2014/main" val="3060653598"/>
                    </a:ext>
                  </a:extLst>
                </a:gridCol>
                <a:gridCol w="417110">
                  <a:extLst>
                    <a:ext uri="{9D8B030D-6E8A-4147-A177-3AD203B41FA5}">
                      <a16:colId xmlns="" xmlns:a16="http://schemas.microsoft.com/office/drawing/2014/main" val="461435203"/>
                    </a:ext>
                  </a:extLst>
                </a:gridCol>
                <a:gridCol w="405566">
                  <a:extLst>
                    <a:ext uri="{9D8B030D-6E8A-4147-A177-3AD203B41FA5}">
                      <a16:colId xmlns="" xmlns:a16="http://schemas.microsoft.com/office/drawing/2014/main" val="3941136883"/>
                    </a:ext>
                  </a:extLst>
                </a:gridCol>
                <a:gridCol w="457200">
                  <a:extLst>
                    <a:ext uri="{9D8B030D-6E8A-4147-A177-3AD203B41FA5}">
                      <a16:colId xmlns="" xmlns:a16="http://schemas.microsoft.com/office/drawing/2014/main" val="303231105"/>
                    </a:ext>
                  </a:extLst>
                </a:gridCol>
              </a:tblGrid>
              <a:tr h="551894">
                <a:tc rowSpan="2">
                  <a:txBody>
                    <a:bodyPr/>
                    <a:lstStyle/>
                    <a:p>
                      <a:pPr algn="ctr">
                        <a:lnSpc>
                          <a:spcPct val="115000"/>
                        </a:lnSpc>
                        <a:spcAft>
                          <a:spcPts val="1000"/>
                        </a:spcAft>
                      </a:pPr>
                      <a:r>
                        <a:rPr lang="en-US" sz="1000" dirty="0">
                          <a:effectLst/>
                        </a:rPr>
                        <a:t>Sl. No.</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rowSpan="2">
                  <a:txBody>
                    <a:bodyPr/>
                    <a:lstStyle/>
                    <a:p>
                      <a:pPr algn="ctr">
                        <a:lnSpc>
                          <a:spcPct val="115000"/>
                        </a:lnSpc>
                        <a:spcAft>
                          <a:spcPts val="1000"/>
                        </a:spcAft>
                      </a:pPr>
                      <a:r>
                        <a:rPr lang="en-US" sz="1000">
                          <a:effectLst/>
                        </a:rPr>
                        <a:t>Subject</a:t>
                      </a:r>
                      <a:endParaRPr lang="en-IN" sz="1000">
                        <a:effectLst/>
                      </a:endParaRPr>
                    </a:p>
                    <a:p>
                      <a:pPr algn="ctr">
                        <a:lnSpc>
                          <a:spcPct val="115000"/>
                        </a:lnSpc>
                        <a:spcAft>
                          <a:spcPts val="1000"/>
                        </a:spcAft>
                      </a:pPr>
                      <a:r>
                        <a:rPr lang="en-US" sz="1000">
                          <a:effectLst/>
                        </a:rPr>
                        <a:t>Codes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rowSpan="2">
                  <a:txBody>
                    <a:bodyPr/>
                    <a:lstStyle/>
                    <a:p>
                      <a:pPr algn="ctr">
                        <a:lnSpc>
                          <a:spcPct val="115000"/>
                        </a:lnSpc>
                        <a:spcAft>
                          <a:spcPts val="1000"/>
                        </a:spcAft>
                      </a:pPr>
                      <a:r>
                        <a:rPr lang="en-US" sz="1000">
                          <a:effectLst/>
                        </a:rPr>
                        <a:t>Subject Name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gridSpan="3">
                  <a:txBody>
                    <a:bodyPr/>
                    <a:lstStyle/>
                    <a:p>
                      <a:pPr algn="ctr">
                        <a:lnSpc>
                          <a:spcPct val="115000"/>
                        </a:lnSpc>
                        <a:spcAft>
                          <a:spcPts val="1000"/>
                        </a:spcAft>
                      </a:pPr>
                      <a:r>
                        <a:rPr lang="en-US" sz="1000">
                          <a:effectLst/>
                        </a:rPr>
                        <a:t>Periods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hMerge="1">
                  <a:txBody>
                    <a:bodyPr/>
                    <a:lstStyle/>
                    <a:p>
                      <a:endParaRPr lang="en-IN"/>
                    </a:p>
                  </a:txBody>
                  <a:tcPr/>
                </a:tc>
                <a:tc hMerge="1">
                  <a:txBody>
                    <a:bodyPr/>
                    <a:lstStyle/>
                    <a:p>
                      <a:endParaRPr lang="en-IN"/>
                    </a:p>
                  </a:txBody>
                  <a:tcPr/>
                </a:tc>
                <a:tc gridSpan="4">
                  <a:txBody>
                    <a:bodyPr/>
                    <a:lstStyle/>
                    <a:p>
                      <a:pPr algn="ctr">
                        <a:lnSpc>
                          <a:spcPct val="115000"/>
                        </a:lnSpc>
                        <a:spcAft>
                          <a:spcPts val="1000"/>
                        </a:spcAft>
                      </a:pPr>
                      <a:r>
                        <a:rPr lang="en-US" sz="1000">
                          <a:effectLst/>
                        </a:rPr>
                        <a:t>Evaluation Scheme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gridSpan="2">
                  <a:txBody>
                    <a:bodyPr/>
                    <a:lstStyle/>
                    <a:p>
                      <a:pPr algn="ctr">
                        <a:lnSpc>
                          <a:spcPct val="115000"/>
                        </a:lnSpc>
                        <a:spcAft>
                          <a:spcPts val="1000"/>
                        </a:spcAft>
                      </a:pPr>
                      <a:r>
                        <a:rPr lang="en-US" sz="1000">
                          <a:effectLst/>
                        </a:rPr>
                        <a:t>End</a:t>
                      </a:r>
                      <a:endParaRPr lang="en-IN" sz="1000">
                        <a:effectLst/>
                      </a:endParaRPr>
                    </a:p>
                    <a:p>
                      <a:pPr algn="ctr">
                        <a:lnSpc>
                          <a:spcPct val="115000"/>
                        </a:lnSpc>
                        <a:spcAft>
                          <a:spcPts val="1000"/>
                        </a:spcAft>
                      </a:pPr>
                      <a:r>
                        <a:rPr lang="en-US" sz="1000">
                          <a:effectLst/>
                        </a:rPr>
                        <a:t>Semester</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hMerge="1">
                  <a:txBody>
                    <a:bodyPr/>
                    <a:lstStyle/>
                    <a:p>
                      <a:endParaRPr lang="en-IN"/>
                    </a:p>
                  </a:txBody>
                  <a:tcPr/>
                </a:tc>
                <a:tc rowSpan="2">
                  <a:txBody>
                    <a:bodyPr/>
                    <a:lstStyle/>
                    <a:p>
                      <a:pPr algn="ctr">
                        <a:lnSpc>
                          <a:spcPct val="115000"/>
                        </a:lnSpc>
                        <a:spcAft>
                          <a:spcPts val="1000"/>
                        </a:spcAft>
                      </a:pPr>
                      <a:r>
                        <a:rPr lang="en-US" sz="1000">
                          <a:effectLst/>
                        </a:rPr>
                        <a:t>Total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rowSpan="2">
                  <a:txBody>
                    <a:bodyPr/>
                    <a:lstStyle/>
                    <a:p>
                      <a:pPr algn="ctr">
                        <a:lnSpc>
                          <a:spcPct val="115000"/>
                        </a:lnSpc>
                        <a:spcAft>
                          <a:spcPts val="1000"/>
                        </a:spcAft>
                      </a:pPr>
                      <a:r>
                        <a:rPr lang="en-US" sz="800" dirty="0">
                          <a:effectLst/>
                        </a:rPr>
                        <a:t>Credit</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3318577318"/>
                  </a:ext>
                </a:extLst>
              </a:tr>
              <a:tr h="194866">
                <a:tc vMerge="1">
                  <a:txBody>
                    <a:bodyPr/>
                    <a:lstStyle/>
                    <a:p>
                      <a:endParaRPr lang="en-IN"/>
                    </a:p>
                  </a:txBody>
                  <a:tcPr/>
                </a:tc>
                <a:tc vMerge="1">
                  <a:txBody>
                    <a:bodyPr/>
                    <a:lstStyle/>
                    <a:p>
                      <a:endParaRPr lang="en-IN"/>
                    </a:p>
                  </a:txBody>
                  <a:tcPr/>
                </a:tc>
                <a:tc vMerge="1">
                  <a:txBody>
                    <a:bodyPr/>
                    <a:lstStyle/>
                    <a:p>
                      <a:endParaRPr lang="en-IN"/>
                    </a:p>
                  </a:txBody>
                  <a:tcPr/>
                </a:tc>
                <a:tc>
                  <a:txBody>
                    <a:bodyPr/>
                    <a:lstStyle/>
                    <a:p>
                      <a:pPr algn="ctr">
                        <a:lnSpc>
                          <a:spcPct val="115000"/>
                        </a:lnSpc>
                        <a:spcAft>
                          <a:spcPts val="1000"/>
                        </a:spcAft>
                      </a:pPr>
                      <a:r>
                        <a:rPr lang="en-US" sz="1000">
                          <a:effectLst/>
                        </a:rPr>
                        <a:t>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P</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CT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TA</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800">
                          <a:effectLst/>
                        </a:rPr>
                        <a:t>TOTAL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PS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TE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PE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vMerge="1">
                  <a:txBody>
                    <a:bodyPr/>
                    <a:lstStyle/>
                    <a:p>
                      <a:endParaRPr lang="en-IN"/>
                    </a:p>
                  </a:txBody>
                  <a:tcPr/>
                </a:tc>
                <a:tc vMerge="1">
                  <a:txBody>
                    <a:bodyPr/>
                    <a:lstStyle/>
                    <a:p>
                      <a:endParaRPr lang="en-IN"/>
                    </a:p>
                  </a:txBody>
                  <a:tcPr/>
                </a:tc>
                <a:extLst>
                  <a:ext uri="{0D108BD9-81ED-4DB2-BD59-A6C34878D82A}">
                    <a16:rowId xmlns="" xmlns:a16="http://schemas.microsoft.com/office/drawing/2014/main" val="2351382327"/>
                  </a:ext>
                </a:extLst>
              </a:tr>
              <a:tr h="227636">
                <a:tc gridSpan="14">
                  <a:txBody>
                    <a:bodyPr/>
                    <a:lstStyle/>
                    <a:p>
                      <a:pPr algn="ctr">
                        <a:lnSpc>
                          <a:spcPct val="115000"/>
                        </a:lnSpc>
                      </a:pPr>
                      <a:r>
                        <a:rPr lang="en-US" sz="1000">
                          <a:effectLst/>
                        </a:rPr>
                        <a:t>WEEKS COMPULSORY INDUCTION PROGRAM</a:t>
                      </a:r>
                      <a:endParaRPr lang="en-IN" sz="11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61761" marR="61761" marT="0" marB="0" anchor="ct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 xmlns:a16="http://schemas.microsoft.com/office/drawing/2014/main" val="3402475892"/>
                  </a:ext>
                </a:extLst>
              </a:tr>
              <a:tr h="272893">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ACSE0501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Design and Analysis of Algorithms</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3430967052"/>
                  </a:ext>
                </a:extLst>
              </a:tr>
              <a:tr h="272893">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dirty="0">
                          <a:effectLst/>
                        </a:rPr>
                        <a:t>Computer Networks</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3272802802"/>
                  </a:ext>
                </a:extLst>
              </a:tr>
              <a:tr h="272893">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ACSE0503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Design Thinking-II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2527346663"/>
                  </a:ext>
                </a:extLst>
              </a:tr>
              <a:tr h="272893">
                <a:tc>
                  <a:txBody>
                    <a:bodyPr/>
                    <a:lstStyle/>
                    <a:p>
                      <a:pPr algn="ctr">
                        <a:lnSpc>
                          <a:spcPct val="115000"/>
                        </a:lnSpc>
                        <a:spcAft>
                          <a:spcPts val="1000"/>
                        </a:spcAft>
                      </a:pPr>
                      <a:r>
                        <a:rPr lang="en-US" sz="1000">
                          <a:effectLst/>
                        </a:rPr>
                        <a:t>4</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ACSE0505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Web Technology</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3364681530"/>
                  </a:ext>
                </a:extLst>
              </a:tr>
              <a:tr h="272893">
                <a:tc>
                  <a:txBody>
                    <a:bodyPr/>
                    <a:lstStyle/>
                    <a:p>
                      <a:pPr algn="ctr">
                        <a:lnSpc>
                          <a:spcPct val="115000"/>
                        </a:lnSpc>
                        <a:spcAft>
                          <a:spcPts val="1000"/>
                        </a:spcAft>
                      </a:pPr>
                      <a:r>
                        <a:rPr lang="en-US" sz="1000">
                          <a:effectLst/>
                        </a:rPr>
                        <a:t>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Departmental Elective-I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1264488129"/>
                  </a:ext>
                </a:extLst>
              </a:tr>
              <a:tr h="272893">
                <a:tc>
                  <a:txBody>
                    <a:bodyPr/>
                    <a:lstStyle/>
                    <a:p>
                      <a:pPr algn="ctr">
                        <a:lnSpc>
                          <a:spcPct val="115000"/>
                        </a:lnSpc>
                        <a:spcAft>
                          <a:spcPts val="1000"/>
                        </a:spcAft>
                      </a:pPr>
                      <a:r>
                        <a:rPr lang="en-US" sz="1000">
                          <a:effectLst/>
                        </a:rPr>
                        <a:t>6</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pPr>
                      <a:endParaRPr lang="en-IN" sz="1000">
                        <a:effectLst/>
                        <a:latin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Departmental Elective-II</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3271417179"/>
                  </a:ext>
                </a:extLst>
              </a:tr>
              <a:tr h="272893">
                <a:tc>
                  <a:txBody>
                    <a:bodyPr/>
                    <a:lstStyle/>
                    <a:p>
                      <a:pPr algn="ctr">
                        <a:lnSpc>
                          <a:spcPct val="115000"/>
                        </a:lnSpc>
                        <a:spcAft>
                          <a:spcPts val="1000"/>
                        </a:spcAft>
                      </a:pPr>
                      <a:r>
                        <a:rPr lang="en-US" sz="1000">
                          <a:effectLst/>
                        </a:rPr>
                        <a:t>7</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ACSE0551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Design and Analysis of Algorithms Lab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606486670"/>
                  </a:ext>
                </a:extLst>
              </a:tr>
              <a:tr h="272893">
                <a:tc>
                  <a:txBody>
                    <a:bodyPr/>
                    <a:lstStyle/>
                    <a:p>
                      <a:pPr algn="ctr">
                        <a:lnSpc>
                          <a:spcPct val="115000"/>
                        </a:lnSpc>
                        <a:spcAft>
                          <a:spcPts val="1000"/>
                        </a:spcAft>
                      </a:pPr>
                      <a:r>
                        <a:rPr lang="en-US" sz="1000">
                          <a:effectLst/>
                        </a:rPr>
                        <a:t>8</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ACSE0552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Computer Networks Lab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1323816826"/>
                  </a:ext>
                </a:extLst>
              </a:tr>
              <a:tr h="272893">
                <a:tc>
                  <a:txBody>
                    <a:bodyPr/>
                    <a:lstStyle/>
                    <a:p>
                      <a:pPr algn="ctr">
                        <a:lnSpc>
                          <a:spcPct val="115000"/>
                        </a:lnSpc>
                        <a:spcAft>
                          <a:spcPts val="1000"/>
                        </a:spcAft>
                      </a:pPr>
                      <a:r>
                        <a:rPr lang="en-US" sz="1000">
                          <a:effectLst/>
                        </a:rPr>
                        <a:t>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ACSE0555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Web Technology Lab</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25</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1115097636"/>
                  </a:ext>
                </a:extLst>
              </a:tr>
              <a:tr h="272893">
                <a:tc>
                  <a:txBody>
                    <a:bodyPr/>
                    <a:lstStyle/>
                    <a:p>
                      <a:pPr algn="ctr">
                        <a:lnSpc>
                          <a:spcPct val="115000"/>
                        </a:lnSpc>
                        <a:spcAft>
                          <a:spcPts val="1000"/>
                        </a:spcAft>
                      </a:pPr>
                      <a:r>
                        <a:rPr lang="en-US" sz="1000">
                          <a:effectLst/>
                        </a:rPr>
                        <a:t>10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ACSE0559</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Internship Assessment</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3848458952"/>
                  </a:ext>
                </a:extLst>
              </a:tr>
              <a:tr h="574899">
                <a:tc>
                  <a:txBody>
                    <a:bodyPr/>
                    <a:lstStyle/>
                    <a:p>
                      <a:pPr algn="ctr">
                        <a:lnSpc>
                          <a:spcPct val="115000"/>
                        </a:lnSpc>
                        <a:spcAft>
                          <a:spcPts val="1000"/>
                        </a:spcAft>
                      </a:pPr>
                      <a:r>
                        <a:rPr lang="en-US" sz="1000">
                          <a:effectLst/>
                        </a:rPr>
                        <a:t>11</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ANC0501 / ANC0502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Constitution of India, Law and Engineering / Essence of Indian Traditional Knowledge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30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20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50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100</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2452534126"/>
                  </a:ext>
                </a:extLst>
              </a:tr>
              <a:tr h="272893">
                <a:tc>
                  <a:txBody>
                    <a:bodyPr/>
                    <a:lstStyle/>
                    <a:p>
                      <a:pPr algn="ctr">
                        <a:lnSpc>
                          <a:spcPct val="115000"/>
                        </a:lnSpc>
                        <a:spcAft>
                          <a:spcPts val="1000"/>
                        </a:spcAft>
                      </a:pPr>
                      <a:r>
                        <a:rPr lang="en-US" sz="1000">
                          <a:effectLst/>
                        </a:rPr>
                        <a:t>12</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nSpc>
                          <a:spcPct val="115000"/>
                        </a:lnSpc>
                        <a:spcAft>
                          <a:spcPts val="1000"/>
                        </a:spcAft>
                      </a:pPr>
                      <a:r>
                        <a:rPr lang="en-US" sz="900">
                          <a:effectLst/>
                        </a:rPr>
                        <a:t>MOOCs (For B.Tech. Hons. Degree)</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2454870958"/>
                  </a:ext>
                </a:extLst>
              </a:tr>
              <a:tr h="401882">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a:effectLst/>
                        </a:rPr>
                        <a:t>GRAND TOTAL</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100">
                          <a:effectLst/>
                        </a:rPr>
                        <a:t> </a:t>
                      </a:r>
                      <a:endParaRPr lang="en-IN" sz="100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dirty="0">
                          <a:effectLst/>
                        </a:rPr>
                        <a:t>1100</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tc>
                  <a:txBody>
                    <a:bodyPr/>
                    <a:lstStyle/>
                    <a:p>
                      <a:pPr algn="ctr">
                        <a:lnSpc>
                          <a:spcPct val="115000"/>
                        </a:lnSpc>
                        <a:spcAft>
                          <a:spcPts val="1000"/>
                        </a:spcAft>
                      </a:pPr>
                      <a:r>
                        <a:rPr lang="en-US" sz="1000" dirty="0">
                          <a:effectLst/>
                        </a:rPr>
                        <a:t>24</a:t>
                      </a:r>
                      <a:endParaRPr lang="en-IN"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1761" marR="61761" marT="0" marB="0" anchor="ctr"/>
                </a:tc>
                <a:extLst>
                  <a:ext uri="{0D108BD9-81ED-4DB2-BD59-A6C34878D82A}">
                    <a16:rowId xmlns="" xmlns:a16="http://schemas.microsoft.com/office/drawing/2014/main" val="1816312961"/>
                  </a:ext>
                </a:extLst>
              </a:tr>
            </a:tbl>
          </a:graphicData>
        </a:graphic>
      </p:graphicFrame>
      <p:pic>
        <p:nvPicPr>
          <p:cNvPr id="7" name="Picture 6">
            <a:extLst>
              <a:ext uri="{FF2B5EF4-FFF2-40B4-BE49-F238E27FC236}">
                <a16:creationId xmlns="" xmlns:a16="http://schemas.microsoft.com/office/drawing/2014/main" id="{20B0E3CE-F6F3-75C2-9D3C-A27887BEC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 y="9525"/>
            <a:ext cx="1381125" cy="769938"/>
          </a:xfrm>
          <a:prstGeom prst="rect">
            <a:avLst/>
          </a:prstGeom>
        </p:spPr>
      </p:pic>
    </p:spTree>
    <p:extLst>
      <p:ext uri="{BB962C8B-B14F-4D97-AF65-F5344CB8AC3E}">
        <p14:creationId xmlns:p14="http://schemas.microsoft.com/office/powerpoint/2010/main" val="329953633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B49C46E-1DB7-403C-8263-3A7427590C97}"/>
              </a:ext>
            </a:extLst>
          </p:cNvPr>
          <p:cNvSpPr>
            <a:spLocks noGrp="1"/>
          </p:cNvSpPr>
          <p:nvPr>
            <p:ph type="dt" sz="half" idx="10"/>
          </p:nvPr>
        </p:nvSpPr>
        <p:spPr/>
        <p:txBody>
          <a:bodyPr/>
          <a:lstStyle/>
          <a:p>
            <a:fld id="{C23B65EE-42C2-45E6-976F-DED620656239}" type="datetime1">
              <a:rPr lang="en-US" smtClean="0"/>
              <a:t>4/27/2023</a:t>
            </a:fld>
            <a:endParaRPr lang="en-US" dirty="0"/>
          </a:p>
        </p:txBody>
      </p:sp>
      <p:sp>
        <p:nvSpPr>
          <p:cNvPr id="5" name="Footer Placeholder 4">
            <a:extLst>
              <a:ext uri="{FF2B5EF4-FFF2-40B4-BE49-F238E27FC236}">
                <a16:creationId xmlns="" xmlns:a16="http://schemas.microsoft.com/office/drawing/2014/main" id="{80420300-8701-46C7-A6F1-551C21BE11BF}"/>
              </a:ext>
            </a:extLst>
          </p:cNvPr>
          <p:cNvSpPr>
            <a:spLocks noGrp="1"/>
          </p:cNvSpPr>
          <p:nvPr>
            <p:ph type="ftr" sz="quarter" idx="11"/>
          </p:nvPr>
        </p:nvSpPr>
        <p:spPr>
          <a:xfrm>
            <a:off x="1371599" y="6356350"/>
            <a:ext cx="7162797"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E45F879E-1D18-41C3-8370-EE707907DD08}"/>
              </a:ext>
            </a:extLst>
          </p:cNvPr>
          <p:cNvSpPr>
            <a:spLocks noGrp="1"/>
          </p:cNvSpPr>
          <p:nvPr>
            <p:ph type="sldNum" sz="quarter" idx="12"/>
          </p:nvPr>
        </p:nvSpPr>
        <p:spPr/>
        <p:txBody>
          <a:bodyPr/>
          <a:lstStyle/>
          <a:p>
            <a:fld id="{B6F15528-21DE-4FAA-801E-634DDDAF4B2B}" type="slidenum">
              <a:rPr lang="en-US" smtClean="0"/>
              <a:pPr/>
              <a:t>20</a:t>
            </a:fld>
            <a:endParaRPr lang="en-US" dirty="0"/>
          </a:p>
        </p:txBody>
      </p:sp>
      <p:sp>
        <p:nvSpPr>
          <p:cNvPr id="8" name="Title 1">
            <a:extLst>
              <a:ext uri="{FF2B5EF4-FFF2-40B4-BE49-F238E27FC236}">
                <a16:creationId xmlns="" xmlns:a16="http://schemas.microsoft.com/office/drawing/2014/main"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3" name="Picture 2">
            <a:extLst>
              <a:ext uri="{FF2B5EF4-FFF2-40B4-BE49-F238E27FC236}">
                <a16:creationId xmlns="" xmlns:a16="http://schemas.microsoft.com/office/drawing/2014/main" id="{8E2BA1CD-7E71-4B05-BA45-0EE3F08C26D8}"/>
              </a:ext>
            </a:extLst>
          </p:cNvPr>
          <p:cNvPicPr>
            <a:picLocks noChangeAspect="1"/>
          </p:cNvPicPr>
          <p:nvPr/>
        </p:nvPicPr>
        <p:blipFill>
          <a:blip r:embed="rId2"/>
          <a:stretch>
            <a:fillRect/>
          </a:stretch>
        </p:blipFill>
        <p:spPr>
          <a:xfrm>
            <a:off x="761999" y="838200"/>
            <a:ext cx="7772399" cy="4120587"/>
          </a:xfrm>
          <a:prstGeom prst="rect">
            <a:avLst/>
          </a:prstGeom>
        </p:spPr>
      </p:pic>
      <p:pic>
        <p:nvPicPr>
          <p:cNvPr id="9" name="Picture 8">
            <a:extLst>
              <a:ext uri="{FF2B5EF4-FFF2-40B4-BE49-F238E27FC236}">
                <a16:creationId xmlns="" xmlns:a16="http://schemas.microsoft.com/office/drawing/2014/main" id="{0C4F5D7A-8732-4E6F-B24A-9CF61400A277}"/>
              </a:ext>
            </a:extLst>
          </p:cNvPr>
          <p:cNvPicPr>
            <a:picLocks noChangeAspect="1"/>
          </p:cNvPicPr>
          <p:nvPr/>
        </p:nvPicPr>
        <p:blipFill>
          <a:blip r:embed="rId3"/>
          <a:stretch>
            <a:fillRect/>
          </a:stretch>
        </p:blipFill>
        <p:spPr>
          <a:xfrm>
            <a:off x="762000" y="4937567"/>
            <a:ext cx="7772397" cy="1082233"/>
          </a:xfrm>
          <a:prstGeom prst="rect">
            <a:avLst/>
          </a:prstGeom>
        </p:spPr>
      </p:pic>
      <p:pic>
        <p:nvPicPr>
          <p:cNvPr id="2" name="Picture 1">
            <a:extLst>
              <a:ext uri="{FF2B5EF4-FFF2-40B4-BE49-F238E27FC236}">
                <a16:creationId xmlns="" xmlns:a16="http://schemas.microsoft.com/office/drawing/2014/main" id="{99CF3B2C-E9B3-B769-FC18-A06215E89B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348247497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B49C46E-1DB7-403C-8263-3A7427590C97}"/>
              </a:ext>
            </a:extLst>
          </p:cNvPr>
          <p:cNvSpPr>
            <a:spLocks noGrp="1"/>
          </p:cNvSpPr>
          <p:nvPr>
            <p:ph type="dt" sz="half" idx="10"/>
          </p:nvPr>
        </p:nvSpPr>
        <p:spPr/>
        <p:txBody>
          <a:bodyPr/>
          <a:lstStyle/>
          <a:p>
            <a:fld id="{F134B485-3947-4DE8-A02E-E2D856729948}" type="datetime1">
              <a:rPr lang="en-US" smtClean="0"/>
              <a:t>4/27/2023</a:t>
            </a:fld>
            <a:endParaRPr lang="en-US" dirty="0"/>
          </a:p>
        </p:txBody>
      </p:sp>
      <p:sp>
        <p:nvSpPr>
          <p:cNvPr id="5" name="Footer Placeholder 4">
            <a:extLst>
              <a:ext uri="{FF2B5EF4-FFF2-40B4-BE49-F238E27FC236}">
                <a16:creationId xmlns="" xmlns:a16="http://schemas.microsoft.com/office/drawing/2014/main" id="{80420300-8701-46C7-A6F1-551C21BE11BF}"/>
              </a:ext>
            </a:extLst>
          </p:cNvPr>
          <p:cNvSpPr>
            <a:spLocks noGrp="1"/>
          </p:cNvSpPr>
          <p:nvPr>
            <p:ph type="ftr" sz="quarter" idx="11"/>
          </p:nvPr>
        </p:nvSpPr>
        <p:spPr>
          <a:xfrm>
            <a:off x="1371600" y="6356350"/>
            <a:ext cx="70866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E45F879E-1D18-41C3-8370-EE707907DD08}"/>
              </a:ext>
            </a:extLst>
          </p:cNvPr>
          <p:cNvSpPr>
            <a:spLocks noGrp="1"/>
          </p:cNvSpPr>
          <p:nvPr>
            <p:ph type="sldNum" sz="quarter" idx="12"/>
          </p:nvPr>
        </p:nvSpPr>
        <p:spPr/>
        <p:txBody>
          <a:bodyPr/>
          <a:lstStyle/>
          <a:p>
            <a:fld id="{B6F15528-21DE-4FAA-801E-634DDDAF4B2B}" type="slidenum">
              <a:rPr lang="en-US" smtClean="0"/>
              <a:pPr/>
              <a:t>21</a:t>
            </a:fld>
            <a:endParaRPr lang="en-US" dirty="0"/>
          </a:p>
        </p:txBody>
      </p:sp>
      <p:sp>
        <p:nvSpPr>
          <p:cNvPr id="8" name="Title 1">
            <a:extLst>
              <a:ext uri="{FF2B5EF4-FFF2-40B4-BE49-F238E27FC236}">
                <a16:creationId xmlns="" xmlns:a16="http://schemas.microsoft.com/office/drawing/2014/main"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3" name="Picture 2">
            <a:extLst>
              <a:ext uri="{FF2B5EF4-FFF2-40B4-BE49-F238E27FC236}">
                <a16:creationId xmlns="" xmlns:a16="http://schemas.microsoft.com/office/drawing/2014/main" id="{62A24EBD-469B-40BD-9749-795EAF19595D}"/>
              </a:ext>
            </a:extLst>
          </p:cNvPr>
          <p:cNvPicPr>
            <a:picLocks noChangeAspect="1"/>
          </p:cNvPicPr>
          <p:nvPr/>
        </p:nvPicPr>
        <p:blipFill>
          <a:blip r:embed="rId2"/>
          <a:stretch>
            <a:fillRect/>
          </a:stretch>
        </p:blipFill>
        <p:spPr>
          <a:xfrm>
            <a:off x="990600" y="1295399"/>
            <a:ext cx="7696200" cy="3985017"/>
          </a:xfrm>
          <a:prstGeom prst="rect">
            <a:avLst/>
          </a:prstGeom>
        </p:spPr>
      </p:pic>
      <p:pic>
        <p:nvPicPr>
          <p:cNvPr id="2" name="Picture 1">
            <a:extLst>
              <a:ext uri="{FF2B5EF4-FFF2-40B4-BE49-F238E27FC236}">
                <a16:creationId xmlns="" xmlns:a16="http://schemas.microsoft.com/office/drawing/2014/main" id="{DBCAE3CC-8651-E7AA-E172-DA66E40A0E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3960338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B49C46E-1DB7-403C-8263-3A7427590C97}"/>
              </a:ext>
            </a:extLst>
          </p:cNvPr>
          <p:cNvSpPr>
            <a:spLocks noGrp="1"/>
          </p:cNvSpPr>
          <p:nvPr>
            <p:ph type="dt" sz="half" idx="10"/>
          </p:nvPr>
        </p:nvSpPr>
        <p:spPr/>
        <p:txBody>
          <a:bodyPr/>
          <a:lstStyle/>
          <a:p>
            <a:fld id="{C6150134-98FB-424C-B4A5-2BCA825AF60F}" type="datetime1">
              <a:rPr lang="en-US" smtClean="0"/>
              <a:t>4/27/2023</a:t>
            </a:fld>
            <a:endParaRPr lang="en-US" dirty="0"/>
          </a:p>
        </p:txBody>
      </p:sp>
      <p:sp>
        <p:nvSpPr>
          <p:cNvPr id="5" name="Footer Placeholder 4">
            <a:extLst>
              <a:ext uri="{FF2B5EF4-FFF2-40B4-BE49-F238E27FC236}">
                <a16:creationId xmlns="" xmlns:a16="http://schemas.microsoft.com/office/drawing/2014/main" id="{80420300-8701-46C7-A6F1-551C21BE11BF}"/>
              </a:ext>
            </a:extLst>
          </p:cNvPr>
          <p:cNvSpPr>
            <a:spLocks noGrp="1"/>
          </p:cNvSpPr>
          <p:nvPr>
            <p:ph type="ftr" sz="quarter" idx="11"/>
          </p:nvPr>
        </p:nvSpPr>
        <p:spPr>
          <a:xfrm>
            <a:off x="1371600" y="6356350"/>
            <a:ext cx="70104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E45F879E-1D18-41C3-8370-EE707907DD08}"/>
              </a:ext>
            </a:extLst>
          </p:cNvPr>
          <p:cNvSpPr>
            <a:spLocks noGrp="1"/>
          </p:cNvSpPr>
          <p:nvPr>
            <p:ph type="sldNum" sz="quarter" idx="12"/>
          </p:nvPr>
        </p:nvSpPr>
        <p:spPr/>
        <p:txBody>
          <a:bodyPr/>
          <a:lstStyle/>
          <a:p>
            <a:fld id="{B6F15528-21DE-4FAA-801E-634DDDAF4B2B}" type="slidenum">
              <a:rPr lang="en-US" smtClean="0"/>
              <a:pPr/>
              <a:t>22</a:t>
            </a:fld>
            <a:endParaRPr lang="en-US" dirty="0"/>
          </a:p>
        </p:txBody>
      </p:sp>
      <p:sp>
        <p:nvSpPr>
          <p:cNvPr id="8" name="Title 1">
            <a:extLst>
              <a:ext uri="{FF2B5EF4-FFF2-40B4-BE49-F238E27FC236}">
                <a16:creationId xmlns="" xmlns:a16="http://schemas.microsoft.com/office/drawing/2014/main"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7" name="Picture 6">
            <a:extLst>
              <a:ext uri="{FF2B5EF4-FFF2-40B4-BE49-F238E27FC236}">
                <a16:creationId xmlns="" xmlns:a16="http://schemas.microsoft.com/office/drawing/2014/main" id="{199335D9-5A98-46FC-B9EA-92C9B86C3CA2}"/>
              </a:ext>
            </a:extLst>
          </p:cNvPr>
          <p:cNvPicPr>
            <a:picLocks noChangeAspect="1"/>
          </p:cNvPicPr>
          <p:nvPr/>
        </p:nvPicPr>
        <p:blipFill>
          <a:blip r:embed="rId2"/>
          <a:stretch>
            <a:fillRect/>
          </a:stretch>
        </p:blipFill>
        <p:spPr>
          <a:xfrm>
            <a:off x="457200" y="854074"/>
            <a:ext cx="8382000" cy="5334001"/>
          </a:xfrm>
          <a:prstGeom prst="rect">
            <a:avLst/>
          </a:prstGeom>
        </p:spPr>
      </p:pic>
      <p:pic>
        <p:nvPicPr>
          <p:cNvPr id="2" name="Picture 1">
            <a:extLst>
              <a:ext uri="{FF2B5EF4-FFF2-40B4-BE49-F238E27FC236}">
                <a16:creationId xmlns="" xmlns:a16="http://schemas.microsoft.com/office/drawing/2014/main" id="{203B7561-988B-FB98-8243-6581F2B3EF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8758597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4B49C46E-1DB7-403C-8263-3A7427590C97}"/>
              </a:ext>
            </a:extLst>
          </p:cNvPr>
          <p:cNvSpPr>
            <a:spLocks noGrp="1"/>
          </p:cNvSpPr>
          <p:nvPr>
            <p:ph type="dt" sz="half" idx="10"/>
          </p:nvPr>
        </p:nvSpPr>
        <p:spPr/>
        <p:txBody>
          <a:bodyPr/>
          <a:lstStyle/>
          <a:p>
            <a:fld id="{F18D357B-B950-44A8-91B5-D5AB194050E9}" type="datetime1">
              <a:rPr lang="en-US" smtClean="0"/>
              <a:t>4/27/2023</a:t>
            </a:fld>
            <a:endParaRPr lang="en-US" dirty="0"/>
          </a:p>
        </p:txBody>
      </p:sp>
      <p:sp>
        <p:nvSpPr>
          <p:cNvPr id="5" name="Footer Placeholder 4">
            <a:extLst>
              <a:ext uri="{FF2B5EF4-FFF2-40B4-BE49-F238E27FC236}">
                <a16:creationId xmlns="" xmlns:a16="http://schemas.microsoft.com/office/drawing/2014/main" id="{80420300-8701-46C7-A6F1-551C21BE11BF}"/>
              </a:ext>
            </a:extLst>
          </p:cNvPr>
          <p:cNvSpPr>
            <a:spLocks noGrp="1"/>
          </p:cNvSpPr>
          <p:nvPr>
            <p:ph type="ftr" sz="quarter" idx="11"/>
          </p:nvPr>
        </p:nvSpPr>
        <p:spPr>
          <a:xfrm>
            <a:off x="1371600" y="6356350"/>
            <a:ext cx="70866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E45F879E-1D18-41C3-8370-EE707907DD08}"/>
              </a:ext>
            </a:extLst>
          </p:cNvPr>
          <p:cNvSpPr>
            <a:spLocks noGrp="1"/>
          </p:cNvSpPr>
          <p:nvPr>
            <p:ph type="sldNum" sz="quarter" idx="12"/>
          </p:nvPr>
        </p:nvSpPr>
        <p:spPr/>
        <p:txBody>
          <a:bodyPr/>
          <a:lstStyle/>
          <a:p>
            <a:fld id="{B6F15528-21DE-4FAA-801E-634DDDAF4B2B}" type="slidenum">
              <a:rPr lang="en-US" smtClean="0"/>
              <a:pPr/>
              <a:t>23</a:t>
            </a:fld>
            <a:endParaRPr lang="en-US" dirty="0"/>
          </a:p>
        </p:txBody>
      </p:sp>
      <p:sp>
        <p:nvSpPr>
          <p:cNvPr id="8" name="Title 1">
            <a:extLst>
              <a:ext uri="{FF2B5EF4-FFF2-40B4-BE49-F238E27FC236}">
                <a16:creationId xmlns="" xmlns:a16="http://schemas.microsoft.com/office/drawing/2014/main" id="{62C5A8F8-C96F-459B-96C1-4D0D058D9A2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t">
            <a:noAutofit/>
          </a:bodyPr>
          <a:lstStyle/>
          <a:p>
            <a:pPr algn="ctr">
              <a:spcBef>
                <a:spcPct val="0"/>
              </a:spcBef>
              <a:defRPr/>
            </a:pPr>
            <a:r>
              <a:rPr kumimoji="0" lang="en-US" sz="3000" b="0" i="0" u="none" strike="noStrike" kern="1200" cap="none" spc="0" normalizeH="0" baseline="0" noProof="0" dirty="0">
                <a:ln>
                  <a:noFill/>
                </a:ln>
                <a:solidFill>
                  <a:schemeClr val="dk1"/>
                </a:solidFill>
                <a:effectLst/>
                <a:uLnTx/>
                <a:uFillTx/>
                <a:latin typeface="+mn-lt"/>
                <a:ea typeface="+mn-ea"/>
                <a:cs typeface="+mn-cs"/>
              </a:rPr>
              <a:t>Lecture Plan </a:t>
            </a:r>
          </a:p>
        </p:txBody>
      </p:sp>
      <p:pic>
        <p:nvPicPr>
          <p:cNvPr id="3" name="Picture 2">
            <a:extLst>
              <a:ext uri="{FF2B5EF4-FFF2-40B4-BE49-F238E27FC236}">
                <a16:creationId xmlns="" xmlns:a16="http://schemas.microsoft.com/office/drawing/2014/main" id="{9794C6F2-4B26-4C98-B5AE-25086ACE4AC2}"/>
              </a:ext>
            </a:extLst>
          </p:cNvPr>
          <p:cNvPicPr>
            <a:picLocks noChangeAspect="1"/>
          </p:cNvPicPr>
          <p:nvPr/>
        </p:nvPicPr>
        <p:blipFill>
          <a:blip r:embed="rId2"/>
          <a:stretch>
            <a:fillRect/>
          </a:stretch>
        </p:blipFill>
        <p:spPr>
          <a:xfrm>
            <a:off x="466344" y="1020952"/>
            <a:ext cx="8229600" cy="5067300"/>
          </a:xfrm>
          <a:prstGeom prst="rect">
            <a:avLst/>
          </a:prstGeom>
        </p:spPr>
      </p:pic>
      <p:pic>
        <p:nvPicPr>
          <p:cNvPr id="2" name="Picture 1">
            <a:extLst>
              <a:ext uri="{FF2B5EF4-FFF2-40B4-BE49-F238E27FC236}">
                <a16:creationId xmlns="" xmlns:a16="http://schemas.microsoft.com/office/drawing/2014/main" id="{46F24C03-2777-6A84-30F5-2208FDF0CF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805968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373563"/>
          </a:xfrm>
        </p:spPr>
        <p:txBody>
          <a:bodyPr/>
          <a:lstStyle/>
          <a:p>
            <a:pPr>
              <a:buNone/>
            </a:pPr>
            <a:r>
              <a:rPr lang="en-US" sz="2800" b="1" dirty="0"/>
              <a:t>Prerequisites:</a:t>
            </a:r>
            <a:endParaRPr lang="en-US" sz="2200" dirty="0"/>
          </a:p>
          <a:p>
            <a:r>
              <a:rPr lang="en-US" sz="2200" dirty="0"/>
              <a:t> Statistics.</a:t>
            </a:r>
          </a:p>
          <a:p>
            <a:r>
              <a:rPr lang="en-US" sz="2200" dirty="0"/>
              <a:t>Linear Algebra.</a:t>
            </a:r>
          </a:p>
          <a:p>
            <a:r>
              <a:rPr lang="en-US" sz="2200" dirty="0"/>
              <a:t>Calculus.</a:t>
            </a:r>
          </a:p>
          <a:p>
            <a:r>
              <a:rPr lang="en-US" sz="2200" dirty="0"/>
              <a:t>Probability.</a:t>
            </a:r>
          </a:p>
          <a:p>
            <a:r>
              <a:rPr lang="en-US" sz="2200" dirty="0"/>
              <a:t>Programming Languages.</a:t>
            </a:r>
          </a:p>
        </p:txBody>
      </p:sp>
      <p:sp>
        <p:nvSpPr>
          <p:cNvPr id="4" name="Date Placeholder 3"/>
          <p:cNvSpPr>
            <a:spLocks noGrp="1"/>
          </p:cNvSpPr>
          <p:nvPr>
            <p:ph type="dt" sz="half" idx="10"/>
          </p:nvPr>
        </p:nvSpPr>
        <p:spPr>
          <a:prstGeom prst="rect">
            <a:avLst/>
          </a:prstGeom>
        </p:spPr>
        <p:txBody>
          <a:bodyPr/>
          <a:lstStyle/>
          <a:p>
            <a:fld id="{83166FCB-D47A-4C59-B214-BD5256A5F125}"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24</a:t>
            </a:fld>
            <a:endParaRPr lang="en-US"/>
          </a:p>
        </p:txBody>
      </p:sp>
      <p:sp>
        <p:nvSpPr>
          <p:cNvPr id="7" name="Title 1"/>
          <p:cNvSpPr txBox="1">
            <a:spLocks/>
          </p:cNvSpPr>
          <p:nvPr/>
        </p:nvSpPr>
        <p:spPr>
          <a:xfrm>
            <a:off x="1447800" y="0"/>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Prerequisite</a:t>
            </a:r>
          </a:p>
        </p:txBody>
      </p:sp>
      <p:pic>
        <p:nvPicPr>
          <p:cNvPr id="2" name="Picture 1">
            <a:extLst>
              <a:ext uri="{FF2B5EF4-FFF2-40B4-BE49-F238E27FC236}">
                <a16:creationId xmlns="" xmlns:a16="http://schemas.microsoft.com/office/drawing/2014/main" id="{EC5AC74C-96A1-E7A0-25CD-F607DE10642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2782308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1000"/>
                                        <p:tgtEl>
                                          <p:spTgt spid="3">
                                            <p:txEl>
                                              <p:pRg st="1" end="1"/>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ox(in)">
                                      <p:cBhvr>
                                        <p:cTn id="10" dur="1000"/>
                                        <p:tgtEl>
                                          <p:spTgt spid="3">
                                            <p:txEl>
                                              <p:pRg st="2" end="2"/>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ox(in)">
                                      <p:cBhvr>
                                        <p:cTn id="13" dur="1000"/>
                                        <p:tgtEl>
                                          <p:spTgt spid="3">
                                            <p:txEl>
                                              <p:pRg st="3" end="3"/>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box(in)">
                                      <p:cBhvr>
                                        <p:cTn id="16" dur="1000"/>
                                        <p:tgtEl>
                                          <p:spTgt spid="3">
                                            <p:txEl>
                                              <p:pRg st="4" end="4"/>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box(in)">
                                      <p:cBhvr>
                                        <p:cTn id="19" dur="1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4806C676-F1C9-405D-A583-21B8C09149AD}"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25</a:t>
            </a:fld>
            <a:endParaRPr lang="en-US"/>
          </a:p>
        </p:txBody>
      </p:sp>
      <p:sp>
        <p:nvSpPr>
          <p:cNvPr id="7" name="Title 1"/>
          <p:cNvSpPr txBox="1">
            <a:spLocks/>
          </p:cNvSpPr>
          <p:nvPr/>
        </p:nvSpPr>
        <p:spPr>
          <a:xfrm>
            <a:off x="1447800" y="0"/>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dirty="0"/>
              <a:t>Brief Introduction to Subject </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Content Placeholder 7">
            <a:extLst>
              <a:ext uri="{FF2B5EF4-FFF2-40B4-BE49-F238E27FC236}">
                <a16:creationId xmlns="" xmlns:a16="http://schemas.microsoft.com/office/drawing/2014/main" id="{92378696-3BFD-456C-A151-091C7CAC72F3}"/>
              </a:ext>
            </a:extLst>
          </p:cNvPr>
          <p:cNvPicPr>
            <a:picLocks noGrp="1" noChangeAspect="1"/>
          </p:cNvPicPr>
          <p:nvPr>
            <p:ph idx="1"/>
          </p:nvPr>
        </p:nvPicPr>
        <p:blipFill>
          <a:blip r:embed="rId2"/>
          <a:stretch>
            <a:fillRect/>
          </a:stretch>
        </p:blipFill>
        <p:spPr>
          <a:xfrm>
            <a:off x="1701800" y="877094"/>
            <a:ext cx="5786120" cy="4266984"/>
          </a:xfrm>
          <a:prstGeom prst="rect">
            <a:avLst/>
          </a:prstGeom>
        </p:spPr>
      </p:pic>
      <p:sp>
        <p:nvSpPr>
          <p:cNvPr id="9" name="TextBox 8">
            <a:extLst>
              <a:ext uri="{FF2B5EF4-FFF2-40B4-BE49-F238E27FC236}">
                <a16:creationId xmlns="" xmlns:a16="http://schemas.microsoft.com/office/drawing/2014/main" id="{81B52247-B5DE-4DAC-86DA-5C443E3F4B05}"/>
              </a:ext>
            </a:extLst>
          </p:cNvPr>
          <p:cNvSpPr txBox="1"/>
          <p:nvPr/>
        </p:nvSpPr>
        <p:spPr>
          <a:xfrm>
            <a:off x="990600" y="5288549"/>
            <a:ext cx="6781800" cy="923330"/>
          </a:xfrm>
          <a:prstGeom prst="rect">
            <a:avLst/>
          </a:prstGeom>
          <a:noFill/>
        </p:spPr>
        <p:txBody>
          <a:bodyPr wrap="square">
            <a:spAutoFit/>
          </a:bodyPr>
          <a:lstStyle/>
          <a:p>
            <a:r>
              <a:rPr lang="en-IN" dirty="0">
                <a:hlinkClick r:id="rId3"/>
              </a:rPr>
              <a:t>https://www.youtube.com/watch?v=PPLop4L2eGk&amp;list=PLLssT5z_DsK-h9vYZkQkYNWcItqhlRJLN</a:t>
            </a:r>
            <a:endParaRPr lang="en-IN" dirty="0"/>
          </a:p>
          <a:p>
            <a:endParaRPr lang="en-IN" dirty="0"/>
          </a:p>
        </p:txBody>
      </p:sp>
      <p:pic>
        <p:nvPicPr>
          <p:cNvPr id="2" name="Picture 1">
            <a:extLst>
              <a:ext uri="{FF2B5EF4-FFF2-40B4-BE49-F238E27FC236}">
                <a16:creationId xmlns="" xmlns:a16="http://schemas.microsoft.com/office/drawing/2014/main" id="{543AA5BC-83D0-8EDE-7B57-9D697B55BD9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3405271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26</a:t>
            </a:fld>
            <a:endParaRPr lang="en-US" spc="-5" dirty="0"/>
          </a:p>
        </p:txBody>
      </p:sp>
      <p:sp>
        <p:nvSpPr>
          <p:cNvPr id="3" name="object 7"/>
          <p:cNvSpPr txBox="1"/>
          <p:nvPr/>
        </p:nvSpPr>
        <p:spPr>
          <a:xfrm>
            <a:off x="838200" y="1524001"/>
            <a:ext cx="6096000" cy="4034822"/>
          </a:xfrm>
          <a:prstGeom prst="rect">
            <a:avLst/>
          </a:prstGeom>
        </p:spPr>
        <p:txBody>
          <a:bodyPr vert="horz" wrap="square" lIns="0" tIns="12065" rIns="0" bIns="0" rtlCol="0">
            <a:spAutoFit/>
          </a:bodyPr>
          <a:lstStyle/>
          <a:p>
            <a:pPr marL="285750" marR="698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Introduction to Reinforcement Learning, </a:t>
            </a:r>
          </a:p>
          <a:p>
            <a:pPr marL="285750" marR="698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Learning Task, </a:t>
            </a:r>
          </a:p>
          <a:p>
            <a:pPr marL="285750" marR="698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Example of Reinforcement Learning in Practice</a:t>
            </a:r>
          </a:p>
          <a:p>
            <a:pPr marL="285750" marR="698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Learning Models for Reinforcement </a:t>
            </a:r>
          </a:p>
          <a:p>
            <a:pPr marL="285750" marR="698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Markov Decision process</a:t>
            </a:r>
          </a:p>
          <a:p>
            <a:pPr marL="285750" marR="698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Q Learning – Q Learning function, </a:t>
            </a:r>
          </a:p>
          <a:p>
            <a:pPr marL="285750" marR="698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Q Learning Algorithm</a:t>
            </a:r>
          </a:p>
          <a:p>
            <a:pPr marL="285750" marR="698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Application of Reinforcement Learning</a:t>
            </a:r>
          </a:p>
          <a:p>
            <a:pPr marL="285750" marR="69850" indent="-285750" algn="just">
              <a:lnSpc>
                <a:spcPct val="150000"/>
              </a:lnSpc>
              <a:buFont typeface="Arial" pitchFamily="34" charset="0"/>
              <a:buChar char="•"/>
            </a:pPr>
            <a:r>
              <a:rPr lang="en-US" dirty="0">
                <a:latin typeface="Times New Roman" panose="02020603050405020304" pitchFamily="18" charset="0"/>
                <a:cs typeface="Times New Roman" panose="02020603050405020304" pitchFamily="18" charset="0"/>
              </a:rPr>
              <a:t>Case Study: Health Care, E Commerce, Smart Cities.</a:t>
            </a:r>
            <a:endParaRPr lang="en-IN" dirty="0">
              <a:latin typeface="Times New Roman" panose="02020603050405020304" pitchFamily="18" charset="0"/>
              <a:cs typeface="Times New Roman" panose="02020603050405020304" pitchFamily="18" charset="0"/>
            </a:endParaRPr>
          </a:p>
          <a:p>
            <a:pPr algn="just">
              <a:lnSpc>
                <a:spcPct val="115000"/>
              </a:lnSpc>
              <a:spcAft>
                <a:spcPts val="1000"/>
              </a:spcAft>
            </a:pPr>
            <a:endParaRPr lang="en-IN" sz="1600" dirty="0">
              <a:latin typeface="Calibri" panose="020F0502020204030204" pitchFamily="34" charset="0"/>
              <a:ea typeface="Calibri" panose="020F0502020204030204" pitchFamily="34" charset="0"/>
              <a:cs typeface="SimSun" panose="02010600030101010101" pitchFamily="2" charset="-122"/>
            </a:endParaRPr>
          </a:p>
        </p:txBody>
      </p:sp>
      <p:sp>
        <p:nvSpPr>
          <p:cNvPr id="5" name="Date Placeholder 4"/>
          <p:cNvSpPr>
            <a:spLocks noGrp="1"/>
          </p:cNvSpPr>
          <p:nvPr>
            <p:ph type="dt" sz="half" idx="10"/>
          </p:nvPr>
        </p:nvSpPr>
        <p:spPr/>
        <p:txBody>
          <a:bodyPr/>
          <a:lstStyle/>
          <a:p>
            <a:fld id="{5915DC0C-7F57-4651-8765-671AA57776DD}" type="datetime1">
              <a:rPr lang="en-US" smtClean="0"/>
              <a:t>4/27/2023</a:t>
            </a:fld>
            <a:endParaRPr lang="en-US" dirty="0"/>
          </a:p>
        </p:txBody>
      </p:sp>
      <p:sp>
        <p:nvSpPr>
          <p:cNvPr id="6" name="Footer Placeholder 5"/>
          <p:cNvSpPr>
            <a:spLocks noGrp="1"/>
          </p:cNvSpPr>
          <p:nvPr>
            <p:ph type="ftr" sz="quarter" idx="11"/>
          </p:nvPr>
        </p:nvSpPr>
        <p:spPr>
          <a:xfrm>
            <a:off x="3124200" y="6356350"/>
            <a:ext cx="4191000" cy="365125"/>
          </a:xfrm>
        </p:spPr>
        <p:txBody>
          <a:bodyPr/>
          <a:lstStyle/>
          <a:p>
            <a:r>
              <a:rPr lang="en-US" smtClean="0"/>
              <a:t>Ms. Barkha Bhardwaj      ACSML0601     Machine Learning     Unit 5</a:t>
            </a:r>
            <a:endParaRPr lang="en-US" dirty="0"/>
          </a:p>
        </p:txBody>
      </p:sp>
      <p:sp>
        <p:nvSpPr>
          <p:cNvPr id="7" name="Rectangle 6"/>
          <p:cNvSpPr/>
          <p:nvPr/>
        </p:nvSpPr>
        <p:spPr>
          <a:xfrm>
            <a:off x="624162" y="968294"/>
            <a:ext cx="5000075" cy="461665"/>
          </a:xfrm>
          <a:prstGeom prst="rect">
            <a:avLst/>
          </a:prstGeom>
        </p:spPr>
        <p:txBody>
          <a:bodyPr wrap="square">
            <a:spAutoFit/>
          </a:bodyPr>
          <a:lstStyle/>
          <a:p>
            <a:pPr>
              <a:buFont typeface="Wingdings" pitchFamily="2" charset="2"/>
              <a:buChar char="Ø"/>
            </a:pPr>
            <a:r>
              <a:rPr lang="en-US" sz="2400" dirty="0"/>
              <a:t> </a:t>
            </a:r>
            <a:r>
              <a:rPr lang="en-US" sz="2400" b="1" dirty="0"/>
              <a:t>Unit </a:t>
            </a:r>
            <a:r>
              <a:rPr lang="en-US" sz="2400" b="1" dirty="0" smtClean="0"/>
              <a:t>5 </a:t>
            </a:r>
            <a:r>
              <a:rPr lang="en-US" sz="2400" b="1" dirty="0"/>
              <a:t>Content: </a:t>
            </a:r>
          </a:p>
        </p:txBody>
      </p:sp>
      <p:pic>
        <p:nvPicPr>
          <p:cNvPr id="4" name="Picture 3">
            <a:extLst>
              <a:ext uri="{FF2B5EF4-FFF2-40B4-BE49-F238E27FC236}">
                <a16:creationId xmlns="" xmlns:a16="http://schemas.microsoft.com/office/drawing/2014/main" id="{8F7D5DBD-6781-D5A8-ADDA-24BF39A06F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16130847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F0585D2-C747-44E7-8ABC-8B8B1E2B7E91}"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b="1" dirty="0"/>
              <a:t>Unit </a:t>
            </a:r>
            <a:r>
              <a:rPr kumimoji="0" lang="en-US" sz="2400" b="1" i="0" u="none" strike="noStrike" kern="1200" cap="none" spc="0" normalizeH="0" noProof="0" dirty="0">
                <a:ln>
                  <a:noFill/>
                </a:ln>
                <a:solidFill>
                  <a:schemeClr val="dk1"/>
                </a:solidFill>
                <a:effectLst/>
                <a:uLnTx/>
                <a:uFillTx/>
              </a:rPr>
              <a:t>Objective</a:t>
            </a:r>
            <a:endParaRPr kumimoji="0" lang="en-US" sz="2400" b="1" i="0" u="none" strike="noStrike" kern="1200" cap="none" spc="0" normalizeH="0" baseline="0" noProof="0" dirty="0">
              <a:ln>
                <a:noFill/>
              </a:ln>
              <a:solidFill>
                <a:schemeClr val="dk1"/>
              </a:solidFill>
              <a:effectLst/>
              <a:uLnTx/>
              <a:uFillTx/>
            </a:endParaRPr>
          </a:p>
        </p:txBody>
      </p:sp>
      <p:sp>
        <p:nvSpPr>
          <p:cNvPr id="9" name="Content Placeholder 8"/>
          <p:cNvSpPr>
            <a:spLocks noGrp="1"/>
          </p:cNvSpPr>
          <p:nvPr>
            <p:ph idx="1"/>
          </p:nvPr>
        </p:nvSpPr>
        <p:spPr>
          <a:xfrm>
            <a:off x="304800" y="1600200"/>
            <a:ext cx="8382000" cy="4525963"/>
          </a:xfrm>
        </p:spPr>
        <p:txBody>
          <a:bodyPr>
            <a:normAutofit/>
          </a:bodyPr>
          <a:lstStyle/>
          <a:p>
            <a:pPr algn="just">
              <a:buNone/>
            </a:pPr>
            <a:r>
              <a:rPr lang="en-US" sz="2000" dirty="0">
                <a:latin typeface="Times New Roman" pitchFamily="18" charset="0"/>
                <a:cs typeface="Times New Roman" pitchFamily="18" charset="0"/>
              </a:rPr>
              <a:t>      The objective of the Unit </a:t>
            </a:r>
            <a:r>
              <a:rPr lang="en-US" sz="2000" dirty="0" smtClean="0">
                <a:latin typeface="Times New Roman" pitchFamily="18" charset="0"/>
                <a:cs typeface="Times New Roman" pitchFamily="18" charset="0"/>
              </a:rPr>
              <a:t>5</a:t>
            </a:r>
          </a:p>
          <a:p>
            <a:pPr algn="just">
              <a:buNone/>
            </a:pPr>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Conceptualization </a:t>
            </a:r>
            <a:r>
              <a:rPr lang="en-US" sz="2000" dirty="0">
                <a:latin typeface="Times New Roman" pitchFamily="18" charset="0"/>
                <a:cs typeface="Times New Roman" pitchFamily="18" charset="0"/>
              </a:rPr>
              <a:t>and summarization of reinforcement learning: To introduce students to the learning tasks and techniques with the help of example based on game (Q learning).</a:t>
            </a:r>
          </a:p>
          <a:p>
            <a:pPr algn="just">
              <a:buNone/>
            </a:pPr>
            <a:endParaRPr lang="en-US" sz="2000" dirty="0">
              <a:latin typeface="Times New Roman" pitchFamily="18" charset="0"/>
              <a:cs typeface="Times New Roman" pitchFamily="18" charset="0"/>
            </a:endParaRPr>
          </a:p>
          <a:p>
            <a:pPr algn="just">
              <a:buNone/>
            </a:pPr>
            <a:endParaRPr lang="en-US" sz="1800" dirty="0" smtClean="0">
              <a:latin typeface="Times New Roman" pitchFamily="18" charset="0"/>
              <a:cs typeface="Times New Roman" pitchFamily="18" charset="0"/>
            </a:endParaRPr>
          </a:p>
        </p:txBody>
      </p:sp>
      <p:sp>
        <p:nvSpPr>
          <p:cNvPr id="10" name="Footer Placeholder 4"/>
          <p:cNvSpPr>
            <a:spLocks noGrp="1"/>
          </p:cNvSpPr>
          <p:nvPr>
            <p:ph type="ftr" sz="quarter" idx="11"/>
          </p:nvPr>
        </p:nvSpPr>
        <p:spPr>
          <a:xfrm>
            <a:off x="2514600" y="6356350"/>
            <a:ext cx="5029200" cy="365125"/>
          </a:xfrm>
          <a:prstGeom prst="rect">
            <a:avLst/>
          </a:prstGeom>
        </p:spPr>
        <p:txBody>
          <a:bodyPr/>
          <a:lstStyle/>
          <a:p>
            <a:r>
              <a:rPr lang="en-US" smtClean="0"/>
              <a:t>Ms. Barkha Bhardwaj      ACSML0601     Machine Learning     Unit 5</a:t>
            </a:r>
            <a:endParaRPr lang="en-US" dirty="0"/>
          </a:p>
        </p:txBody>
      </p:sp>
      <p:pic>
        <p:nvPicPr>
          <p:cNvPr id="2" name="Picture 1">
            <a:extLst>
              <a:ext uri="{FF2B5EF4-FFF2-40B4-BE49-F238E27FC236}">
                <a16:creationId xmlns="" xmlns:a16="http://schemas.microsoft.com/office/drawing/2014/main" id="{963CB241-74FD-1DDC-513D-6E4D73371B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77037308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Reinforcement learning.</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smtClean="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smtClean="0">
                <a:latin typeface="Times New Roman" panose="02020603050405020304" pitchFamily="18" charset="0"/>
                <a:cs typeface="Times New Roman" panose="02020603050405020304" pitchFamily="18" charset="0"/>
              </a:rPr>
              <a:t>Students learnt </a:t>
            </a:r>
            <a:r>
              <a:rPr lang="en-US" sz="2000" dirty="0">
                <a:latin typeface="Times New Roman" panose="02020603050405020304" pitchFamily="18" charset="0"/>
                <a:cs typeface="Times New Roman" panose="02020603050405020304" pitchFamily="18" charset="0"/>
              </a:rPr>
              <a:t>the Reinforcement </a:t>
            </a:r>
            <a:r>
              <a:rPr lang="en-US" sz="2000" dirty="0" smtClean="0">
                <a:latin typeface="Times New Roman" panose="02020603050405020304" pitchFamily="18" charset="0"/>
                <a:cs typeface="Times New Roman" panose="02020603050405020304" pitchFamily="18" charset="0"/>
              </a:rPr>
              <a:t>learning.</a:t>
            </a:r>
            <a:endParaRPr lang="en-US" sz="2000" dirty="0">
              <a:latin typeface="Times New Roman" panose="02020603050405020304" pitchFamily="18" charset="0"/>
              <a:cs typeface="Times New Roman" panose="02020603050405020304" pitchFamily="18" charset="0"/>
            </a:endParaRPr>
          </a:p>
          <a:p>
            <a:pPr algn="ctr">
              <a:buNone/>
            </a:pPr>
            <a:endParaRPr lang="en-US" sz="2400" dirty="0"/>
          </a:p>
        </p:txBody>
      </p:sp>
      <p:sp>
        <p:nvSpPr>
          <p:cNvPr id="4" name="Date Placeholder 3"/>
          <p:cNvSpPr>
            <a:spLocks noGrp="1"/>
          </p:cNvSpPr>
          <p:nvPr>
            <p:ph type="dt" sz="half" idx="10"/>
          </p:nvPr>
        </p:nvSpPr>
        <p:spPr/>
        <p:txBody>
          <a:bodyPr/>
          <a:lstStyle/>
          <a:p>
            <a:fld id="{6336D2A3-C047-4017-BF41-3F885E7DBB5C}"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latin typeface="Times New Roman" panose="02020603050405020304" pitchFamily="18" charset="0"/>
                <a:cs typeface="Times New Roman" panose="02020603050405020304" pitchFamily="18" charset="0"/>
              </a:rPr>
              <a:t>Topic</a:t>
            </a:r>
            <a:r>
              <a:rPr kumimoji="0" lang="en-US" sz="2800" b="1"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Objective</a:t>
            </a:r>
            <a:endParaRPr kumimoji="0" lang="en-US" sz="2800" b="1"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 xmlns:a16="http://schemas.microsoft.com/office/drawing/2014/main"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1056788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845738"/>
            <a:ext cx="8229600" cy="5510612"/>
          </a:xfrm>
        </p:spPr>
        <p:txBody>
          <a:bodyPr>
            <a:noAutofit/>
          </a:bodyPr>
          <a:lstStyle/>
          <a:p>
            <a:pPr algn="just">
              <a:buFont typeface="Arial" panose="020B0604020202020204" pitchFamily="34" charset="0"/>
              <a:buChar char="•"/>
            </a:pPr>
            <a:endParaRPr lang="en-US" sz="20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Reinforcement Learning is a feedback-based Machine learning technique in which an agent learns to behave in an environment by performing the actions and seeing the results of actions. For each good action, the agent gets positive feedback, and for each bad action, the agent gets negative feedback or penalty.</a:t>
            </a:r>
          </a:p>
          <a:p>
            <a:pPr algn="just">
              <a:buFont typeface="Arial" panose="020B0604020202020204" pitchFamily="34" charset="0"/>
              <a:buChar char="•"/>
            </a:pPr>
            <a:endParaRPr lang="en-US" sz="20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In Reinforcement Learning, the agent learns automatically using feedbacks without any labeled data, unlike</a:t>
            </a:r>
            <a:r>
              <a:rPr lang="en-US" sz="2000" b="0" dirty="0">
                <a:effectLst/>
                <a:latin typeface="Times New Roman" panose="02020603050405020304" pitchFamily="18" charset="0"/>
                <a:cs typeface="Times New Roman" panose="02020603050405020304" pitchFamily="18" charset="0"/>
              </a:rPr>
              <a:t> </a:t>
            </a:r>
            <a:r>
              <a:rPr lang="en-US" sz="2000" b="0" u="none" strike="noStrike" dirty="0">
                <a:effectLst/>
                <a:latin typeface="Times New Roman" panose="02020603050405020304" pitchFamily="18" charset="0"/>
                <a:cs typeface="Times New Roman" panose="02020603050405020304" pitchFamily="18" charset="0"/>
              </a:rPr>
              <a:t>supervised learning.</a:t>
            </a:r>
          </a:p>
          <a:p>
            <a:pPr algn="just">
              <a:buFont typeface="Arial" panose="020B0604020202020204" pitchFamily="34" charset="0"/>
              <a:buChar char="•"/>
            </a:pPr>
            <a:endParaRPr lang="en-US" sz="2000" b="0" dirty="0">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Since there is no labeled data, so the agent is bound to learn by its experience only.</a:t>
            </a:r>
          </a:p>
          <a:p>
            <a:pPr algn="just">
              <a:buFont typeface="Arial" panose="020B0604020202020204" pitchFamily="34" charset="0"/>
              <a:buChar char="•"/>
            </a:pPr>
            <a:endParaRPr lang="en-US" sz="20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RL solves a specific type of problem where decision making is sequential, and the goal is long-term, such as </a:t>
            </a:r>
            <a:r>
              <a:rPr lang="en-US" sz="2000" b="1" dirty="0">
                <a:solidFill>
                  <a:srgbClr val="000000"/>
                </a:solidFill>
                <a:effectLst/>
                <a:latin typeface="Times New Roman" panose="02020603050405020304" pitchFamily="18" charset="0"/>
                <a:cs typeface="Times New Roman" panose="02020603050405020304" pitchFamily="18" charset="0"/>
              </a:rPr>
              <a:t>game-playing, robotics</a:t>
            </a:r>
            <a:r>
              <a:rPr lang="en-US" sz="2000" b="0" dirty="0">
                <a:solidFill>
                  <a:srgbClr val="000000"/>
                </a:solidFill>
                <a:effectLst/>
                <a:latin typeface="Times New Roman" panose="02020603050405020304" pitchFamily="18" charset="0"/>
                <a:cs typeface="Times New Roman" panose="02020603050405020304" pitchFamily="18" charset="0"/>
              </a:rPr>
              <a:t>, etc.</a:t>
            </a:r>
          </a:p>
          <a:p>
            <a:pPr algn="just">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5313C9A-CFCC-4D5C-ABAA-878E6C14EF6E}"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REINFORCEMENT 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1E6D6D2F-0B1C-EF69-B554-AC34EC53634F}"/>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10517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2905092C-E53D-4C84-840A-8C81C905A15D}" type="datetime1">
              <a:rPr lang="en-US" smtClean="0"/>
              <a:t>4/27/2023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3</a:t>
            </a:fld>
            <a:endParaRPr lang="en-US"/>
          </a:p>
        </p:txBody>
      </p:sp>
      <p:sp>
        <p:nvSpPr>
          <p:cNvPr id="7" name="Title 1"/>
          <p:cNvSpPr txBox="1">
            <a:spLocks/>
          </p:cNvSpPr>
          <p:nvPr/>
        </p:nvSpPr>
        <p:spPr>
          <a:xfrm>
            <a:off x="1524000" y="-5080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t>Subject Syllabus </a:t>
            </a:r>
            <a:endParaRPr kumimoji="0" lang="en-US" sz="3000" b="1" i="0" u="none" strike="noStrike" kern="1200" cap="none" spc="0" normalizeH="0" baseline="0" noProof="0" dirty="0">
              <a:ln>
                <a:noFill/>
              </a:ln>
              <a:solidFill>
                <a:schemeClr val="dk1"/>
              </a:solidFill>
              <a:effectLst/>
              <a:uLnTx/>
              <a:uFillTx/>
            </a:endParaRPr>
          </a:p>
        </p:txBody>
      </p:sp>
      <p:pic>
        <p:nvPicPr>
          <p:cNvPr id="2" name="Picture 1">
            <a:extLst>
              <a:ext uri="{FF2B5EF4-FFF2-40B4-BE49-F238E27FC236}">
                <a16:creationId xmlns="" xmlns:a16="http://schemas.microsoft.com/office/drawing/2014/main" id="{F9767BC2-E85D-6CCB-FF2F-9ADC07E8BA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7937"/>
            <a:ext cx="1381125" cy="769938"/>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9588" y="762001"/>
            <a:ext cx="8253412" cy="5286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918099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Arial" panose="020B0604020202020204" pitchFamily="34" charset="0"/>
              <a:buChar char="•"/>
            </a:pPr>
            <a:endParaRPr lang="en-US" sz="20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The agent interacts with the environment and explores it by itself. The primary goal of an agent in reinforcement learning is to improve the performance by getting the maximum positive rewards.</a:t>
            </a:r>
          </a:p>
          <a:p>
            <a:pPr algn="just">
              <a:buFont typeface="Arial" panose="020B0604020202020204" pitchFamily="34" charset="0"/>
              <a:buChar char="•"/>
            </a:pPr>
            <a:endParaRPr lang="en-US" sz="20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dirty="0">
                <a:solidFill>
                  <a:srgbClr val="000000"/>
                </a:solidFill>
                <a:effectLst/>
                <a:latin typeface="Times New Roman" panose="02020603050405020304" pitchFamily="18" charset="0"/>
                <a:cs typeface="Times New Roman" panose="02020603050405020304" pitchFamily="18" charset="0"/>
              </a:rPr>
              <a:t>The agent learns with the process of hit and trial, and based on the experience, it learns to perform the task in a better way. Hence, we can say that </a:t>
            </a:r>
            <a:r>
              <a:rPr lang="en-US" sz="2000" b="1" i="1" dirty="0">
                <a:solidFill>
                  <a:srgbClr val="000000"/>
                </a:solidFill>
                <a:effectLst/>
                <a:latin typeface="Times New Roman" panose="02020603050405020304" pitchFamily="18" charset="0"/>
                <a:cs typeface="Times New Roman" panose="02020603050405020304" pitchFamily="18" charset="0"/>
              </a:rPr>
              <a:t>"Reinforcement learning is a type of machine learning method where an intelligent agent (computer program) interacts with the environment and learns to act within that."</a:t>
            </a:r>
            <a:r>
              <a:rPr lang="en-US" sz="2000" b="0" dirty="0">
                <a:solidFill>
                  <a:srgbClr val="000000"/>
                </a:solidFill>
                <a:effectLst/>
                <a:latin typeface="Times New Roman" panose="02020603050405020304" pitchFamily="18" charset="0"/>
                <a:cs typeface="Times New Roman" panose="02020603050405020304" pitchFamily="18" charset="0"/>
              </a:rPr>
              <a:t> How a Robotic dog learns the movement of his arms is an example of Reinforcement learning.</a:t>
            </a:r>
          </a:p>
          <a:p>
            <a:pPr algn="just">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02C1588-3918-4739-A66E-357F457CDEFC}"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REINFORCEMENT 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A5F770DA-F69E-4913-D1BA-FA1C763EA0C0}"/>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585623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There are mainly two types of reinforcement learning, which are:</a:t>
            </a:r>
          </a:p>
          <a:p>
            <a:pPr algn="just">
              <a:buFont typeface="Arial" panose="020B0604020202020204" pitchFamily="34" charset="0"/>
              <a:buChar char="•"/>
            </a:pPr>
            <a:r>
              <a:rPr lang="en-US" sz="2000" b="1" dirty="0">
                <a:solidFill>
                  <a:srgbClr val="000000"/>
                </a:solidFill>
                <a:effectLst/>
                <a:latin typeface="Times New Roman" panose="02020603050405020304" pitchFamily="18" charset="0"/>
                <a:cs typeface="Times New Roman" panose="02020603050405020304" pitchFamily="18" charset="0"/>
              </a:rPr>
              <a:t>Positive Reinforcement</a:t>
            </a:r>
            <a:endParaRPr lang="en-US" sz="2000" b="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000000"/>
                </a:solidFill>
                <a:effectLst/>
                <a:latin typeface="Times New Roman" panose="02020603050405020304" pitchFamily="18" charset="0"/>
                <a:cs typeface="Times New Roman" panose="02020603050405020304" pitchFamily="18" charset="0"/>
              </a:rPr>
              <a:t>Negative Reinforcement</a:t>
            </a:r>
          </a:p>
          <a:p>
            <a:pPr marL="0" indent="0" algn="just">
              <a:buNone/>
            </a:pPr>
            <a:endParaRPr lang="en-US" sz="2000" b="0" dirty="0">
              <a:solidFill>
                <a:srgbClr val="000000"/>
              </a:solidFill>
              <a:effectLst/>
              <a:latin typeface="Times New Roman" panose="02020603050405020304" pitchFamily="18" charset="0"/>
              <a:cs typeface="Times New Roman" panose="02020603050405020304" pitchFamily="18" charset="0"/>
            </a:endParaRPr>
          </a:p>
          <a:p>
            <a:pPr marL="457200" indent="-457200" algn="just">
              <a:buFont typeface="+mj-lt"/>
              <a:buAutoNum type="arabicPeriod"/>
            </a:pPr>
            <a:r>
              <a:rPr lang="en-US" sz="2000" b="1" i="0" u="sng" dirty="0">
                <a:solidFill>
                  <a:srgbClr val="000000"/>
                </a:solidFill>
                <a:effectLst/>
                <a:latin typeface="Times New Roman" panose="02020603050405020304" pitchFamily="18" charset="0"/>
                <a:cs typeface="Times New Roman" panose="02020603050405020304" pitchFamily="18" charset="0"/>
              </a:rPr>
              <a:t>Positive Reinforcement:</a:t>
            </a:r>
            <a:endParaRPr lang="en-US" sz="2000" b="0" i="0" u="sng"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positive reinforcement learning means adding something to increase the tendency that expected behavior would occur again. It impacts positively on the behavior of the agent and increases the strength of the behavior.</a:t>
            </a:r>
          </a:p>
          <a:p>
            <a:pPr algn="just"/>
            <a:r>
              <a:rPr lang="en-US" sz="2000" b="0" i="0" dirty="0">
                <a:solidFill>
                  <a:srgbClr val="000000"/>
                </a:solidFill>
                <a:effectLst/>
                <a:latin typeface="Times New Roman" panose="02020603050405020304" pitchFamily="18" charset="0"/>
                <a:cs typeface="Times New Roman" panose="02020603050405020304" pitchFamily="18" charset="0"/>
              </a:rPr>
              <a:t>This type of reinforcement can sustain the changes for a long time, but too much positive reinforcement may lead to an overload of states that can reduce the consequences.</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9E79D02-5EB2-4444-8CE1-629116E9FD2C}"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REINFORCEMENT 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1" name="Picture 10" descr="Logo11.png">
            <a:extLst>
              <a:ext uri="{FF2B5EF4-FFF2-40B4-BE49-F238E27FC236}">
                <a16:creationId xmlns="" xmlns:a16="http://schemas.microsoft.com/office/drawing/2014/main" id="{500D9EC9-0378-0827-E799-54C2EED1E3B9}"/>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72000"/>
          </a:xfrm>
        </p:spPr>
        <p:txBody>
          <a:bodyPr>
            <a:noAutofit/>
          </a:bodyPr>
          <a:lstStyle/>
          <a:p>
            <a:pPr marL="0" indent="0" algn="just">
              <a:buNone/>
            </a:pPr>
            <a:endParaRPr lang="en-US" sz="2400" b="1" i="0" dirty="0">
              <a:solidFill>
                <a:srgbClr val="000000"/>
              </a:solidFill>
              <a:effectLst/>
            </a:endParaRPr>
          </a:p>
          <a:p>
            <a:pPr marL="0" indent="0" algn="just">
              <a:buNone/>
            </a:pPr>
            <a:r>
              <a:rPr lang="en-US" sz="2400" b="1" i="0" dirty="0">
                <a:solidFill>
                  <a:srgbClr val="000000"/>
                </a:solidFill>
                <a:effectLst/>
                <a:latin typeface="Times New Roman" panose="02020603050405020304" pitchFamily="18" charset="0"/>
                <a:cs typeface="Times New Roman" panose="02020603050405020304" pitchFamily="18" charset="0"/>
              </a:rPr>
              <a:t>2</a:t>
            </a:r>
            <a:r>
              <a:rPr lang="en-US" sz="2000" b="1" i="0" dirty="0">
                <a:solidFill>
                  <a:srgbClr val="000000"/>
                </a:solidFill>
                <a:effectLst/>
                <a:latin typeface="Times New Roman" panose="02020603050405020304" pitchFamily="18" charset="0"/>
                <a:cs typeface="Times New Roman" panose="02020603050405020304" pitchFamily="18" charset="0"/>
              </a:rPr>
              <a:t>. </a:t>
            </a:r>
            <a:r>
              <a:rPr lang="en-US" sz="2000" b="1" i="0" u="sng" dirty="0">
                <a:solidFill>
                  <a:srgbClr val="000000"/>
                </a:solidFill>
                <a:effectLst/>
                <a:latin typeface="Times New Roman" panose="02020603050405020304" pitchFamily="18" charset="0"/>
                <a:cs typeface="Times New Roman" panose="02020603050405020304" pitchFamily="18" charset="0"/>
              </a:rPr>
              <a:t>Negative Reinforcement:</a:t>
            </a:r>
          </a:p>
          <a:p>
            <a:pPr marL="0" indent="0" algn="just">
              <a:buNone/>
            </a:pPr>
            <a:endParaRPr lang="en-US" sz="2000" b="0" i="0" u="sng"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negative reinforcement learning is opposite to the positive reinforcement as it increases the tendency that the specific behavior will occur again by avoiding the negative condition.</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It can be more effective than the positive reinforcement depending on situation and behavior, but it provides reinforcement only to meet minimum behavior.</a:t>
            </a:r>
          </a:p>
          <a:p>
            <a:pPr algn="just">
              <a:buNone/>
            </a:pPr>
            <a:endParaRPr lang="en-US" sz="20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37C9C33-ED8E-4E92-B91D-2FAF39033EE2}"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latin typeface="Times New Roman" pitchFamily="18" charset="0"/>
                <a:cs typeface="Times New Roman" pitchFamily="18" charset="0"/>
              </a:rPr>
              <a:t> </a:t>
            </a:r>
            <a:r>
              <a:rPr lang="en-US" sz="2800" b="1" dirty="0">
                <a:latin typeface="Times New Roman" pitchFamily="18" charset="0"/>
                <a:cs typeface="Times New Roman" pitchFamily="18" charset="0"/>
              </a:rPr>
              <a:t>REINFORCEMENT 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0292427F-3EEE-2285-3663-5E65EC123603}"/>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Approaches to Reinforcement learning.</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Reinforcement learning</a:t>
            </a:r>
          </a:p>
          <a:p>
            <a:pPr algn="ctr">
              <a:buNone/>
            </a:pPr>
            <a:endParaRPr lang="en-US" sz="2400" dirty="0"/>
          </a:p>
        </p:txBody>
      </p:sp>
      <p:sp>
        <p:nvSpPr>
          <p:cNvPr id="4" name="Date Placeholder 3"/>
          <p:cNvSpPr>
            <a:spLocks noGrp="1"/>
          </p:cNvSpPr>
          <p:nvPr>
            <p:ph type="dt" sz="half" idx="10"/>
          </p:nvPr>
        </p:nvSpPr>
        <p:spPr/>
        <p:txBody>
          <a:bodyPr/>
          <a:lstStyle/>
          <a:p>
            <a:fld id="{8BD34419-49FC-45D7-B3CE-58107E526A32}"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7761623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213350"/>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T</a:t>
            </a:r>
            <a:r>
              <a:rPr lang="en-US" sz="2000" b="0" i="0" dirty="0">
                <a:solidFill>
                  <a:srgbClr val="000000"/>
                </a:solidFill>
                <a:effectLst/>
                <a:latin typeface="Times New Roman" panose="02020603050405020304" pitchFamily="18" charset="0"/>
                <a:cs typeface="Times New Roman" panose="02020603050405020304" pitchFamily="18" charset="0"/>
              </a:rPr>
              <a:t>here are mainly three ways to implement reinforcement-learning in ML, which are:</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Value-based:</a:t>
            </a:r>
            <a:endParaRPr lang="en-US" sz="20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The value-based approach is about to find the optimal value function, which is the maximum value at a state under any policy. Therefore, the agent expects the long-term return at any state(s) under policy π.</a:t>
            </a:r>
          </a:p>
          <a:p>
            <a:pPr algn="just">
              <a:buFont typeface="+mj-lt"/>
              <a:buAutoNum type="arabicPeriod"/>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2. Policy-based:</a:t>
            </a:r>
            <a:endParaRPr lang="en-US" sz="20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Policy-based approach is to find the optimal policy for the maximum future rewards without using the value function. In this approach, the agent tries to apply such a policy that the action performed in each step helps to maximize the future reward.</a:t>
            </a:r>
            <a:br>
              <a:rPr lang="en-US" sz="2000" b="0" i="0" dirty="0">
                <a:solidFill>
                  <a:srgbClr val="000000"/>
                </a:solidFill>
                <a:effectLst/>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FD970B4-77BB-4B14-85CF-9ACFDC813385}"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i="0" dirty="0">
                <a:solidFill>
                  <a:srgbClr val="610B38"/>
                </a:solidFill>
                <a:effectLst/>
                <a:latin typeface="Times New Roman" panose="02020603050405020304" pitchFamily="18" charset="0"/>
                <a:cs typeface="Times New Roman" panose="02020603050405020304" pitchFamily="18" charset="0"/>
              </a:rPr>
              <a:t>APPROACHES TO IMPLEMENT REINFORCEMENT 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CC9C1DFC-720C-956C-A231-EF0F5268ECA5}"/>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The policy-based approach has mainly two types of policy:</a:t>
            </a:r>
          </a:p>
          <a:p>
            <a:pPr marL="742950" lvl="1" indent="-285750"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Deterministic:</a:t>
            </a:r>
            <a:r>
              <a:rPr lang="en-US" sz="2000" b="0" i="0" dirty="0">
                <a:solidFill>
                  <a:srgbClr val="000000"/>
                </a:solidFill>
                <a:effectLst/>
                <a:latin typeface="Times New Roman" panose="02020603050405020304" pitchFamily="18" charset="0"/>
                <a:cs typeface="Times New Roman" panose="02020603050405020304" pitchFamily="18" charset="0"/>
              </a:rPr>
              <a:t> The same action is produced by the policy (π) at any state.</a:t>
            </a:r>
          </a:p>
          <a:p>
            <a:pPr marL="742950" lvl="1" indent="-285750"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Stochastic:</a:t>
            </a:r>
            <a:r>
              <a:rPr lang="en-US" sz="2000" b="0" i="0" dirty="0">
                <a:solidFill>
                  <a:srgbClr val="000000"/>
                </a:solidFill>
                <a:effectLst/>
                <a:latin typeface="Times New Roman" panose="02020603050405020304" pitchFamily="18" charset="0"/>
                <a:cs typeface="Times New Roman" panose="02020603050405020304" pitchFamily="18" charset="0"/>
              </a:rPr>
              <a:t> In this policy, probability determines the produced action.</a:t>
            </a:r>
          </a:p>
          <a:p>
            <a:pPr marL="457200" lvl="1"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3. Model-based:</a:t>
            </a:r>
            <a:r>
              <a:rPr lang="en-US" sz="2000" b="0" i="0" dirty="0">
                <a:solidFill>
                  <a:srgbClr val="000000"/>
                </a:solidFill>
                <a:effectLst/>
                <a:latin typeface="Times New Roman" panose="02020603050405020304" pitchFamily="18" charset="0"/>
                <a:cs typeface="Times New Roman" panose="02020603050405020304" pitchFamily="18" charset="0"/>
              </a:rPr>
              <a:t> In the model-based approach, a virtual model is created for the environment, and the agent explores that environment to learn it. There is no particular solution or algorithm for this approach because the model representation is different for each environment.</a:t>
            </a:r>
          </a:p>
          <a:p>
            <a:pPr algn="just"/>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None/>
            </a:pPr>
            <a:endParaRPr lang="en-US" sz="2400" b="1"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66B1CBA-A401-499B-A0C3-E16309721E4D}"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52550" y="0"/>
            <a:ext cx="779145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i="0" dirty="0">
                <a:solidFill>
                  <a:srgbClr val="610B38"/>
                </a:solidFill>
                <a:effectLst/>
                <a:latin typeface="Times New Roman" panose="02020603050405020304" pitchFamily="18" charset="0"/>
                <a:cs typeface="Times New Roman" panose="02020603050405020304" pitchFamily="18" charset="0"/>
              </a:rPr>
              <a:t>APPROACHES TO IMPLEMENT REINFORCEMENT 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8CB00D63-ACA5-08BA-E11D-E464F059FCBC}"/>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Working of Reinforcement learning.</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Approaches to Reinforcement learning</a:t>
            </a:r>
          </a:p>
          <a:p>
            <a:pPr algn="ctr">
              <a:buNone/>
            </a:pPr>
            <a:endParaRPr lang="en-US" sz="2400" dirty="0"/>
          </a:p>
        </p:txBody>
      </p:sp>
      <p:sp>
        <p:nvSpPr>
          <p:cNvPr id="4" name="Date Placeholder 3"/>
          <p:cNvSpPr>
            <a:spLocks noGrp="1"/>
          </p:cNvSpPr>
          <p:nvPr>
            <p:ph type="dt" sz="half" idx="10"/>
          </p:nvPr>
        </p:nvSpPr>
        <p:spPr/>
        <p:txBody>
          <a:bodyPr/>
          <a:lstStyle/>
          <a:p>
            <a:fld id="{00116C21-5AEF-4010-9B7F-1332FF834E31}"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9297887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71500" y="1066800"/>
            <a:ext cx="8229600" cy="2895600"/>
          </a:xfrm>
        </p:spPr>
        <p:txBody>
          <a:bodyPr>
            <a:noAutofit/>
          </a:bodyPr>
          <a:lstStyle/>
          <a:p>
            <a:pPr marL="0" indent="0" algn="just">
              <a:buNone/>
            </a:pPr>
            <a:r>
              <a:rPr lang="en-US" sz="2000" dirty="0">
                <a:solidFill>
                  <a:srgbClr val="000000"/>
                </a:solidFill>
                <a:latin typeface="Times New Roman" panose="02020603050405020304" pitchFamily="18" charset="0"/>
                <a:cs typeface="Times New Roman" panose="02020603050405020304" pitchFamily="18" charset="0"/>
              </a:rPr>
              <a:t>T</a:t>
            </a:r>
            <a:r>
              <a:rPr lang="en-US" sz="2000" b="0" i="0" dirty="0">
                <a:solidFill>
                  <a:srgbClr val="000000"/>
                </a:solidFill>
                <a:effectLst/>
                <a:latin typeface="Times New Roman" panose="02020603050405020304" pitchFamily="18" charset="0"/>
                <a:cs typeface="Times New Roman" panose="02020603050405020304" pitchFamily="18" charset="0"/>
              </a:rPr>
              <a:t>he working process of the RL, we need to consider two main things:</a:t>
            </a:r>
          </a:p>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dirty="0">
                <a:solidFill>
                  <a:srgbClr val="000000"/>
                </a:solidFill>
                <a:effectLst/>
                <a:latin typeface="Times New Roman" panose="02020603050405020304" pitchFamily="18" charset="0"/>
                <a:cs typeface="Times New Roman" panose="02020603050405020304" pitchFamily="18" charset="0"/>
              </a:rPr>
              <a:t>Environment:</a:t>
            </a:r>
            <a:r>
              <a:rPr lang="en-US" sz="2000" b="0" dirty="0">
                <a:solidFill>
                  <a:srgbClr val="000000"/>
                </a:solidFill>
                <a:effectLst/>
                <a:latin typeface="Times New Roman" panose="02020603050405020304" pitchFamily="18" charset="0"/>
                <a:cs typeface="Times New Roman" panose="02020603050405020304" pitchFamily="18" charset="0"/>
              </a:rPr>
              <a:t> It can be anything such as a room, maze, football ground, etc.</a:t>
            </a:r>
          </a:p>
          <a:p>
            <a:pPr algn="just">
              <a:buFont typeface="Arial" panose="020B0604020202020204" pitchFamily="34" charset="0"/>
              <a:buChar char="•"/>
            </a:pPr>
            <a:r>
              <a:rPr lang="en-US" sz="2000" b="1" dirty="0">
                <a:solidFill>
                  <a:srgbClr val="000000"/>
                </a:solidFill>
                <a:effectLst/>
                <a:latin typeface="Times New Roman" panose="02020603050405020304" pitchFamily="18" charset="0"/>
                <a:cs typeface="Times New Roman" panose="02020603050405020304" pitchFamily="18" charset="0"/>
              </a:rPr>
              <a:t>Agent:</a:t>
            </a:r>
            <a:r>
              <a:rPr lang="en-US" sz="2000" b="0" dirty="0">
                <a:solidFill>
                  <a:srgbClr val="000000"/>
                </a:solidFill>
                <a:effectLst/>
                <a:latin typeface="Times New Roman" panose="02020603050405020304" pitchFamily="18" charset="0"/>
                <a:cs typeface="Times New Roman" panose="02020603050405020304" pitchFamily="18" charset="0"/>
              </a:rPr>
              <a:t> An intelligent agent such as AI robot.</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Let's take an example of a maze environment that the agent needs to explore. Consider the below image:</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CA93DE8-AE77-435B-82AF-4E12D3438F27}"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i="0" dirty="0">
              <a:solidFill>
                <a:srgbClr val="610B38"/>
              </a:solidFill>
              <a:effectLst/>
              <a:latin typeface="Times New Roman" panose="02020603050405020304" pitchFamily="18" charset="0"/>
              <a:cs typeface="Times New Roman" panose="02020603050405020304" pitchFamily="18" charset="0"/>
            </a:endParaRPr>
          </a:p>
          <a:p>
            <a:pPr algn="ctr">
              <a:spcBef>
                <a:spcPct val="0"/>
              </a:spcBef>
              <a:defRPr/>
            </a:pPr>
            <a:r>
              <a:rPr lang="en-IN" sz="2800" b="1" i="0" dirty="0">
                <a:solidFill>
                  <a:srgbClr val="610B38"/>
                </a:solidFill>
                <a:effectLst/>
                <a:latin typeface="Times New Roman" panose="02020603050405020304" pitchFamily="18" charset="0"/>
                <a:cs typeface="Times New Roman" panose="02020603050405020304" pitchFamily="18" charset="0"/>
              </a:rPr>
              <a:t>WORKING REINFORCEMENT LEARNING </a:t>
            </a:r>
          </a:p>
          <a:p>
            <a:pPr lvl="0" algn="ctr">
              <a:spcBef>
                <a:spcPct val="0"/>
              </a:spcBef>
              <a:defRPr/>
            </a:pPr>
            <a:endParaRPr lang="en-US" sz="3200" b="1" dirty="0">
              <a:latin typeface="Times New Roman" pitchFamily="18" charset="0"/>
              <a:cs typeface="Times New Roman" pitchFamily="18" charset="0"/>
            </a:endParaRPr>
          </a:p>
        </p:txBody>
      </p:sp>
      <p:sp>
        <p:nvSpPr>
          <p:cNvPr id="9" name="Footer Placeholder 4"/>
          <p:cNvSpPr>
            <a:spLocks noGrp="1"/>
          </p:cNvSpPr>
          <p:nvPr>
            <p:ph type="ftr" sz="quarter" idx="11"/>
          </p:nvPr>
        </p:nvSpPr>
        <p:spPr>
          <a:xfrm>
            <a:off x="1828800" y="6553200"/>
            <a:ext cx="5715000" cy="168275"/>
          </a:xfrm>
        </p:spPr>
        <p:txBody>
          <a:bodyPr/>
          <a:lstStyle/>
          <a:p>
            <a:r>
              <a:rPr lang="en-US" smtClean="0"/>
              <a:t>Ms. Barkha Bhardwaj      ACSML0601     Machine Learning     Unit 5</a:t>
            </a:r>
            <a:endParaRPr lang="en-US" dirty="0"/>
          </a:p>
        </p:txBody>
      </p:sp>
      <p:pic>
        <p:nvPicPr>
          <p:cNvPr id="2050" name="Picture 2" descr="How does Reinforcement Learning Works">
            <a:extLst>
              <a:ext uri="{FF2B5EF4-FFF2-40B4-BE49-F238E27FC236}">
                <a16:creationId xmlns="" xmlns:a16="http://schemas.microsoft.com/office/drawing/2014/main" id="{636816B2-6725-4838-91FE-56046A5D8F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14550" y="3657601"/>
            <a:ext cx="5143500" cy="2895599"/>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1.png">
            <a:extLst>
              <a:ext uri="{FF2B5EF4-FFF2-40B4-BE49-F238E27FC236}">
                <a16:creationId xmlns="" xmlns:a16="http://schemas.microsoft.com/office/drawing/2014/main" id="{35D1FD6F-F0E4-5F08-D5D3-18CBA6B12DDC}"/>
              </a:ext>
            </a:extLst>
          </p:cNvPr>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95400"/>
            <a:ext cx="8229600" cy="4572000"/>
          </a:xfrm>
        </p:spPr>
        <p:txBody>
          <a:bodyPr>
            <a:noAutofit/>
          </a:bodyPr>
          <a:lstStyle/>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In the above image, the agent is at the very first block of the maze. The maze is consisting of an S</a:t>
            </a:r>
            <a:r>
              <a:rPr lang="en-US" sz="2000" b="0" i="0" baseline="-25000" dirty="0">
                <a:solidFill>
                  <a:srgbClr val="000000"/>
                </a:solidFill>
                <a:effectLst/>
                <a:latin typeface="Times New Roman" panose="02020603050405020304" pitchFamily="18" charset="0"/>
                <a:cs typeface="Times New Roman" panose="02020603050405020304" pitchFamily="18" charset="0"/>
              </a:rPr>
              <a:t>6</a:t>
            </a:r>
            <a:r>
              <a:rPr lang="en-US" sz="2000" b="0" i="0" dirty="0">
                <a:solidFill>
                  <a:srgbClr val="000000"/>
                </a:solidFill>
                <a:effectLst/>
                <a:latin typeface="Times New Roman" panose="02020603050405020304" pitchFamily="18" charset="0"/>
                <a:cs typeface="Times New Roman" panose="02020603050405020304" pitchFamily="18" charset="0"/>
              </a:rPr>
              <a:t> block, which is a </a:t>
            </a:r>
            <a:r>
              <a:rPr lang="en-US" sz="2000" b="1" i="0" dirty="0">
                <a:solidFill>
                  <a:srgbClr val="000000"/>
                </a:solidFill>
                <a:effectLst/>
                <a:latin typeface="Times New Roman" panose="02020603050405020304" pitchFamily="18" charset="0"/>
                <a:cs typeface="Times New Roman" panose="02020603050405020304" pitchFamily="18" charset="0"/>
              </a:rPr>
              <a:t>wall</a:t>
            </a:r>
            <a:r>
              <a:rPr lang="en-US" sz="2000" b="0" i="0" dirty="0">
                <a:solidFill>
                  <a:srgbClr val="000000"/>
                </a:solidFill>
                <a:effectLst/>
                <a:latin typeface="Times New Roman" panose="02020603050405020304" pitchFamily="18" charset="0"/>
                <a:cs typeface="Times New Roman" panose="02020603050405020304" pitchFamily="18" charset="0"/>
              </a:rPr>
              <a:t>, S</a:t>
            </a:r>
            <a:r>
              <a:rPr lang="en-US" sz="2000" b="0" i="0" baseline="-25000" dirty="0">
                <a:solidFill>
                  <a:srgbClr val="000000"/>
                </a:solidFill>
                <a:effectLst/>
                <a:latin typeface="Times New Roman" panose="02020603050405020304" pitchFamily="18" charset="0"/>
                <a:cs typeface="Times New Roman" panose="02020603050405020304" pitchFamily="18" charset="0"/>
              </a:rPr>
              <a:t>8</a:t>
            </a:r>
            <a:r>
              <a:rPr lang="en-US" sz="2000" b="0" i="0" dirty="0">
                <a:solidFill>
                  <a:srgbClr val="000000"/>
                </a:solidFill>
                <a:effectLst/>
                <a:latin typeface="Times New Roman" panose="02020603050405020304" pitchFamily="18" charset="0"/>
                <a:cs typeface="Times New Roman" panose="02020603050405020304" pitchFamily="18" charset="0"/>
              </a:rPr>
              <a:t> a </a:t>
            </a:r>
            <a:r>
              <a:rPr lang="en-US" sz="2000" b="1" i="0" dirty="0">
                <a:solidFill>
                  <a:srgbClr val="000000"/>
                </a:solidFill>
                <a:effectLst/>
                <a:latin typeface="Times New Roman" panose="02020603050405020304" pitchFamily="18" charset="0"/>
                <a:cs typeface="Times New Roman" panose="02020603050405020304" pitchFamily="18" charset="0"/>
              </a:rPr>
              <a:t>fire pit</a:t>
            </a:r>
            <a:r>
              <a:rPr lang="en-US" sz="2000" b="0" i="0" dirty="0">
                <a:solidFill>
                  <a:srgbClr val="000000"/>
                </a:solidFill>
                <a:effectLst/>
                <a:latin typeface="Times New Roman" panose="02020603050405020304" pitchFamily="18" charset="0"/>
                <a:cs typeface="Times New Roman" panose="02020603050405020304" pitchFamily="18" charset="0"/>
              </a:rPr>
              <a:t>, and S</a:t>
            </a:r>
            <a:r>
              <a:rPr lang="en-US" sz="2000" b="0" i="0" baseline="-25000" dirty="0">
                <a:solidFill>
                  <a:srgbClr val="000000"/>
                </a:solidFill>
                <a:effectLst/>
                <a:latin typeface="Times New Roman" panose="02020603050405020304" pitchFamily="18" charset="0"/>
                <a:cs typeface="Times New Roman" panose="02020603050405020304" pitchFamily="18" charset="0"/>
              </a:rPr>
              <a:t>4</a:t>
            </a:r>
            <a:r>
              <a:rPr lang="en-US" sz="2000" b="0" i="0" dirty="0">
                <a:solidFill>
                  <a:srgbClr val="000000"/>
                </a:solidFill>
                <a:effectLst/>
                <a:latin typeface="Times New Roman" panose="02020603050405020304" pitchFamily="18" charset="0"/>
                <a:cs typeface="Times New Roman" panose="02020603050405020304" pitchFamily="18" charset="0"/>
              </a:rPr>
              <a:t> a </a:t>
            </a:r>
            <a:r>
              <a:rPr lang="en-US" sz="2000" b="1" i="0" dirty="0">
                <a:solidFill>
                  <a:srgbClr val="000000"/>
                </a:solidFill>
                <a:effectLst/>
                <a:latin typeface="Times New Roman" panose="02020603050405020304" pitchFamily="18" charset="0"/>
                <a:cs typeface="Times New Roman" panose="02020603050405020304" pitchFamily="18" charset="0"/>
              </a:rPr>
              <a:t>diamond block.</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agent cannot cross the S</a:t>
            </a:r>
            <a:r>
              <a:rPr lang="en-US" sz="2000" b="0" i="0" baseline="-25000" dirty="0">
                <a:solidFill>
                  <a:srgbClr val="000000"/>
                </a:solidFill>
                <a:effectLst/>
                <a:latin typeface="Times New Roman" panose="02020603050405020304" pitchFamily="18" charset="0"/>
                <a:cs typeface="Times New Roman" panose="02020603050405020304" pitchFamily="18" charset="0"/>
              </a:rPr>
              <a:t>6</a:t>
            </a:r>
            <a:r>
              <a:rPr lang="en-US" sz="2000" b="0" i="0" dirty="0">
                <a:solidFill>
                  <a:srgbClr val="000000"/>
                </a:solidFill>
                <a:effectLst/>
                <a:latin typeface="Times New Roman" panose="02020603050405020304" pitchFamily="18" charset="0"/>
                <a:cs typeface="Times New Roman" panose="02020603050405020304" pitchFamily="18" charset="0"/>
              </a:rPr>
              <a:t> block, as it is a solid wall. If the agent reaches the S</a:t>
            </a:r>
            <a:r>
              <a:rPr lang="en-US" sz="2000" b="0" i="0" baseline="-25000" dirty="0">
                <a:solidFill>
                  <a:srgbClr val="000000"/>
                </a:solidFill>
                <a:effectLst/>
                <a:latin typeface="Times New Roman" panose="02020603050405020304" pitchFamily="18" charset="0"/>
                <a:cs typeface="Times New Roman" panose="02020603050405020304" pitchFamily="18" charset="0"/>
              </a:rPr>
              <a:t>4</a:t>
            </a:r>
            <a:r>
              <a:rPr lang="en-US" sz="2000" b="0" i="0" dirty="0">
                <a:solidFill>
                  <a:srgbClr val="000000"/>
                </a:solidFill>
                <a:effectLst/>
                <a:latin typeface="Times New Roman" panose="02020603050405020304" pitchFamily="18" charset="0"/>
                <a:cs typeface="Times New Roman" panose="02020603050405020304" pitchFamily="18" charset="0"/>
              </a:rPr>
              <a:t> block, then get the </a:t>
            </a:r>
            <a:r>
              <a:rPr lang="en-US" sz="2000" b="1" i="0" dirty="0">
                <a:solidFill>
                  <a:srgbClr val="000000"/>
                </a:solidFill>
                <a:effectLst/>
                <a:latin typeface="Times New Roman" panose="02020603050405020304" pitchFamily="18" charset="0"/>
                <a:cs typeface="Times New Roman" panose="02020603050405020304" pitchFamily="18" charset="0"/>
              </a:rPr>
              <a:t>+1 reward; </a:t>
            </a:r>
            <a:r>
              <a:rPr lang="en-US" sz="2000" b="0" i="0" dirty="0">
                <a:solidFill>
                  <a:srgbClr val="000000"/>
                </a:solidFill>
                <a:effectLst/>
                <a:latin typeface="Times New Roman" panose="02020603050405020304" pitchFamily="18" charset="0"/>
                <a:cs typeface="Times New Roman" panose="02020603050405020304" pitchFamily="18" charset="0"/>
              </a:rPr>
              <a:t>if it reaches the fire pit, then gets </a:t>
            </a:r>
            <a:r>
              <a:rPr lang="en-US" sz="2000" b="1" i="0" dirty="0">
                <a:solidFill>
                  <a:srgbClr val="000000"/>
                </a:solidFill>
                <a:effectLst/>
                <a:latin typeface="Times New Roman" panose="02020603050405020304" pitchFamily="18" charset="0"/>
                <a:cs typeface="Times New Roman" panose="02020603050405020304" pitchFamily="18" charset="0"/>
              </a:rPr>
              <a:t>-1 reward point</a:t>
            </a:r>
            <a:r>
              <a:rPr lang="en-US" sz="2000" b="0" i="0" dirty="0">
                <a:solidFill>
                  <a:srgbClr val="000000"/>
                </a:solidFill>
                <a:effectLst/>
                <a:latin typeface="Times New Roman" panose="02020603050405020304" pitchFamily="18" charset="0"/>
                <a:cs typeface="Times New Roman" panose="02020603050405020304" pitchFamily="18" charset="0"/>
              </a:rPr>
              <a:t>. It can take four actions</a:t>
            </a:r>
            <a:r>
              <a:rPr lang="en-US" sz="2000" b="1" i="0" dirty="0">
                <a:solidFill>
                  <a:srgbClr val="000000"/>
                </a:solidFill>
                <a:effectLst/>
                <a:latin typeface="Times New Roman" panose="02020603050405020304" pitchFamily="18" charset="0"/>
                <a:cs typeface="Times New Roman" panose="02020603050405020304" pitchFamily="18" charset="0"/>
              </a:rPr>
              <a:t>: move up, move down, move left, and move right.</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r>
              <a:rPr lang="en-US" sz="2000" b="0" i="0" dirty="0">
                <a:solidFill>
                  <a:srgbClr val="000000"/>
                </a:solidFill>
                <a:effectLst/>
                <a:latin typeface="Times New Roman" panose="02020603050405020304" pitchFamily="18" charset="0"/>
                <a:cs typeface="Times New Roman" panose="02020603050405020304" pitchFamily="18" charset="0"/>
              </a:rPr>
              <a:t>The agent can take any path to reach to the final point, but he needs to make it in possible fewer steps. Suppose the agent considers the path </a:t>
            </a:r>
            <a:r>
              <a:rPr lang="en-US" sz="2000" b="1" i="0" dirty="0">
                <a:solidFill>
                  <a:srgbClr val="000000"/>
                </a:solidFill>
                <a:effectLst/>
                <a:latin typeface="Times New Roman" panose="02020603050405020304" pitchFamily="18" charset="0"/>
                <a:cs typeface="Times New Roman" panose="02020603050405020304" pitchFamily="18" charset="0"/>
              </a:rPr>
              <a:t>S9-S5-S1-S2-S3</a:t>
            </a:r>
            <a:r>
              <a:rPr lang="en-US" sz="2000" b="0" i="0" dirty="0">
                <a:solidFill>
                  <a:srgbClr val="000000"/>
                </a:solidFill>
                <a:effectLst/>
                <a:latin typeface="Times New Roman" panose="02020603050405020304" pitchFamily="18" charset="0"/>
                <a:cs typeface="Times New Roman" panose="02020603050405020304" pitchFamily="18" charset="0"/>
              </a:rPr>
              <a:t>, so he will get the +1-reward point.</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F300EB1-3155-4FE8-A062-E11CE65B9CE1}"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i="0" dirty="0">
                <a:solidFill>
                  <a:srgbClr val="610B38"/>
                </a:solidFill>
                <a:effectLst/>
                <a:latin typeface="Times New Roman" panose="02020603050405020304" pitchFamily="18" charset="0"/>
                <a:cs typeface="Times New Roman" panose="02020603050405020304" pitchFamily="18" charset="0"/>
              </a:rPr>
              <a:t>WORKING REINFORCEMENT 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B5AE56DC-9B3C-5723-0DC5-C943F35AD7BC}"/>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55263"/>
            <a:ext cx="8229600" cy="1752600"/>
          </a:xfrm>
        </p:spPr>
        <p:txBody>
          <a:bodyPr>
            <a:noAutofit/>
          </a:bodyPr>
          <a:lstStyle/>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The agent will try to remember the preceding steps that it has taken to reach the final step. To memorize the steps, it assigns 1 value to each previous step. </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Consider the below step:</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71D77A9-C672-43A9-89A3-D012FBC1C31F}"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i="0" dirty="0">
                <a:solidFill>
                  <a:srgbClr val="610B38"/>
                </a:solidFill>
                <a:effectLst/>
                <a:latin typeface="Times New Roman" panose="02020603050405020304" pitchFamily="18" charset="0"/>
                <a:cs typeface="Times New Roman" panose="02020603050405020304" pitchFamily="18" charset="0"/>
              </a:rPr>
              <a:t>WORKING REINFORCEMENT 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3074" name="Picture 2" descr="How does Reinforcement Learning Works">
            <a:extLst>
              <a:ext uri="{FF2B5EF4-FFF2-40B4-BE49-F238E27FC236}">
                <a16:creationId xmlns="" xmlns:a16="http://schemas.microsoft.com/office/drawing/2014/main" id="{92CBF04A-E1DE-48E8-843D-0E11179975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750" y="2414986"/>
            <a:ext cx="4762500" cy="38100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1.png">
            <a:extLst>
              <a:ext uri="{FF2B5EF4-FFF2-40B4-BE49-F238E27FC236}">
                <a16:creationId xmlns="" xmlns:a16="http://schemas.microsoft.com/office/drawing/2014/main" id="{52C48B73-7A18-7AF9-230B-C0E1108B17DB}"/>
              </a:ext>
            </a:extLst>
          </p:cNvPr>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49D8BAC9-EFE9-4D3E-9556-1313DFB1AFB4}" type="datetime1">
              <a:rPr lang="en-US" smtClean="0"/>
              <a:t>4/27/2023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4</a:t>
            </a:fld>
            <a:endParaRPr lang="en-US"/>
          </a:p>
        </p:txBody>
      </p:sp>
      <p:sp>
        <p:nvSpPr>
          <p:cNvPr id="7" name="Title 1"/>
          <p:cNvSpPr txBox="1">
            <a:spLocks/>
          </p:cNvSpPr>
          <p:nvPr/>
        </p:nvSpPr>
        <p:spPr>
          <a:xfrm>
            <a:off x="1524000" y="-5080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000" b="1" dirty="0"/>
              <a:t>Subject Syllabus </a:t>
            </a:r>
            <a:endParaRPr kumimoji="0" lang="en-US" sz="3000" b="1" i="0" u="none" strike="noStrike" kern="1200" cap="none" spc="0" normalizeH="0" baseline="0" noProof="0" dirty="0">
              <a:ln>
                <a:noFill/>
              </a:ln>
              <a:solidFill>
                <a:schemeClr val="dk1"/>
              </a:solidFill>
              <a:effectLst/>
              <a:uLnTx/>
              <a:uFillTx/>
            </a:endParaRPr>
          </a:p>
        </p:txBody>
      </p:sp>
      <p:pic>
        <p:nvPicPr>
          <p:cNvPr id="3" name="Picture 2">
            <a:extLst>
              <a:ext uri="{FF2B5EF4-FFF2-40B4-BE49-F238E27FC236}">
                <a16:creationId xmlns="" xmlns:a16="http://schemas.microsoft.com/office/drawing/2014/main" id="{1DF98629-2ADB-9F3E-E822-2F9E186E8A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7937"/>
            <a:ext cx="1381125" cy="769938"/>
          </a:xfrm>
          <a:prstGeom prst="rect">
            <a:avLst/>
          </a:prstGeom>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6250" y="990600"/>
            <a:ext cx="8286750" cy="26670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6250" y="3505200"/>
            <a:ext cx="82677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90137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0" y="914400"/>
            <a:ext cx="8229600" cy="1981200"/>
          </a:xfrm>
        </p:spPr>
        <p:txBody>
          <a:bodyPr>
            <a:noAutofit/>
          </a:bodyPr>
          <a:lstStyle/>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Now, the agent has successfully stored the previous steps assigning the 1 value to each previous block. But what will the agent do if he starts moving from the block, which has 1 value block on both sides? </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Consider the below diagram:</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0C9D116-0B14-42B5-828D-3B67497150F6}"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i="0" dirty="0">
                <a:solidFill>
                  <a:srgbClr val="610B38"/>
                </a:solidFill>
                <a:effectLst/>
                <a:latin typeface="Times New Roman" panose="02020603050405020304" pitchFamily="18" charset="0"/>
                <a:cs typeface="Times New Roman" panose="02020603050405020304" pitchFamily="18" charset="0"/>
              </a:rPr>
              <a:t>WORKING REINFORCEMENT 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4098" name="Picture 2" descr="How does Reinforcement Learning Works">
            <a:extLst>
              <a:ext uri="{FF2B5EF4-FFF2-40B4-BE49-F238E27FC236}">
                <a16:creationId xmlns="" xmlns:a16="http://schemas.microsoft.com/office/drawing/2014/main" id="{0B4D4E0C-5876-46EA-9674-92D08C78B9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6062" y="3076575"/>
            <a:ext cx="3571875" cy="285750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11.png">
            <a:extLst>
              <a:ext uri="{FF2B5EF4-FFF2-40B4-BE49-F238E27FC236}">
                <a16:creationId xmlns="" xmlns:a16="http://schemas.microsoft.com/office/drawing/2014/main" id="{A7D70060-78DB-DB1F-9285-121CC3E5123A}"/>
              </a:ext>
            </a:extLst>
          </p:cNvPr>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marL="0" indent="0" algn="just">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It will be a difficult condition for the agent whether he should go up or down as each block has the same value. So, the above approach is not suitable for the agent to reach the destination. </a:t>
            </a:r>
          </a:p>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Hence to solve the problem, we will use the </a:t>
            </a:r>
            <a:r>
              <a:rPr lang="en-US" sz="2000" b="1" i="0" dirty="0">
                <a:effectLst/>
                <a:latin typeface="Times New Roman" panose="02020603050405020304" pitchFamily="18" charset="0"/>
                <a:cs typeface="Times New Roman" panose="02020603050405020304" pitchFamily="18" charset="0"/>
              </a:rPr>
              <a:t>Bellman equation</a:t>
            </a:r>
            <a:r>
              <a:rPr lang="en-US" sz="2000" b="0" i="0" dirty="0">
                <a:solidFill>
                  <a:srgbClr val="000000"/>
                </a:solidFill>
                <a:effectLst/>
                <a:latin typeface="Times New Roman" panose="02020603050405020304" pitchFamily="18" charset="0"/>
                <a:cs typeface="Times New Roman" panose="02020603050405020304" pitchFamily="18" charset="0"/>
              </a:rPr>
              <a:t>, which is the main concept behind reinforcement learning.</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19D82A9E-764B-4196-81B1-BD23EBA07065}"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i="0" dirty="0">
                <a:solidFill>
                  <a:srgbClr val="610B38"/>
                </a:solidFill>
                <a:effectLst/>
                <a:latin typeface="Times New Roman" panose="02020603050405020304" pitchFamily="18" charset="0"/>
                <a:cs typeface="Times New Roman" panose="02020603050405020304" pitchFamily="18" charset="0"/>
              </a:rPr>
              <a:t>WORKING REINFORCEMENT 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BBA6D526-34B1-85B4-24AF-E59B143DB69C}"/>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Bellman equation Reinforcement learning algorithm.</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working of Reinforcement learning</a:t>
            </a:r>
          </a:p>
          <a:p>
            <a:pPr algn="ctr">
              <a:buNone/>
            </a:pPr>
            <a:endParaRPr lang="en-US" sz="2400" dirty="0"/>
          </a:p>
        </p:txBody>
      </p:sp>
      <p:sp>
        <p:nvSpPr>
          <p:cNvPr id="4" name="Date Placeholder 3"/>
          <p:cNvSpPr>
            <a:spLocks noGrp="1"/>
          </p:cNvSpPr>
          <p:nvPr>
            <p:ph type="dt" sz="half" idx="10"/>
          </p:nvPr>
        </p:nvSpPr>
        <p:spPr/>
        <p:txBody>
          <a:bodyPr/>
          <a:lstStyle/>
          <a:p>
            <a:fld id="{6B9919B9-75DC-4818-9FA0-06C1095D9977}"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324554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E785F8-0D64-405F-86A4-F3905B739E2E}"/>
              </a:ext>
            </a:extLst>
          </p:cNvPr>
          <p:cNvSpPr>
            <a:spLocks noGrp="1"/>
          </p:cNvSpPr>
          <p:nvPr>
            <p:ph idx="1"/>
          </p:nvPr>
        </p:nvSpPr>
        <p:spPr/>
        <p:txBody>
          <a:bodyPr>
            <a:normAutofit/>
          </a:bodyPr>
          <a:lstStyle/>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Bellman equation was introduced by the Mathematician </a:t>
            </a:r>
            <a:r>
              <a:rPr lang="en-US" sz="2000" b="1" i="0" dirty="0">
                <a:solidFill>
                  <a:srgbClr val="333333"/>
                </a:solidFill>
                <a:effectLst/>
                <a:latin typeface="Times New Roman" panose="02020603050405020304" pitchFamily="18" charset="0"/>
                <a:cs typeface="Times New Roman" panose="02020603050405020304" pitchFamily="18" charset="0"/>
              </a:rPr>
              <a:t>Richard Ernest Bellman in the year 1953</a:t>
            </a:r>
            <a:r>
              <a:rPr lang="en-US" sz="2000" b="0" i="0" dirty="0">
                <a:solidFill>
                  <a:srgbClr val="333333"/>
                </a:solidFill>
                <a:effectLst/>
                <a:latin typeface="Times New Roman" panose="02020603050405020304" pitchFamily="18" charset="0"/>
                <a:cs typeface="Times New Roman" panose="02020603050405020304" pitchFamily="18" charset="0"/>
              </a:rPr>
              <a:t>, and hence it is called as a Bellman equation. </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It is associated with dynamic programming and used to calculate the values of a decision problem at a certain point by including the values of previous states.</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It is a way of calculating the value functions in dynamic programming or environment that leads to modern reinforcement learning.</a:t>
            </a:r>
          </a:p>
          <a:p>
            <a:endParaRPr lang="en-IN" dirty="0"/>
          </a:p>
        </p:txBody>
      </p:sp>
      <p:sp>
        <p:nvSpPr>
          <p:cNvPr id="4" name="Date Placeholder 3">
            <a:extLst>
              <a:ext uri="{FF2B5EF4-FFF2-40B4-BE49-F238E27FC236}">
                <a16:creationId xmlns="" xmlns:a16="http://schemas.microsoft.com/office/drawing/2014/main" id="{89C34AA9-7699-4C21-8179-813E87FEA394}"/>
              </a:ext>
            </a:extLst>
          </p:cNvPr>
          <p:cNvSpPr>
            <a:spLocks noGrp="1"/>
          </p:cNvSpPr>
          <p:nvPr>
            <p:ph type="dt" sz="half" idx="10"/>
          </p:nvPr>
        </p:nvSpPr>
        <p:spPr/>
        <p:txBody>
          <a:bodyPr/>
          <a:lstStyle/>
          <a:p>
            <a:fld id="{C3AAD3E3-D397-4982-B350-AE9522FA3E4D}" type="datetime1">
              <a:rPr lang="en-US" smtClean="0"/>
              <a:t>4/27/2023</a:t>
            </a:fld>
            <a:endParaRPr lang="en-US"/>
          </a:p>
        </p:txBody>
      </p:sp>
      <p:sp>
        <p:nvSpPr>
          <p:cNvPr id="5" name="Footer Placeholder 4">
            <a:extLst>
              <a:ext uri="{FF2B5EF4-FFF2-40B4-BE49-F238E27FC236}">
                <a16:creationId xmlns=""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43</a:t>
            </a:fld>
            <a:endParaRPr lang="en-US"/>
          </a:p>
        </p:txBody>
      </p:sp>
      <p:sp>
        <p:nvSpPr>
          <p:cNvPr id="7" name="Title 1">
            <a:extLst>
              <a:ext uri="{FF2B5EF4-FFF2-40B4-BE49-F238E27FC236}">
                <a16:creationId xmlns=""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solidFill>
                  <a:srgbClr val="610B38"/>
                </a:solidFill>
                <a:latin typeface="Times New Roman" panose="02020603050405020304" pitchFamily="18" charset="0"/>
                <a:cs typeface="Times New Roman" panose="02020603050405020304" pitchFamily="18" charset="0"/>
              </a:rPr>
              <a:t>BELLMAN’s EQUATION</a:t>
            </a:r>
            <a:r>
              <a:rPr lang="en-IN" sz="2800" b="1" i="0" dirty="0">
                <a:solidFill>
                  <a:srgbClr val="610B38"/>
                </a:solidFill>
                <a:effectLst/>
                <a:latin typeface="Times New Roman" panose="02020603050405020304" pitchFamily="18" charset="0"/>
                <a:cs typeface="Times New Roman" panose="02020603050405020304" pitchFamily="18" charset="0"/>
              </a:rPr>
              <a:t> </a:t>
            </a:r>
          </a:p>
        </p:txBody>
      </p:sp>
      <p:pic>
        <p:nvPicPr>
          <p:cNvPr id="9" name="Picture 8" descr="Logo11.png">
            <a:extLst>
              <a:ext uri="{FF2B5EF4-FFF2-40B4-BE49-F238E27FC236}">
                <a16:creationId xmlns="" xmlns:a16="http://schemas.microsoft.com/office/drawing/2014/main" id="{AEBDB7C1-9DE6-DA01-B937-57E2326F8F1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4316428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E785F8-0D64-405F-86A4-F3905B739E2E}"/>
              </a:ext>
            </a:extLst>
          </p:cNvPr>
          <p:cNvSpPr>
            <a:spLocks noGrp="1"/>
          </p:cNvSpPr>
          <p:nvPr>
            <p:ph idx="1"/>
          </p:nvPr>
        </p:nvSpPr>
        <p:spPr>
          <a:xfrm>
            <a:off x="609600" y="914400"/>
            <a:ext cx="8229600" cy="5441950"/>
          </a:xfrm>
        </p:spPr>
        <p:txBody>
          <a:bodyPr>
            <a:normAutofit/>
          </a:bodyPr>
          <a:lstStyle/>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The key-elements used in Bellman equations are:</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Action performed by the agent is referred to as "a"</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State occurred by performing the action is "s."</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reward/feedback obtained for each good and bad action is "R."</a:t>
            </a: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A discount factor is Gamma "γ.“</a:t>
            </a:r>
          </a:p>
          <a:p>
            <a:pPr algn="just">
              <a:buFont typeface="Arial" panose="020B0604020202020204" pitchFamily="34" charset="0"/>
              <a:buChar char="•"/>
            </a:pPr>
            <a:endParaRPr lang="en-US" sz="20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The Bellman equation can be written as:</a:t>
            </a:r>
            <a:endParaRPr lang="en-US" sz="20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pt-BR" sz="2000" b="0" i="0" dirty="0">
                <a:solidFill>
                  <a:srgbClr val="000000"/>
                </a:solidFill>
                <a:effectLst/>
                <a:latin typeface="Times New Roman" panose="02020603050405020304" pitchFamily="18" charset="0"/>
                <a:cs typeface="Times New Roman" panose="02020603050405020304" pitchFamily="18" charset="0"/>
              </a:rPr>
              <a:t>V(s) = max [R(s,a) + γV(s`)]  </a:t>
            </a:r>
          </a:p>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Where,</a:t>
            </a: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V(s)= value calculated at a particular point.</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R(</a:t>
            </a:r>
            <a:r>
              <a:rPr lang="en-US" sz="2000" b="1" i="0" dirty="0" err="1">
                <a:solidFill>
                  <a:srgbClr val="333333"/>
                </a:solidFill>
                <a:effectLst/>
                <a:latin typeface="Times New Roman" panose="02020603050405020304" pitchFamily="18" charset="0"/>
                <a:cs typeface="Times New Roman" panose="02020603050405020304" pitchFamily="18" charset="0"/>
              </a:rPr>
              <a:t>s,a</a:t>
            </a:r>
            <a:r>
              <a:rPr lang="en-US" sz="2000" b="1" i="0" dirty="0">
                <a:solidFill>
                  <a:srgbClr val="333333"/>
                </a:solidFill>
                <a:effectLst/>
                <a:latin typeface="Times New Roman" panose="02020603050405020304" pitchFamily="18" charset="0"/>
                <a:cs typeface="Times New Roman" panose="02020603050405020304" pitchFamily="18" charset="0"/>
              </a:rPr>
              <a:t>) = Reward at a particular state s by performing an action.</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γ = Discount factor</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V(s`) = The value at the previous state.</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buNone/>
            </a:pPr>
            <a:endParaRPr lang="pt-BR" sz="2400" b="0" i="0" dirty="0">
              <a:solidFill>
                <a:srgbClr val="000000"/>
              </a:solidFill>
              <a:effectLst/>
            </a:endParaRPr>
          </a:p>
          <a:p>
            <a:pPr marL="0" indent="0" algn="just">
              <a:buNone/>
            </a:pPr>
            <a:endParaRPr lang="en-US" sz="2400" b="0" i="0" dirty="0">
              <a:solidFill>
                <a:srgbClr val="000000"/>
              </a:solidFill>
              <a:effectLst/>
            </a:endParaRPr>
          </a:p>
          <a:p>
            <a:endParaRPr lang="en-IN" dirty="0"/>
          </a:p>
        </p:txBody>
      </p:sp>
      <p:sp>
        <p:nvSpPr>
          <p:cNvPr id="4" name="Date Placeholder 3">
            <a:extLst>
              <a:ext uri="{FF2B5EF4-FFF2-40B4-BE49-F238E27FC236}">
                <a16:creationId xmlns="" xmlns:a16="http://schemas.microsoft.com/office/drawing/2014/main" id="{89C34AA9-7699-4C21-8179-813E87FEA394}"/>
              </a:ext>
            </a:extLst>
          </p:cNvPr>
          <p:cNvSpPr>
            <a:spLocks noGrp="1"/>
          </p:cNvSpPr>
          <p:nvPr>
            <p:ph type="dt" sz="half" idx="10"/>
          </p:nvPr>
        </p:nvSpPr>
        <p:spPr/>
        <p:txBody>
          <a:bodyPr/>
          <a:lstStyle/>
          <a:p>
            <a:fld id="{8CFAB81B-A648-47A3-9BB0-BC8052E44F05}" type="datetime1">
              <a:rPr lang="en-US" smtClean="0"/>
              <a:t>4/27/2023</a:t>
            </a:fld>
            <a:endParaRPr lang="en-US"/>
          </a:p>
        </p:txBody>
      </p:sp>
      <p:sp>
        <p:nvSpPr>
          <p:cNvPr id="5" name="Footer Placeholder 4">
            <a:extLst>
              <a:ext uri="{FF2B5EF4-FFF2-40B4-BE49-F238E27FC236}">
                <a16:creationId xmlns=""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44</a:t>
            </a:fld>
            <a:endParaRPr lang="en-US"/>
          </a:p>
        </p:txBody>
      </p:sp>
      <p:sp>
        <p:nvSpPr>
          <p:cNvPr id="7" name="Title 1">
            <a:extLst>
              <a:ext uri="{FF2B5EF4-FFF2-40B4-BE49-F238E27FC236}">
                <a16:creationId xmlns=""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solidFill>
                  <a:srgbClr val="610B38"/>
                </a:solidFill>
                <a:latin typeface="Times New Roman" panose="02020603050405020304" pitchFamily="18" charset="0"/>
                <a:cs typeface="Times New Roman" panose="02020603050405020304" pitchFamily="18" charset="0"/>
              </a:rPr>
              <a:t>BELLMAN’s EQUATION</a:t>
            </a:r>
            <a:r>
              <a:rPr lang="en-IN" sz="2800" b="1" i="0" dirty="0">
                <a:solidFill>
                  <a:srgbClr val="610B38"/>
                </a:solidFill>
                <a:effectLst/>
                <a:latin typeface="Times New Roman" panose="02020603050405020304" pitchFamily="18" charset="0"/>
                <a:cs typeface="Times New Roman" panose="02020603050405020304" pitchFamily="18" charset="0"/>
              </a:rPr>
              <a:t> </a:t>
            </a:r>
          </a:p>
        </p:txBody>
      </p:sp>
      <p:pic>
        <p:nvPicPr>
          <p:cNvPr id="9" name="Picture 8" descr="Logo11.png">
            <a:extLst>
              <a:ext uri="{FF2B5EF4-FFF2-40B4-BE49-F238E27FC236}">
                <a16:creationId xmlns="" xmlns:a16="http://schemas.microsoft.com/office/drawing/2014/main" id="{D87FA7C4-2A23-6E41-234B-FC8D920C1FDF}"/>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6490722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E785F8-0D64-405F-86A4-F3905B739E2E}"/>
              </a:ext>
            </a:extLst>
          </p:cNvPr>
          <p:cNvSpPr>
            <a:spLocks noGrp="1"/>
          </p:cNvSpPr>
          <p:nvPr>
            <p:ph idx="1"/>
          </p:nvPr>
        </p:nvSpPr>
        <p:spPr>
          <a:xfrm>
            <a:off x="609600" y="990600"/>
            <a:ext cx="8229600" cy="4724400"/>
          </a:xfrm>
        </p:spPr>
        <p:txBody>
          <a:bodyPr>
            <a:normAutofit/>
          </a:bodyPr>
          <a:lstStyle/>
          <a:p>
            <a:pPr algn="just"/>
            <a:r>
              <a:rPr lang="en-US" sz="2000" dirty="0">
                <a:solidFill>
                  <a:srgbClr val="333333"/>
                </a:solidFill>
                <a:latin typeface="Times New Roman" panose="02020603050405020304" pitchFamily="18" charset="0"/>
                <a:cs typeface="Times New Roman" panose="02020603050405020304" pitchFamily="18" charset="0"/>
              </a:rPr>
              <a:t>U</a:t>
            </a:r>
            <a:r>
              <a:rPr lang="en-US" sz="2000" b="0" i="0" dirty="0">
                <a:solidFill>
                  <a:srgbClr val="333333"/>
                </a:solidFill>
                <a:effectLst/>
                <a:latin typeface="Times New Roman" panose="02020603050405020304" pitchFamily="18" charset="0"/>
                <a:cs typeface="Times New Roman" panose="02020603050405020304" pitchFamily="18" charset="0"/>
              </a:rPr>
              <a:t>sing the Bellman equation, we will find value at each state of the given environment. We will start from the block, which is next to the target block.</a:t>
            </a:r>
          </a:p>
          <a:p>
            <a:pPr marL="0" indent="0" algn="just">
              <a:buNone/>
            </a:pPr>
            <a:endParaRPr lang="en-US" sz="2000"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For 1st block:</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V(s3) = max [R(</a:t>
            </a:r>
            <a:r>
              <a:rPr lang="en-US" sz="2000" b="0" i="0" dirty="0" err="1">
                <a:solidFill>
                  <a:srgbClr val="333333"/>
                </a:solidFill>
                <a:effectLst/>
                <a:latin typeface="Times New Roman" panose="02020603050405020304" pitchFamily="18" charset="0"/>
                <a:cs typeface="Times New Roman" panose="02020603050405020304" pitchFamily="18" charset="0"/>
              </a:rPr>
              <a:t>s,a</a:t>
            </a:r>
            <a:r>
              <a:rPr lang="en-US" sz="2000" b="0" i="0" dirty="0">
                <a:solidFill>
                  <a:srgbClr val="333333"/>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γV</a:t>
            </a:r>
            <a:r>
              <a:rPr lang="en-US" sz="2000" b="0" i="0" dirty="0">
                <a:solidFill>
                  <a:srgbClr val="333333"/>
                </a:solidFill>
                <a:effectLst/>
                <a:latin typeface="Times New Roman" panose="02020603050405020304" pitchFamily="18" charset="0"/>
                <a:cs typeface="Times New Roman" panose="02020603050405020304" pitchFamily="18" charset="0"/>
              </a:rPr>
              <a:t>(s`)], here V(s')= 0 because there is no further state to move.</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V(s3)= max[R(</a:t>
            </a:r>
            <a:r>
              <a:rPr lang="en-US" sz="2000" b="0" i="0" dirty="0" err="1">
                <a:solidFill>
                  <a:srgbClr val="333333"/>
                </a:solidFill>
                <a:effectLst/>
                <a:latin typeface="Times New Roman" panose="02020603050405020304" pitchFamily="18" charset="0"/>
                <a:cs typeface="Times New Roman" panose="02020603050405020304" pitchFamily="18" charset="0"/>
              </a:rPr>
              <a:t>s,a</a:t>
            </a:r>
            <a:r>
              <a:rPr lang="en-US" sz="2000" b="0" i="0" dirty="0">
                <a:solidFill>
                  <a:srgbClr val="333333"/>
                </a:solidFill>
                <a:effectLst/>
                <a:latin typeface="Times New Roman" panose="02020603050405020304" pitchFamily="18" charset="0"/>
                <a:cs typeface="Times New Roman" panose="02020603050405020304" pitchFamily="18" charset="0"/>
              </a:rPr>
              <a:t>)]=&gt; V(s3)= max[1]=&gt; </a:t>
            </a:r>
            <a:r>
              <a:rPr lang="en-US" sz="2000" b="1" i="0" dirty="0">
                <a:solidFill>
                  <a:srgbClr val="333333"/>
                </a:solidFill>
                <a:effectLst/>
                <a:latin typeface="Times New Roman" panose="02020603050405020304" pitchFamily="18" charset="0"/>
                <a:cs typeface="Times New Roman" panose="02020603050405020304" pitchFamily="18" charset="0"/>
              </a:rPr>
              <a:t>V(s3)= 1.</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sz="2000"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For 2nd block:</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V(s2) = max [R(</a:t>
            </a:r>
            <a:r>
              <a:rPr lang="en-US" sz="2000" b="0" i="0" dirty="0" err="1">
                <a:solidFill>
                  <a:srgbClr val="333333"/>
                </a:solidFill>
                <a:effectLst/>
                <a:latin typeface="Times New Roman" panose="02020603050405020304" pitchFamily="18" charset="0"/>
                <a:cs typeface="Times New Roman" panose="02020603050405020304" pitchFamily="18" charset="0"/>
              </a:rPr>
              <a:t>s,a</a:t>
            </a:r>
            <a:r>
              <a:rPr lang="en-US" sz="2000" b="0" i="0" dirty="0">
                <a:solidFill>
                  <a:srgbClr val="333333"/>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γV</a:t>
            </a:r>
            <a:r>
              <a:rPr lang="en-US" sz="2000" b="0" i="0" dirty="0">
                <a:solidFill>
                  <a:srgbClr val="333333"/>
                </a:solidFill>
                <a:effectLst/>
                <a:latin typeface="Times New Roman" panose="02020603050405020304" pitchFamily="18" charset="0"/>
                <a:cs typeface="Times New Roman" panose="02020603050405020304" pitchFamily="18" charset="0"/>
              </a:rPr>
              <a:t>(s`)], here γ= 0.9(lets), V(s')= 1, and R(s, a)= 0, because there is no reward at this state.</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V(s2)= max[0.9(1)]=&gt; V(s)= max[0.9]=&gt; </a:t>
            </a:r>
            <a:r>
              <a:rPr lang="en-US" sz="2000" b="1" i="0" dirty="0">
                <a:solidFill>
                  <a:srgbClr val="333333"/>
                </a:solidFill>
                <a:effectLst/>
                <a:latin typeface="Times New Roman" panose="02020603050405020304" pitchFamily="18" charset="0"/>
                <a:cs typeface="Times New Roman" panose="02020603050405020304" pitchFamily="18" charset="0"/>
              </a:rPr>
              <a:t>V(s2) =0.9</a:t>
            </a: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 xmlns:a16="http://schemas.microsoft.com/office/drawing/2014/main" id="{89C34AA9-7699-4C21-8179-813E87FEA394}"/>
              </a:ext>
            </a:extLst>
          </p:cNvPr>
          <p:cNvSpPr>
            <a:spLocks noGrp="1"/>
          </p:cNvSpPr>
          <p:nvPr>
            <p:ph type="dt" sz="half" idx="10"/>
          </p:nvPr>
        </p:nvSpPr>
        <p:spPr/>
        <p:txBody>
          <a:bodyPr/>
          <a:lstStyle/>
          <a:p>
            <a:fld id="{1894A32D-0621-4C98-9BA0-ED5D96C20F33}" type="datetime1">
              <a:rPr lang="en-US" smtClean="0"/>
              <a:t>4/27/2023</a:t>
            </a:fld>
            <a:endParaRPr lang="en-US"/>
          </a:p>
        </p:txBody>
      </p:sp>
      <p:sp>
        <p:nvSpPr>
          <p:cNvPr id="5" name="Footer Placeholder 4">
            <a:extLst>
              <a:ext uri="{FF2B5EF4-FFF2-40B4-BE49-F238E27FC236}">
                <a16:creationId xmlns=""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45</a:t>
            </a:fld>
            <a:endParaRPr lang="en-US"/>
          </a:p>
        </p:txBody>
      </p:sp>
      <p:sp>
        <p:nvSpPr>
          <p:cNvPr id="7" name="Title 1">
            <a:extLst>
              <a:ext uri="{FF2B5EF4-FFF2-40B4-BE49-F238E27FC236}">
                <a16:creationId xmlns=""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solidFill>
                  <a:srgbClr val="610B38"/>
                </a:solidFill>
                <a:latin typeface="Times New Roman" panose="02020603050405020304" pitchFamily="18" charset="0"/>
                <a:cs typeface="Times New Roman" panose="02020603050405020304" pitchFamily="18" charset="0"/>
              </a:rPr>
              <a:t>BELLMAN’s EQUATION</a:t>
            </a:r>
            <a:r>
              <a:rPr lang="en-IN" sz="2800" b="1" i="0" dirty="0">
                <a:solidFill>
                  <a:srgbClr val="610B38"/>
                </a:solidFill>
                <a:effectLst/>
                <a:latin typeface="Times New Roman" panose="02020603050405020304" pitchFamily="18" charset="0"/>
                <a:cs typeface="Times New Roman" panose="02020603050405020304" pitchFamily="18" charset="0"/>
              </a:rPr>
              <a:t> </a:t>
            </a:r>
          </a:p>
        </p:txBody>
      </p:sp>
      <p:pic>
        <p:nvPicPr>
          <p:cNvPr id="10" name="Picture 2" descr="How does Reinforcement Learning Works">
            <a:extLst>
              <a:ext uri="{FF2B5EF4-FFF2-40B4-BE49-F238E27FC236}">
                <a16:creationId xmlns="" xmlns:a16="http://schemas.microsoft.com/office/drawing/2014/main" id="{F68A73EA-4F44-408D-353A-0AE3FF5583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21192" y="4953000"/>
            <a:ext cx="2438400" cy="12954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11.png">
            <a:extLst>
              <a:ext uri="{FF2B5EF4-FFF2-40B4-BE49-F238E27FC236}">
                <a16:creationId xmlns="" xmlns:a16="http://schemas.microsoft.com/office/drawing/2014/main" id="{7471997D-E981-D844-159A-E01B133E0C4E}"/>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8695210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E785F8-0D64-405F-86A4-F3905B739E2E}"/>
              </a:ext>
            </a:extLst>
          </p:cNvPr>
          <p:cNvSpPr>
            <a:spLocks noGrp="1"/>
          </p:cNvSpPr>
          <p:nvPr>
            <p:ph idx="1"/>
          </p:nvPr>
        </p:nvSpPr>
        <p:spPr>
          <a:xfrm>
            <a:off x="476250" y="990600"/>
            <a:ext cx="8229600" cy="5234386"/>
          </a:xfrm>
        </p:spPr>
        <p:txBody>
          <a:bodyPr>
            <a:normAutofit/>
          </a:bodyPr>
          <a:lstStyle/>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For 3rd block:</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V(s1) = max [R(</a:t>
            </a:r>
            <a:r>
              <a:rPr lang="en-US" sz="2000" b="0" i="0" dirty="0" err="1">
                <a:solidFill>
                  <a:srgbClr val="333333"/>
                </a:solidFill>
                <a:effectLst/>
                <a:latin typeface="Times New Roman" panose="02020603050405020304" pitchFamily="18" charset="0"/>
                <a:cs typeface="Times New Roman" panose="02020603050405020304" pitchFamily="18" charset="0"/>
              </a:rPr>
              <a:t>s,a</a:t>
            </a:r>
            <a:r>
              <a:rPr lang="en-US" sz="2000" b="0" i="0" dirty="0">
                <a:solidFill>
                  <a:srgbClr val="333333"/>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γV</a:t>
            </a:r>
            <a:r>
              <a:rPr lang="en-US" sz="2000" b="0" i="0" dirty="0">
                <a:solidFill>
                  <a:srgbClr val="333333"/>
                </a:solidFill>
                <a:effectLst/>
                <a:latin typeface="Times New Roman" panose="02020603050405020304" pitchFamily="18" charset="0"/>
                <a:cs typeface="Times New Roman" panose="02020603050405020304" pitchFamily="18" charset="0"/>
              </a:rPr>
              <a:t>(s`)], here γ= 0.9(lets), V(s')= 0.9, and R(s, a)= 0, because there is no reward at this state also.</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V(s1)= max[0.9(0.9)]=&gt; V(s3)= max[0.81]=&gt; </a:t>
            </a:r>
            <a:r>
              <a:rPr lang="en-US" sz="2000" b="1" i="0" dirty="0">
                <a:solidFill>
                  <a:srgbClr val="333333"/>
                </a:solidFill>
                <a:effectLst/>
                <a:latin typeface="Times New Roman" panose="02020603050405020304" pitchFamily="18" charset="0"/>
                <a:cs typeface="Times New Roman" panose="02020603050405020304" pitchFamily="18" charset="0"/>
              </a:rPr>
              <a:t>V(s1) =0.81</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sz="2000"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For 4th block:</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V(s5) = max [R(</a:t>
            </a:r>
            <a:r>
              <a:rPr lang="en-US" sz="2000" b="0" i="0" dirty="0" err="1">
                <a:solidFill>
                  <a:srgbClr val="333333"/>
                </a:solidFill>
                <a:effectLst/>
                <a:latin typeface="Times New Roman" panose="02020603050405020304" pitchFamily="18" charset="0"/>
                <a:cs typeface="Times New Roman" panose="02020603050405020304" pitchFamily="18" charset="0"/>
              </a:rPr>
              <a:t>s,a</a:t>
            </a:r>
            <a:r>
              <a:rPr lang="en-US" sz="2000" b="0" i="0" dirty="0">
                <a:solidFill>
                  <a:srgbClr val="333333"/>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γV</a:t>
            </a:r>
            <a:r>
              <a:rPr lang="en-US" sz="2000" b="0" i="0" dirty="0">
                <a:solidFill>
                  <a:srgbClr val="333333"/>
                </a:solidFill>
                <a:effectLst/>
                <a:latin typeface="Times New Roman" panose="02020603050405020304" pitchFamily="18" charset="0"/>
                <a:cs typeface="Times New Roman" panose="02020603050405020304" pitchFamily="18" charset="0"/>
              </a:rPr>
              <a:t>(s`)], here γ= 0.9(lets), V(s')= 0.81, and R(s, a)= 0, because there is no reward at this state also.</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V(s5)= max[0.9(0.81)]=&gt; V(s5)= max[0.81]=&gt; </a:t>
            </a:r>
            <a:r>
              <a:rPr lang="en-US" sz="2000" b="1" i="0" dirty="0">
                <a:solidFill>
                  <a:srgbClr val="333333"/>
                </a:solidFill>
                <a:effectLst/>
                <a:latin typeface="Times New Roman" panose="02020603050405020304" pitchFamily="18" charset="0"/>
                <a:cs typeface="Times New Roman" panose="02020603050405020304" pitchFamily="18" charset="0"/>
              </a:rPr>
              <a:t>V(s5) =0.73</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endParaRPr lang="en-US" sz="2000"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333333"/>
                </a:solidFill>
                <a:effectLst/>
                <a:latin typeface="Times New Roman" panose="02020603050405020304" pitchFamily="18" charset="0"/>
                <a:cs typeface="Times New Roman" panose="02020603050405020304" pitchFamily="18" charset="0"/>
              </a:rPr>
              <a:t>For 5th block:</a:t>
            </a: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V(s9) = max [R(</a:t>
            </a:r>
            <a:r>
              <a:rPr lang="en-US" sz="2000" b="0" i="0" dirty="0" err="1">
                <a:solidFill>
                  <a:srgbClr val="333333"/>
                </a:solidFill>
                <a:effectLst/>
                <a:latin typeface="Times New Roman" panose="02020603050405020304" pitchFamily="18" charset="0"/>
                <a:cs typeface="Times New Roman" panose="02020603050405020304" pitchFamily="18" charset="0"/>
              </a:rPr>
              <a:t>s,a</a:t>
            </a:r>
            <a:r>
              <a:rPr lang="en-US" sz="2000" b="0" i="0" dirty="0">
                <a:solidFill>
                  <a:srgbClr val="333333"/>
                </a:solidFill>
                <a:effectLst/>
                <a:latin typeface="Times New Roman" panose="02020603050405020304" pitchFamily="18" charset="0"/>
                <a:cs typeface="Times New Roman" panose="02020603050405020304" pitchFamily="18" charset="0"/>
              </a:rPr>
              <a:t>) + </a:t>
            </a:r>
            <a:r>
              <a:rPr lang="en-US" sz="2000" b="0" i="0" dirty="0" err="1">
                <a:solidFill>
                  <a:srgbClr val="333333"/>
                </a:solidFill>
                <a:effectLst/>
                <a:latin typeface="Times New Roman" panose="02020603050405020304" pitchFamily="18" charset="0"/>
                <a:cs typeface="Times New Roman" panose="02020603050405020304" pitchFamily="18" charset="0"/>
              </a:rPr>
              <a:t>γV</a:t>
            </a:r>
            <a:r>
              <a:rPr lang="en-US" sz="2000" b="0" i="0" dirty="0">
                <a:solidFill>
                  <a:srgbClr val="333333"/>
                </a:solidFill>
                <a:effectLst/>
                <a:latin typeface="Times New Roman" panose="02020603050405020304" pitchFamily="18" charset="0"/>
                <a:cs typeface="Times New Roman" panose="02020603050405020304" pitchFamily="18" charset="0"/>
              </a:rPr>
              <a:t>(s`)], here γ= 0.9(lets), V(s')= 0.73, and R(s, a)= 0, because there is no reward at this state also.</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V(s9)= max[0.9(0.73)]=&gt; V(s4)= max[0.81]=&gt; </a:t>
            </a:r>
            <a:r>
              <a:rPr lang="en-US" sz="2000" b="1" i="0" dirty="0">
                <a:solidFill>
                  <a:srgbClr val="333333"/>
                </a:solidFill>
                <a:effectLst/>
                <a:latin typeface="Times New Roman" panose="02020603050405020304" pitchFamily="18" charset="0"/>
                <a:cs typeface="Times New Roman" panose="02020603050405020304" pitchFamily="18" charset="0"/>
              </a:rPr>
              <a:t>V(s4) =0.66</a:t>
            </a:r>
            <a:endParaRPr lang="en-US" sz="2000"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
        <p:nvSpPr>
          <p:cNvPr id="4" name="Date Placeholder 3">
            <a:extLst>
              <a:ext uri="{FF2B5EF4-FFF2-40B4-BE49-F238E27FC236}">
                <a16:creationId xmlns="" xmlns:a16="http://schemas.microsoft.com/office/drawing/2014/main" id="{89C34AA9-7699-4C21-8179-813E87FEA394}"/>
              </a:ext>
            </a:extLst>
          </p:cNvPr>
          <p:cNvSpPr>
            <a:spLocks noGrp="1"/>
          </p:cNvSpPr>
          <p:nvPr>
            <p:ph type="dt" sz="half" idx="10"/>
          </p:nvPr>
        </p:nvSpPr>
        <p:spPr/>
        <p:txBody>
          <a:bodyPr/>
          <a:lstStyle/>
          <a:p>
            <a:fld id="{39C2A421-47DE-4508-A594-9E29BC94AE92}" type="datetime1">
              <a:rPr lang="en-US" smtClean="0"/>
              <a:t>4/27/2023</a:t>
            </a:fld>
            <a:endParaRPr lang="en-US"/>
          </a:p>
        </p:txBody>
      </p:sp>
      <p:sp>
        <p:nvSpPr>
          <p:cNvPr id="5" name="Footer Placeholder 4">
            <a:extLst>
              <a:ext uri="{FF2B5EF4-FFF2-40B4-BE49-F238E27FC236}">
                <a16:creationId xmlns=""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46</a:t>
            </a:fld>
            <a:endParaRPr lang="en-US"/>
          </a:p>
        </p:txBody>
      </p:sp>
      <p:sp>
        <p:nvSpPr>
          <p:cNvPr id="7" name="Title 1">
            <a:extLst>
              <a:ext uri="{FF2B5EF4-FFF2-40B4-BE49-F238E27FC236}">
                <a16:creationId xmlns=""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solidFill>
                  <a:srgbClr val="610B38"/>
                </a:solidFill>
                <a:latin typeface="Times New Roman" panose="02020603050405020304" pitchFamily="18" charset="0"/>
                <a:cs typeface="Times New Roman" panose="02020603050405020304" pitchFamily="18" charset="0"/>
              </a:rPr>
              <a:t>BELLMAN’s EQUATION</a:t>
            </a:r>
            <a:r>
              <a:rPr lang="en-IN" sz="2800" b="1" i="0" dirty="0">
                <a:solidFill>
                  <a:srgbClr val="610B38"/>
                </a:solidFill>
                <a:effectLst/>
                <a:latin typeface="Times New Roman" panose="02020603050405020304" pitchFamily="18" charset="0"/>
                <a:cs typeface="Times New Roman" panose="02020603050405020304" pitchFamily="18" charset="0"/>
              </a:rPr>
              <a:t> </a:t>
            </a:r>
          </a:p>
        </p:txBody>
      </p:sp>
      <p:pic>
        <p:nvPicPr>
          <p:cNvPr id="9" name="Picture 8" descr="Logo11.png">
            <a:extLst>
              <a:ext uri="{FF2B5EF4-FFF2-40B4-BE49-F238E27FC236}">
                <a16:creationId xmlns="" xmlns:a16="http://schemas.microsoft.com/office/drawing/2014/main" id="{CB784296-08D5-3D2F-8C88-136346154114}"/>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288945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 xmlns:a16="http://schemas.microsoft.com/office/drawing/2014/main" id="{89C34AA9-7699-4C21-8179-813E87FEA394}"/>
              </a:ext>
            </a:extLst>
          </p:cNvPr>
          <p:cNvSpPr>
            <a:spLocks noGrp="1"/>
          </p:cNvSpPr>
          <p:nvPr>
            <p:ph type="dt" sz="half" idx="10"/>
          </p:nvPr>
        </p:nvSpPr>
        <p:spPr/>
        <p:txBody>
          <a:bodyPr/>
          <a:lstStyle/>
          <a:p>
            <a:fld id="{8B9401A2-798E-4E44-A66D-B17ADFB2CDA1}" type="datetime1">
              <a:rPr lang="en-US" smtClean="0"/>
              <a:t>4/27/2023</a:t>
            </a:fld>
            <a:endParaRPr lang="en-US"/>
          </a:p>
        </p:txBody>
      </p:sp>
      <p:sp>
        <p:nvSpPr>
          <p:cNvPr id="5" name="Footer Placeholder 4">
            <a:extLst>
              <a:ext uri="{FF2B5EF4-FFF2-40B4-BE49-F238E27FC236}">
                <a16:creationId xmlns=""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47</a:t>
            </a:fld>
            <a:endParaRPr lang="en-US"/>
          </a:p>
        </p:txBody>
      </p:sp>
      <p:sp>
        <p:nvSpPr>
          <p:cNvPr id="7" name="Title 1">
            <a:extLst>
              <a:ext uri="{FF2B5EF4-FFF2-40B4-BE49-F238E27FC236}">
                <a16:creationId xmlns=""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solidFill>
                  <a:srgbClr val="610B38"/>
                </a:solidFill>
                <a:latin typeface="Times New Roman" panose="02020603050405020304" pitchFamily="18" charset="0"/>
                <a:cs typeface="Times New Roman" panose="02020603050405020304" pitchFamily="18" charset="0"/>
              </a:rPr>
              <a:t>BELLMAN’s EQUATION</a:t>
            </a:r>
            <a:r>
              <a:rPr lang="en-IN" sz="2800" b="1" i="0" dirty="0">
                <a:solidFill>
                  <a:srgbClr val="610B38"/>
                </a:solidFill>
                <a:effectLst/>
                <a:latin typeface="Times New Roman" panose="02020603050405020304" pitchFamily="18" charset="0"/>
                <a:cs typeface="Times New Roman" panose="02020603050405020304" pitchFamily="18" charset="0"/>
              </a:rPr>
              <a:t> </a:t>
            </a:r>
          </a:p>
        </p:txBody>
      </p:sp>
      <p:pic>
        <p:nvPicPr>
          <p:cNvPr id="9" name="Content Placeholder 8">
            <a:extLst>
              <a:ext uri="{FF2B5EF4-FFF2-40B4-BE49-F238E27FC236}">
                <a16:creationId xmlns="" xmlns:a16="http://schemas.microsoft.com/office/drawing/2014/main" id="{A95BC30D-FC21-4F83-A649-B7FC5F804DDE}"/>
              </a:ext>
            </a:extLst>
          </p:cNvPr>
          <p:cNvPicPr>
            <a:picLocks noGrp="1" noChangeAspect="1"/>
          </p:cNvPicPr>
          <p:nvPr>
            <p:ph idx="1"/>
          </p:nvPr>
        </p:nvPicPr>
        <p:blipFill>
          <a:blip r:embed="rId2"/>
          <a:stretch>
            <a:fillRect/>
          </a:stretch>
        </p:blipFill>
        <p:spPr>
          <a:xfrm>
            <a:off x="2209800" y="1675179"/>
            <a:ext cx="3657600" cy="2926080"/>
          </a:xfrm>
          <a:prstGeom prst="rect">
            <a:avLst/>
          </a:prstGeom>
        </p:spPr>
      </p:pic>
      <p:sp>
        <p:nvSpPr>
          <p:cNvPr id="11" name="TextBox 10">
            <a:extLst>
              <a:ext uri="{FF2B5EF4-FFF2-40B4-BE49-F238E27FC236}">
                <a16:creationId xmlns="" xmlns:a16="http://schemas.microsoft.com/office/drawing/2014/main" id="{D68D0D6C-6ED1-4C7A-A79F-287CED56D0E5}"/>
              </a:ext>
            </a:extLst>
          </p:cNvPr>
          <p:cNvSpPr txBox="1"/>
          <p:nvPr/>
        </p:nvSpPr>
        <p:spPr>
          <a:xfrm>
            <a:off x="914400" y="976074"/>
            <a:ext cx="7772400" cy="400110"/>
          </a:xfrm>
          <a:prstGeom prst="rect">
            <a:avLst/>
          </a:prstGeom>
          <a:noFill/>
        </p:spPr>
        <p:txBody>
          <a:bodyPr wrap="square">
            <a:spAutoFit/>
          </a:bodyPr>
          <a:lstStyle/>
          <a:p>
            <a:r>
              <a:rPr lang="en-IN" sz="2000" b="1" i="0" dirty="0">
                <a:solidFill>
                  <a:srgbClr val="333333"/>
                </a:solidFill>
                <a:effectLst/>
                <a:latin typeface="Times New Roman" panose="02020603050405020304" pitchFamily="18" charset="0"/>
                <a:cs typeface="Times New Roman" panose="02020603050405020304" pitchFamily="18" charset="0"/>
              </a:rPr>
              <a:t>Consider the below image:</a:t>
            </a:r>
            <a:endParaRPr lang="en-IN" sz="2000"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 xmlns:a16="http://schemas.microsoft.com/office/drawing/2014/main" id="{2523624D-E66F-4039-BFCB-32B27EADB9DD}"/>
              </a:ext>
            </a:extLst>
          </p:cNvPr>
          <p:cNvSpPr txBox="1"/>
          <p:nvPr/>
        </p:nvSpPr>
        <p:spPr>
          <a:xfrm>
            <a:off x="457200" y="4800600"/>
            <a:ext cx="8229600" cy="1015663"/>
          </a:xfrm>
          <a:prstGeom prst="rect">
            <a:avLst/>
          </a:prstGeom>
          <a:noFill/>
        </p:spPr>
        <p:txBody>
          <a:bodyPr wrap="square">
            <a:sp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Now, we will move further to the 6</a:t>
            </a:r>
            <a:r>
              <a:rPr lang="en-US" sz="2000" b="0" i="0" baseline="30000" dirty="0">
                <a:solidFill>
                  <a:srgbClr val="333333"/>
                </a:solidFill>
                <a:effectLst/>
                <a:latin typeface="Times New Roman" panose="02020603050405020304" pitchFamily="18" charset="0"/>
                <a:cs typeface="Times New Roman" panose="02020603050405020304" pitchFamily="18" charset="0"/>
              </a:rPr>
              <a:t>th</a:t>
            </a:r>
            <a:r>
              <a:rPr lang="en-US" sz="2000" b="0" i="0" dirty="0">
                <a:solidFill>
                  <a:srgbClr val="333333"/>
                </a:solidFill>
                <a:effectLst/>
                <a:latin typeface="Times New Roman" panose="02020603050405020304" pitchFamily="18" charset="0"/>
                <a:cs typeface="Times New Roman" panose="02020603050405020304" pitchFamily="18" charset="0"/>
              </a:rPr>
              <a:t> block, and here agent may change the route because it always tries to find the optimal path. So now, let's consider from the block next to the fire pit.</a:t>
            </a:r>
            <a:endParaRPr lang="en-IN" sz="2000" dirty="0">
              <a:latin typeface="Times New Roman" panose="02020603050405020304" pitchFamily="18" charset="0"/>
              <a:cs typeface="Times New Roman" panose="02020603050405020304" pitchFamily="18" charset="0"/>
            </a:endParaRPr>
          </a:p>
        </p:txBody>
      </p:sp>
      <p:pic>
        <p:nvPicPr>
          <p:cNvPr id="10" name="Picture 9" descr="Logo11.png">
            <a:extLst>
              <a:ext uri="{FF2B5EF4-FFF2-40B4-BE49-F238E27FC236}">
                <a16:creationId xmlns="" xmlns:a16="http://schemas.microsoft.com/office/drawing/2014/main" id="{DE02FAD7-58CC-F165-E2E7-A103E33F5C9B}"/>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352401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 xmlns:a16="http://schemas.microsoft.com/office/drawing/2014/main" id="{1B25BEBB-19C5-43D4-8C48-7F17DD8863A6}"/>
              </a:ext>
            </a:extLst>
          </p:cNvPr>
          <p:cNvPicPr>
            <a:picLocks noGrp="1" noChangeAspect="1"/>
          </p:cNvPicPr>
          <p:nvPr>
            <p:ph idx="1"/>
          </p:nvPr>
        </p:nvPicPr>
        <p:blipFill>
          <a:blip r:embed="rId2"/>
          <a:stretch>
            <a:fillRect/>
          </a:stretch>
        </p:blipFill>
        <p:spPr>
          <a:xfrm>
            <a:off x="2781300" y="914400"/>
            <a:ext cx="3810000" cy="3048000"/>
          </a:xfrm>
          <a:prstGeom prst="rect">
            <a:avLst/>
          </a:prstGeom>
        </p:spPr>
      </p:pic>
      <p:sp>
        <p:nvSpPr>
          <p:cNvPr id="4" name="Date Placeholder 3">
            <a:extLst>
              <a:ext uri="{FF2B5EF4-FFF2-40B4-BE49-F238E27FC236}">
                <a16:creationId xmlns="" xmlns:a16="http://schemas.microsoft.com/office/drawing/2014/main" id="{89C34AA9-7699-4C21-8179-813E87FEA394}"/>
              </a:ext>
            </a:extLst>
          </p:cNvPr>
          <p:cNvSpPr>
            <a:spLocks noGrp="1"/>
          </p:cNvSpPr>
          <p:nvPr>
            <p:ph type="dt" sz="half" idx="10"/>
          </p:nvPr>
        </p:nvSpPr>
        <p:spPr/>
        <p:txBody>
          <a:bodyPr/>
          <a:lstStyle/>
          <a:p>
            <a:fld id="{B59B8ABD-00FC-428F-AA8D-7347CD4F8DAD}" type="datetime1">
              <a:rPr lang="en-US" smtClean="0"/>
              <a:t>4/27/2023</a:t>
            </a:fld>
            <a:endParaRPr lang="en-US"/>
          </a:p>
        </p:txBody>
      </p:sp>
      <p:sp>
        <p:nvSpPr>
          <p:cNvPr id="5" name="Footer Placeholder 4">
            <a:extLst>
              <a:ext uri="{FF2B5EF4-FFF2-40B4-BE49-F238E27FC236}">
                <a16:creationId xmlns=""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48</a:t>
            </a:fld>
            <a:endParaRPr lang="en-US"/>
          </a:p>
        </p:txBody>
      </p:sp>
      <p:sp>
        <p:nvSpPr>
          <p:cNvPr id="7" name="Title 1">
            <a:extLst>
              <a:ext uri="{FF2B5EF4-FFF2-40B4-BE49-F238E27FC236}">
                <a16:creationId xmlns=""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solidFill>
                  <a:srgbClr val="610B38"/>
                </a:solidFill>
                <a:latin typeface="Times New Roman" panose="02020603050405020304" pitchFamily="18" charset="0"/>
                <a:cs typeface="Times New Roman" panose="02020603050405020304" pitchFamily="18" charset="0"/>
              </a:rPr>
              <a:t>BELLMAN’s EQUATION</a:t>
            </a:r>
            <a:r>
              <a:rPr lang="en-IN" sz="2800" b="1" i="0" dirty="0">
                <a:solidFill>
                  <a:srgbClr val="610B38"/>
                </a:solidFill>
                <a:effectLst/>
                <a:latin typeface="Times New Roman" panose="02020603050405020304" pitchFamily="18" charset="0"/>
                <a:cs typeface="Times New Roman" panose="02020603050405020304" pitchFamily="18" charset="0"/>
              </a:rPr>
              <a:t> </a:t>
            </a:r>
          </a:p>
        </p:txBody>
      </p:sp>
      <p:sp>
        <p:nvSpPr>
          <p:cNvPr id="10" name="TextBox 9">
            <a:extLst>
              <a:ext uri="{FF2B5EF4-FFF2-40B4-BE49-F238E27FC236}">
                <a16:creationId xmlns="" xmlns:a16="http://schemas.microsoft.com/office/drawing/2014/main" id="{3082AD06-C17A-46BC-A92B-3EDED70771DC}"/>
              </a:ext>
            </a:extLst>
          </p:cNvPr>
          <p:cNvSpPr txBox="1"/>
          <p:nvPr/>
        </p:nvSpPr>
        <p:spPr>
          <a:xfrm>
            <a:off x="457200" y="4172287"/>
            <a:ext cx="8229600" cy="1323439"/>
          </a:xfrm>
          <a:prstGeom prst="rect">
            <a:avLst/>
          </a:prstGeom>
          <a:noFill/>
        </p:spPr>
        <p:txBody>
          <a:bodyPr wrap="square">
            <a:sp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Now, the agent has three options to move; if he moves to the blue box, then he will feel a bump if he moves to the fire pit, then he will get the -1 reward. But here we are taking only positive rewards, so for this, he will move to upwards only. The complete block values will be calculated using this formula.</a:t>
            </a:r>
            <a:endParaRPr lang="en-IN" sz="2000" dirty="0">
              <a:latin typeface="Times New Roman" panose="02020603050405020304" pitchFamily="18" charset="0"/>
              <a:cs typeface="Times New Roman" panose="02020603050405020304" pitchFamily="18" charset="0"/>
            </a:endParaRPr>
          </a:p>
        </p:txBody>
      </p:sp>
      <p:pic>
        <p:nvPicPr>
          <p:cNvPr id="9" name="Picture 8" descr="Logo11.png">
            <a:extLst>
              <a:ext uri="{FF2B5EF4-FFF2-40B4-BE49-F238E27FC236}">
                <a16:creationId xmlns="" xmlns:a16="http://schemas.microsoft.com/office/drawing/2014/main" id="{A92A4F57-DDD4-5A8F-52EC-0C7A695272D0}"/>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6380448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86E785F8-0D64-405F-86A4-F3905B739E2E}"/>
              </a:ext>
            </a:extLst>
          </p:cNvPr>
          <p:cNvSpPr>
            <a:spLocks noGrp="1"/>
          </p:cNvSpPr>
          <p:nvPr>
            <p:ph idx="1"/>
          </p:nvPr>
        </p:nvSpPr>
        <p:spPr>
          <a:xfrm>
            <a:off x="476250" y="990600"/>
            <a:ext cx="8229600" cy="533400"/>
          </a:xfrm>
        </p:spPr>
        <p:txBody>
          <a:bodyPr>
            <a:normAutofit/>
          </a:bodyPr>
          <a:lstStyle/>
          <a:p>
            <a:pPr marL="0" indent="0" algn="just">
              <a:buNone/>
            </a:pPr>
            <a:r>
              <a:rPr lang="en-IN" sz="2000" b="0" i="0" dirty="0">
                <a:solidFill>
                  <a:srgbClr val="333333"/>
                </a:solidFill>
                <a:effectLst/>
                <a:latin typeface="Times New Roman" panose="02020603050405020304" pitchFamily="18" charset="0"/>
                <a:cs typeface="Times New Roman" panose="02020603050405020304" pitchFamily="18" charset="0"/>
              </a:rPr>
              <a:t>Consider the below image</a:t>
            </a:r>
            <a:r>
              <a:rPr lang="en-IN" sz="2400" b="0" i="0" dirty="0">
                <a:solidFill>
                  <a:srgbClr val="333333"/>
                </a:solidFill>
                <a:effectLst/>
              </a:rPr>
              <a:t>:</a:t>
            </a:r>
            <a:endParaRPr lang="en-IN" sz="2400" dirty="0"/>
          </a:p>
        </p:txBody>
      </p:sp>
      <p:sp>
        <p:nvSpPr>
          <p:cNvPr id="4" name="Date Placeholder 3">
            <a:extLst>
              <a:ext uri="{FF2B5EF4-FFF2-40B4-BE49-F238E27FC236}">
                <a16:creationId xmlns="" xmlns:a16="http://schemas.microsoft.com/office/drawing/2014/main" id="{89C34AA9-7699-4C21-8179-813E87FEA394}"/>
              </a:ext>
            </a:extLst>
          </p:cNvPr>
          <p:cNvSpPr>
            <a:spLocks noGrp="1"/>
          </p:cNvSpPr>
          <p:nvPr>
            <p:ph type="dt" sz="half" idx="10"/>
          </p:nvPr>
        </p:nvSpPr>
        <p:spPr/>
        <p:txBody>
          <a:bodyPr/>
          <a:lstStyle/>
          <a:p>
            <a:fld id="{B732437B-E38B-4567-9A29-BB586461FBAA}" type="datetime1">
              <a:rPr lang="en-US" smtClean="0"/>
              <a:t>4/27/2023</a:t>
            </a:fld>
            <a:endParaRPr lang="en-US"/>
          </a:p>
        </p:txBody>
      </p:sp>
      <p:sp>
        <p:nvSpPr>
          <p:cNvPr id="5" name="Footer Placeholder 4">
            <a:extLst>
              <a:ext uri="{FF2B5EF4-FFF2-40B4-BE49-F238E27FC236}">
                <a16:creationId xmlns="" xmlns:a16="http://schemas.microsoft.com/office/drawing/2014/main" id="{636747E6-DCD1-488A-BC4A-BEE8A76CFE14}"/>
              </a:ext>
            </a:extLst>
          </p:cNvPr>
          <p:cNvSpPr>
            <a:spLocks noGrp="1"/>
          </p:cNvSpPr>
          <p:nvPr>
            <p:ph type="ftr" sz="quarter" idx="11"/>
          </p:nvPr>
        </p:nvSpPr>
        <p:spPr>
          <a:xfrm>
            <a:off x="1981200" y="6356350"/>
            <a:ext cx="5791200" cy="365125"/>
          </a:xfrm>
        </p:spPr>
        <p:txBody>
          <a:bodyPr/>
          <a:lstStyle/>
          <a:p>
            <a:r>
              <a:rPr lang="en-US" smtClean="0"/>
              <a:t>Ms. Barkha Bhardwaj      ACSML0601     Machine Learning     Unit 5</a:t>
            </a:r>
            <a:endParaRPr lang="en-US" dirty="0"/>
          </a:p>
        </p:txBody>
      </p:sp>
      <p:sp>
        <p:nvSpPr>
          <p:cNvPr id="6" name="Slide Number Placeholder 5">
            <a:extLst>
              <a:ext uri="{FF2B5EF4-FFF2-40B4-BE49-F238E27FC236}">
                <a16:creationId xmlns="" xmlns:a16="http://schemas.microsoft.com/office/drawing/2014/main" id="{4888E41F-038B-493D-860C-0EC0049902F9}"/>
              </a:ext>
            </a:extLst>
          </p:cNvPr>
          <p:cNvSpPr>
            <a:spLocks noGrp="1"/>
          </p:cNvSpPr>
          <p:nvPr>
            <p:ph type="sldNum" sz="quarter" idx="12"/>
          </p:nvPr>
        </p:nvSpPr>
        <p:spPr/>
        <p:txBody>
          <a:bodyPr/>
          <a:lstStyle/>
          <a:p>
            <a:fld id="{DD535DB6-9AA5-4DF6-8BB3-90D1D0B22B34}" type="slidenum">
              <a:rPr lang="en-US" smtClean="0"/>
              <a:pPr/>
              <a:t>49</a:t>
            </a:fld>
            <a:endParaRPr lang="en-US"/>
          </a:p>
        </p:txBody>
      </p:sp>
      <p:sp>
        <p:nvSpPr>
          <p:cNvPr id="7" name="Title 1">
            <a:extLst>
              <a:ext uri="{FF2B5EF4-FFF2-40B4-BE49-F238E27FC236}">
                <a16:creationId xmlns="" xmlns:a16="http://schemas.microsoft.com/office/drawing/2014/main" id="{FF41A177-3DE8-47C9-8FF2-E1F3A406507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solidFill>
                  <a:srgbClr val="610B38"/>
                </a:solidFill>
                <a:latin typeface="Times New Roman" panose="02020603050405020304" pitchFamily="18" charset="0"/>
                <a:cs typeface="Times New Roman" panose="02020603050405020304" pitchFamily="18" charset="0"/>
              </a:rPr>
              <a:t>BELLMAN’s EQUATION</a:t>
            </a:r>
            <a:r>
              <a:rPr lang="en-IN" sz="2800" b="1" i="0" dirty="0">
                <a:solidFill>
                  <a:srgbClr val="610B38"/>
                </a:solidFill>
                <a:effectLst/>
                <a:latin typeface="Times New Roman" panose="02020603050405020304" pitchFamily="18" charset="0"/>
                <a:cs typeface="Times New Roman" panose="02020603050405020304" pitchFamily="18" charset="0"/>
              </a:rPr>
              <a:t> </a:t>
            </a:r>
          </a:p>
        </p:txBody>
      </p:sp>
      <p:sp>
        <p:nvSpPr>
          <p:cNvPr id="2" name="AutoShape 2" descr="Bellman Equation">
            <a:extLst>
              <a:ext uri="{FF2B5EF4-FFF2-40B4-BE49-F238E27FC236}">
                <a16:creationId xmlns="" xmlns:a16="http://schemas.microsoft.com/office/drawing/2014/main" id="{4B8C61C7-EF46-4EAB-828B-A87CF232681F}"/>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9" name="Picture 8">
            <a:extLst>
              <a:ext uri="{FF2B5EF4-FFF2-40B4-BE49-F238E27FC236}">
                <a16:creationId xmlns="" xmlns:a16="http://schemas.microsoft.com/office/drawing/2014/main" id="{21AC0AFF-B1ED-4E03-A156-ECFBFDB6E3A1}"/>
              </a:ext>
            </a:extLst>
          </p:cNvPr>
          <p:cNvPicPr>
            <a:picLocks noChangeAspect="1"/>
          </p:cNvPicPr>
          <p:nvPr/>
        </p:nvPicPr>
        <p:blipFill>
          <a:blip r:embed="rId2"/>
          <a:stretch>
            <a:fillRect/>
          </a:stretch>
        </p:blipFill>
        <p:spPr>
          <a:xfrm>
            <a:off x="2133600" y="1919687"/>
            <a:ext cx="4762500" cy="3810000"/>
          </a:xfrm>
          <a:prstGeom prst="rect">
            <a:avLst/>
          </a:prstGeom>
        </p:spPr>
      </p:pic>
      <p:pic>
        <p:nvPicPr>
          <p:cNvPr id="10" name="Picture 9" descr="Logo11.png">
            <a:extLst>
              <a:ext uri="{FF2B5EF4-FFF2-40B4-BE49-F238E27FC236}">
                <a16:creationId xmlns="" xmlns:a16="http://schemas.microsoft.com/office/drawing/2014/main" id="{5462F918-3B6C-ADCE-119E-C75886B224CB}"/>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201058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DBA53721-A59F-4DBF-816A-D943F649C56B}" type="datetime1">
              <a:rPr lang="en-US" smtClean="0"/>
              <a:t>4/27/2023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5</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1" i="0" u="none" strike="noStrike" kern="1200" cap="none" spc="0" normalizeH="0" baseline="0" noProof="0" dirty="0">
                <a:ln>
                  <a:noFill/>
                </a:ln>
                <a:solidFill>
                  <a:schemeClr val="dk1"/>
                </a:solidFill>
                <a:effectLst/>
                <a:uLnTx/>
                <a:uFillTx/>
                <a:latin typeface="+mn-lt"/>
                <a:ea typeface="+mn-ea"/>
                <a:cs typeface="+mn-cs"/>
              </a:rPr>
              <a:t>Text Books</a:t>
            </a:r>
          </a:p>
        </p:txBody>
      </p:sp>
      <p:pic>
        <p:nvPicPr>
          <p:cNvPr id="3" name="Picture 2">
            <a:extLst>
              <a:ext uri="{FF2B5EF4-FFF2-40B4-BE49-F238E27FC236}">
                <a16:creationId xmlns="" xmlns:a16="http://schemas.microsoft.com/office/drawing/2014/main" id="{1FDE69D9-B2C7-5BA7-26F1-F7D201E3D8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7937"/>
            <a:ext cx="1381125" cy="769938"/>
          </a:xfrm>
          <a:prstGeom prst="rect">
            <a:avLst/>
          </a:prstGeom>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1974" y="1143000"/>
            <a:ext cx="8201025" cy="457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5419939"/>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Markov Decision  Process .</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Bellman equation</a:t>
            </a:r>
          </a:p>
          <a:p>
            <a:pPr algn="ctr">
              <a:buNone/>
            </a:pPr>
            <a:endParaRPr lang="en-US" sz="2400" dirty="0"/>
          </a:p>
        </p:txBody>
      </p:sp>
      <p:sp>
        <p:nvSpPr>
          <p:cNvPr id="4" name="Date Placeholder 3"/>
          <p:cNvSpPr>
            <a:spLocks noGrp="1"/>
          </p:cNvSpPr>
          <p:nvPr>
            <p:ph type="dt" sz="half" idx="10"/>
          </p:nvPr>
        </p:nvSpPr>
        <p:spPr/>
        <p:txBody>
          <a:bodyPr/>
          <a:lstStyle/>
          <a:p>
            <a:fld id="{C777BD18-F549-47C6-8C08-62143AA58583}"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3109620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23900" y="914400"/>
            <a:ext cx="8229600" cy="2819400"/>
          </a:xfrm>
        </p:spPr>
        <p:txBody>
          <a:bodyPr>
            <a:noAutofit/>
          </a:bodyPr>
          <a:lstStyle/>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Markov Decision Process or MDP, is used to </a:t>
            </a:r>
            <a:r>
              <a:rPr lang="en-US" sz="2000" b="1" i="0" dirty="0">
                <a:solidFill>
                  <a:srgbClr val="333333"/>
                </a:solidFill>
                <a:effectLst/>
                <a:latin typeface="Times New Roman" panose="02020603050405020304" pitchFamily="18" charset="0"/>
                <a:cs typeface="Times New Roman" panose="02020603050405020304" pitchFamily="18" charset="0"/>
              </a:rPr>
              <a:t>formalize the reinforcement learning problems</a:t>
            </a:r>
            <a:r>
              <a:rPr lang="en-US" sz="2000" b="0" i="0" dirty="0">
                <a:solidFill>
                  <a:srgbClr val="333333"/>
                </a:solidFill>
                <a:effectLst/>
                <a:latin typeface="Times New Roman" panose="02020603050405020304" pitchFamily="18" charset="0"/>
                <a:cs typeface="Times New Roman" panose="02020603050405020304" pitchFamily="18" charset="0"/>
              </a:rPr>
              <a:t>. </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If the environment is completely observable, then its dynamic can be modeled as a </a:t>
            </a:r>
            <a:r>
              <a:rPr lang="en-US" sz="2000" b="1" i="0" dirty="0">
                <a:solidFill>
                  <a:srgbClr val="333333"/>
                </a:solidFill>
                <a:effectLst/>
                <a:latin typeface="Times New Roman" panose="02020603050405020304" pitchFamily="18" charset="0"/>
                <a:cs typeface="Times New Roman" panose="02020603050405020304" pitchFamily="18" charset="0"/>
              </a:rPr>
              <a:t>Markov Process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 In MDP, the agent constantly interacts with the environment and performs actions; at each action, the environment responds and generates a new state.</a:t>
            </a: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14D3D51-EFC7-4619-B702-2981A79E3F42}" type="datetime1">
              <a:rPr lang="en-US" smtClean="0"/>
              <a:t>4/27/2023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MARKOV DECISION PROCESS</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5" name="Picture 4">
            <a:extLst>
              <a:ext uri="{FF2B5EF4-FFF2-40B4-BE49-F238E27FC236}">
                <a16:creationId xmlns="" xmlns:a16="http://schemas.microsoft.com/office/drawing/2014/main" id="{9BACF6F3-2F14-4959-91B7-C814A3D3F76A}"/>
              </a:ext>
            </a:extLst>
          </p:cNvPr>
          <p:cNvPicPr>
            <a:picLocks noChangeAspect="1"/>
          </p:cNvPicPr>
          <p:nvPr/>
        </p:nvPicPr>
        <p:blipFill>
          <a:blip r:embed="rId2"/>
          <a:stretch>
            <a:fillRect/>
          </a:stretch>
        </p:blipFill>
        <p:spPr>
          <a:xfrm>
            <a:off x="2590800" y="3831037"/>
            <a:ext cx="3457391" cy="2397125"/>
          </a:xfrm>
          <a:prstGeom prst="rect">
            <a:avLst/>
          </a:prstGeom>
        </p:spPr>
      </p:pic>
      <p:pic>
        <p:nvPicPr>
          <p:cNvPr id="10" name="Picture 9" descr="Logo11.png">
            <a:extLst>
              <a:ext uri="{FF2B5EF4-FFF2-40B4-BE49-F238E27FC236}">
                <a16:creationId xmlns="" xmlns:a16="http://schemas.microsoft.com/office/drawing/2014/main" id="{DB772FB5-F3FB-F247-8EC9-1E9AAC16E2A2}"/>
              </a:ext>
            </a:extLst>
          </p:cNvPr>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5775" y="1752600"/>
            <a:ext cx="8229600" cy="3581400"/>
          </a:xfrm>
        </p:spPr>
        <p:txBody>
          <a:bodyPr>
            <a:no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MDP is used to describe the environment for the RL, and almost all the RL problem can be formalized using MDP.</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MDP contains a tuple of four elements (S, A, P</a:t>
            </a:r>
            <a:r>
              <a:rPr lang="en-US" sz="2000" b="0" i="0" baseline="-25000" dirty="0">
                <a:solidFill>
                  <a:srgbClr val="333333"/>
                </a:solidFill>
                <a:effectLst/>
                <a:latin typeface="Times New Roman" panose="02020603050405020304" pitchFamily="18" charset="0"/>
                <a:cs typeface="Times New Roman" panose="02020603050405020304" pitchFamily="18" charset="0"/>
              </a:rPr>
              <a:t>a</a:t>
            </a:r>
            <a:r>
              <a:rPr lang="en-US" sz="2000" b="0" i="0" dirty="0">
                <a:solidFill>
                  <a:srgbClr val="333333"/>
                </a:solidFill>
                <a:effectLst/>
                <a:latin typeface="Times New Roman" panose="02020603050405020304" pitchFamily="18" charset="0"/>
                <a:cs typeface="Times New Roman" panose="02020603050405020304" pitchFamily="18" charset="0"/>
              </a:rPr>
              <a:t>, R</a:t>
            </a:r>
            <a:r>
              <a:rPr lang="en-US" sz="2000" b="0" i="0" baseline="-25000" dirty="0">
                <a:solidFill>
                  <a:srgbClr val="333333"/>
                </a:solidFill>
                <a:effectLst/>
                <a:latin typeface="Times New Roman" panose="02020603050405020304" pitchFamily="18" charset="0"/>
                <a:cs typeface="Times New Roman" panose="02020603050405020304" pitchFamily="18" charset="0"/>
              </a:rPr>
              <a:t>a</a:t>
            </a:r>
            <a:r>
              <a:rPr lang="en-US" sz="2000" b="0" i="0" dirty="0">
                <a:solidFill>
                  <a:srgbClr val="333333"/>
                </a:solidFill>
                <a:effectLst/>
                <a:latin typeface="Times New Roman" panose="02020603050405020304" pitchFamily="18" charset="0"/>
                <a:cs typeface="Times New Roman" panose="02020603050405020304" pitchFamily="18" charset="0"/>
              </a:rPr>
              <a:t>):</a:t>
            </a:r>
          </a:p>
          <a:p>
            <a:pPr lvl="1"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A set of finite States S</a:t>
            </a:r>
          </a:p>
          <a:p>
            <a:pPr lvl="1"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A set of finite Actions A</a:t>
            </a:r>
          </a:p>
          <a:p>
            <a:pPr lvl="1"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Rewards received after transitioning from state S to state S', due to action a.</a:t>
            </a:r>
          </a:p>
          <a:p>
            <a:pPr lvl="1" indent="-342900" algn="just">
              <a:buFont typeface="Wingdings" panose="05000000000000000000" pitchFamily="2" charset="2"/>
              <a:buChar char="Ø"/>
            </a:pPr>
            <a:r>
              <a:rPr lang="en-US" sz="2000" b="0" i="0" dirty="0">
                <a:solidFill>
                  <a:srgbClr val="000000"/>
                </a:solidFill>
                <a:effectLst/>
                <a:latin typeface="Times New Roman" panose="02020603050405020304" pitchFamily="18" charset="0"/>
                <a:cs typeface="Times New Roman" panose="02020603050405020304" pitchFamily="18" charset="0"/>
              </a:rPr>
              <a:t>Probability P</a:t>
            </a:r>
            <a:r>
              <a:rPr lang="en-US" sz="2000" b="0" i="0" baseline="-25000" dirty="0">
                <a:solidFill>
                  <a:srgbClr val="000000"/>
                </a:solidFill>
                <a:effectLst/>
                <a:latin typeface="Times New Roman" panose="02020603050405020304" pitchFamily="18" charset="0"/>
                <a:cs typeface="Times New Roman" panose="02020603050405020304" pitchFamily="18" charset="0"/>
              </a:rPr>
              <a:t>a</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42F4CDA-B297-4006-BB2C-805A2B13B42B}" type="datetime1">
              <a:rPr lang="en-US" smtClean="0"/>
              <a:t>4/27/2023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MARKOV DECISION PROCESS</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6EFB4C27-57AF-C065-0F0E-FDFB65537830}"/>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Markov Decision  Property.</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Markov Decision Process</a:t>
            </a:r>
          </a:p>
          <a:p>
            <a:pPr algn="ctr">
              <a:buNone/>
            </a:pPr>
            <a:endParaRPr lang="en-US" sz="2400" dirty="0"/>
          </a:p>
        </p:txBody>
      </p:sp>
      <p:sp>
        <p:nvSpPr>
          <p:cNvPr id="4" name="Date Placeholder 3"/>
          <p:cNvSpPr>
            <a:spLocks noGrp="1"/>
          </p:cNvSpPr>
          <p:nvPr>
            <p:ph type="dt" sz="half" idx="10"/>
          </p:nvPr>
        </p:nvSpPr>
        <p:spPr/>
        <p:txBody>
          <a:bodyPr/>
          <a:lstStyle/>
          <a:p>
            <a:fld id="{2D385D9A-D45C-45D1-9061-4481A98C126D}"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44973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914400"/>
            <a:ext cx="8229600" cy="5105400"/>
          </a:xfrm>
        </p:spPr>
        <p:txBody>
          <a:bodyPr>
            <a:no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It says that </a:t>
            </a:r>
            <a:r>
              <a:rPr lang="en-US" sz="2000" b="1" i="1" dirty="0">
                <a:solidFill>
                  <a:srgbClr val="333333"/>
                </a:solidFill>
                <a:effectLst/>
                <a:latin typeface="Times New Roman" panose="02020603050405020304" pitchFamily="18" charset="0"/>
                <a:cs typeface="Times New Roman" panose="02020603050405020304" pitchFamily="18" charset="0"/>
              </a:rPr>
              <a:t>"If the agent is present in the current state S1, performs an action a1 and move to the state s2, then the state transition from s1 to s2 only depends on the current state and future action and states do not depend on past actions, rewards, or states.“</a:t>
            </a:r>
          </a:p>
          <a:p>
            <a:pPr marL="0" indent="0" algn="just">
              <a:buNone/>
            </a:pPr>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Or, in other words, as per Markov Property, the current state transition does not depend on any past action or state. Hence, MDP is an RL problem that satisfies the Markov property. Such as in a </a:t>
            </a:r>
            <a:r>
              <a:rPr lang="en-US" sz="2000" b="1" i="0" dirty="0">
                <a:solidFill>
                  <a:srgbClr val="333333"/>
                </a:solidFill>
                <a:effectLst/>
                <a:latin typeface="Times New Roman" panose="02020603050405020304" pitchFamily="18" charset="0"/>
                <a:cs typeface="Times New Roman" panose="02020603050405020304" pitchFamily="18" charset="0"/>
              </a:rPr>
              <a:t>Chess game, the players only focus on the current state and do not need to remember past actions or states</a:t>
            </a:r>
            <a:r>
              <a:rPr lang="en-US" sz="2000" b="0" i="0" dirty="0">
                <a:solidFill>
                  <a:srgbClr val="333333"/>
                </a:solidFill>
                <a:effectLst/>
                <a:latin typeface="Times New Roman" panose="02020603050405020304" pitchFamily="18" charset="0"/>
                <a:cs typeface="Times New Roman" panose="02020603050405020304" pitchFamily="18" charset="0"/>
              </a:rPr>
              <a:t>.</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sz="2000" b="1" i="0" u="sng" dirty="0">
                <a:solidFill>
                  <a:srgbClr val="333333"/>
                </a:solidFill>
                <a:effectLst/>
                <a:latin typeface="Times New Roman" panose="02020603050405020304" pitchFamily="18" charset="0"/>
                <a:cs typeface="Times New Roman" panose="02020603050405020304" pitchFamily="18" charset="0"/>
              </a:rPr>
              <a:t>Finite MDP:</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A finite MDP is when there are finite states, finite rewards, and finite actions. In RL, we consider only the finite </a:t>
            </a:r>
            <a:r>
              <a:rPr lang="en-US" sz="2400" b="0" i="0" dirty="0">
                <a:solidFill>
                  <a:srgbClr val="333333"/>
                </a:solidFill>
                <a:effectLst/>
              </a:rPr>
              <a:t>MDP.</a:t>
            </a:r>
          </a:p>
          <a:p>
            <a:pPr algn="just"/>
            <a:endParaRPr lang="en-US" sz="2400" b="0" i="0" dirty="0">
              <a:solidFill>
                <a:srgbClr val="333333"/>
              </a:solidFill>
              <a:effectLst/>
            </a:endParaRPr>
          </a:p>
          <a:p>
            <a:pPr algn="just">
              <a:buNone/>
            </a:pPr>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CBF3621-2362-489C-89EB-F37CC55E38A1}" type="datetime1">
              <a:rPr lang="en-US" smtClean="0"/>
              <a:t>4/27/2023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MARKOV PROPERTY</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E81B39AE-68CA-271F-9E0A-165E1FD124EB}"/>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22247074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Reinforcement learning algorithm – Q learning</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Markov Property</a:t>
            </a:r>
          </a:p>
          <a:p>
            <a:pPr algn="ctr">
              <a:buNone/>
            </a:pPr>
            <a:endParaRPr lang="en-US" sz="2400" dirty="0"/>
          </a:p>
        </p:txBody>
      </p:sp>
      <p:sp>
        <p:nvSpPr>
          <p:cNvPr id="4" name="Date Placeholder 3"/>
          <p:cNvSpPr>
            <a:spLocks noGrp="1"/>
          </p:cNvSpPr>
          <p:nvPr>
            <p:ph type="dt" sz="half" idx="10"/>
          </p:nvPr>
        </p:nvSpPr>
        <p:spPr/>
        <p:txBody>
          <a:bodyPr/>
          <a:lstStyle/>
          <a:p>
            <a:fld id="{1E8CFAF1-67FE-43C9-AC24-7E599B8DFB48}"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6538097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29200"/>
          </a:xfrm>
        </p:spPr>
        <p:txBody>
          <a:bodyPr>
            <a:no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Reinforcement learning algorithms are mainly used in AI applications and gaming applications.</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The main used algorithms are:</a:t>
            </a:r>
          </a:p>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sz="2000" b="1" i="0" dirty="0">
                <a:solidFill>
                  <a:srgbClr val="000000"/>
                </a:solidFill>
                <a:effectLst/>
                <a:latin typeface="Times New Roman" panose="02020603050405020304" pitchFamily="18" charset="0"/>
                <a:cs typeface="Times New Roman" panose="02020603050405020304" pitchFamily="18" charset="0"/>
              </a:rPr>
              <a:t>Q-Learning:</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Q-learning is an </a:t>
            </a:r>
            <a:r>
              <a:rPr lang="en-US" sz="2000" b="1" i="0" dirty="0">
                <a:solidFill>
                  <a:srgbClr val="000000"/>
                </a:solidFill>
                <a:effectLst/>
                <a:latin typeface="Times New Roman" panose="02020603050405020304" pitchFamily="18" charset="0"/>
                <a:cs typeface="Times New Roman" panose="02020603050405020304" pitchFamily="18" charset="0"/>
              </a:rPr>
              <a:t>Off policy RL algorithm</a:t>
            </a:r>
            <a:r>
              <a:rPr lang="en-US" sz="2000" b="0" i="0" dirty="0">
                <a:solidFill>
                  <a:srgbClr val="000000"/>
                </a:solidFill>
                <a:effectLst/>
                <a:latin typeface="Times New Roman" panose="02020603050405020304" pitchFamily="18" charset="0"/>
                <a:cs typeface="Times New Roman" panose="02020603050405020304" pitchFamily="18" charset="0"/>
              </a:rPr>
              <a:t>, which is used for the temporal difference Learning. The temporal difference learning methods are the way of comparing temporally successive predictions.</a:t>
            </a:r>
          </a:p>
          <a:p>
            <a:pPr lvl="1" algn="just">
              <a:buFont typeface="Arial" panose="020B0604020202020204" pitchFamily="34" charset="0"/>
              <a:buChar char="•"/>
            </a:pPr>
            <a:r>
              <a:rPr lang="en-US" sz="2000" b="0" i="0" dirty="0">
                <a:solidFill>
                  <a:srgbClr val="333333"/>
                </a:solidFill>
                <a:effectLst/>
                <a:latin typeface="Times New Roman" panose="02020603050405020304" pitchFamily="18" charset="0"/>
                <a:cs typeface="Times New Roman" panose="02020603050405020304" pitchFamily="18" charset="0"/>
              </a:rPr>
              <a:t>The Q stands for </a:t>
            </a:r>
            <a:r>
              <a:rPr lang="en-US" sz="2000" b="1" i="0" dirty="0">
                <a:solidFill>
                  <a:srgbClr val="333333"/>
                </a:solidFill>
                <a:effectLst/>
                <a:latin typeface="Times New Roman" panose="02020603050405020304" pitchFamily="18" charset="0"/>
                <a:cs typeface="Times New Roman" panose="02020603050405020304" pitchFamily="18" charset="0"/>
              </a:rPr>
              <a:t>quality</a:t>
            </a:r>
            <a:r>
              <a:rPr lang="en-US" sz="2000" b="0" i="0" dirty="0">
                <a:solidFill>
                  <a:srgbClr val="333333"/>
                </a:solidFill>
                <a:effectLst/>
                <a:latin typeface="Times New Roman" panose="02020603050405020304" pitchFamily="18" charset="0"/>
                <a:cs typeface="Times New Roman" panose="02020603050405020304" pitchFamily="18" charset="0"/>
              </a:rPr>
              <a:t> in </a:t>
            </a:r>
            <a:r>
              <a:rPr lang="en-US" sz="2000" b="1" i="0" dirty="0">
                <a:solidFill>
                  <a:srgbClr val="333333"/>
                </a:solidFill>
                <a:effectLst/>
                <a:latin typeface="Times New Roman" panose="02020603050405020304" pitchFamily="18" charset="0"/>
                <a:cs typeface="Times New Roman" panose="02020603050405020304" pitchFamily="18" charset="0"/>
              </a:rPr>
              <a:t>Q-learning</a:t>
            </a:r>
            <a:r>
              <a:rPr lang="en-US" sz="2000" b="0" i="0" dirty="0">
                <a:solidFill>
                  <a:srgbClr val="333333"/>
                </a:solidFill>
                <a:effectLst/>
                <a:latin typeface="Times New Roman" panose="02020603050405020304" pitchFamily="18" charset="0"/>
                <a:cs typeface="Times New Roman" panose="02020603050405020304" pitchFamily="18" charset="0"/>
              </a:rPr>
              <a:t>, which means it specifies the quality of an action taken by the agent.</a:t>
            </a:r>
            <a:endParaRPr lang="en-US" sz="2000" b="0" i="0" dirty="0">
              <a:solidFill>
                <a:srgbClr val="000000"/>
              </a:solidFill>
              <a:effectLst/>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learns the value function Q (S, a), which means how good to take action "</a:t>
            </a:r>
            <a:r>
              <a:rPr lang="en-US" sz="2000" b="1" i="0" dirty="0">
                <a:solidFill>
                  <a:srgbClr val="000000"/>
                </a:solidFill>
                <a:effectLst/>
                <a:latin typeface="Times New Roman" panose="02020603050405020304" pitchFamily="18" charset="0"/>
                <a:cs typeface="Times New Roman" panose="02020603050405020304" pitchFamily="18" charset="0"/>
              </a:rPr>
              <a:t>a</a:t>
            </a:r>
            <a:r>
              <a:rPr lang="en-US" sz="2000" b="0" i="0" dirty="0">
                <a:solidFill>
                  <a:srgbClr val="000000"/>
                </a:solidFill>
                <a:effectLst/>
                <a:latin typeface="Times New Roman" panose="02020603050405020304" pitchFamily="18" charset="0"/>
                <a:cs typeface="Times New Roman" panose="02020603050405020304" pitchFamily="18" charset="0"/>
              </a:rPr>
              <a:t>" at a particular state "</a:t>
            </a:r>
            <a:r>
              <a:rPr lang="en-US" sz="2000" b="1" i="0" dirty="0">
                <a:solidFill>
                  <a:srgbClr val="000000"/>
                </a:solidFill>
                <a:effectLst/>
                <a:latin typeface="Times New Roman" panose="02020603050405020304" pitchFamily="18" charset="0"/>
                <a:cs typeface="Times New Roman" panose="02020603050405020304" pitchFamily="18" charset="0"/>
              </a:rPr>
              <a:t>s</a:t>
            </a:r>
            <a:r>
              <a:rPr lang="en-US" sz="2000" b="0" i="0" dirty="0">
                <a:solidFill>
                  <a:srgbClr val="000000"/>
                </a:solidFill>
                <a:effectLst/>
                <a:latin typeface="Times New Roman" panose="02020603050405020304" pitchFamily="18" charset="0"/>
                <a:cs typeface="Times New Roman" panose="02020603050405020304" pitchFamily="18" charset="0"/>
              </a:rPr>
              <a:t>."</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0EE4532-F7C3-47AB-9ACA-E883AAACC853}"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i="0" dirty="0">
                <a:solidFill>
                  <a:srgbClr val="000000"/>
                </a:solidFill>
                <a:effectLst/>
                <a:latin typeface="Times New Roman" panose="02020603050405020304" pitchFamily="18" charset="0"/>
                <a:cs typeface="Times New Roman" panose="02020603050405020304" pitchFamily="18" charset="0"/>
              </a:rPr>
              <a:t>Q- 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36536A1D-3F02-B515-BC5C-A4B1D45153C7}"/>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 xmlns:a16="http://schemas.microsoft.com/office/drawing/2014/main" id="{C4C7B36F-948B-43C7-810B-06BD509495F5}"/>
              </a:ext>
            </a:extLst>
          </p:cNvPr>
          <p:cNvPicPr>
            <a:picLocks noGrp="1" noChangeAspect="1"/>
          </p:cNvPicPr>
          <p:nvPr>
            <p:ph idx="1"/>
          </p:nvPr>
        </p:nvPicPr>
        <p:blipFill>
          <a:blip r:embed="rId2"/>
          <a:stretch>
            <a:fillRect/>
          </a:stretch>
        </p:blipFill>
        <p:spPr>
          <a:xfrm>
            <a:off x="1447800" y="1143000"/>
            <a:ext cx="6553199" cy="4876799"/>
          </a:xfrm>
          <a:prstGeom prst="rect">
            <a:avLst/>
          </a:prstGeom>
        </p:spPr>
      </p:pic>
      <p:sp>
        <p:nvSpPr>
          <p:cNvPr id="4" name="Date Placeholder 3"/>
          <p:cNvSpPr>
            <a:spLocks noGrp="1"/>
          </p:cNvSpPr>
          <p:nvPr>
            <p:ph type="dt" sz="half" idx="10"/>
          </p:nvPr>
        </p:nvSpPr>
        <p:spPr/>
        <p:txBody>
          <a:bodyPr/>
          <a:lstStyle/>
          <a:p>
            <a:fld id="{3CFA7E65-E880-40BD-861D-51391B121F45}"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2954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b="1" i="0" dirty="0">
                <a:solidFill>
                  <a:srgbClr val="000000"/>
                </a:solidFill>
                <a:effectLst/>
                <a:latin typeface="Times New Roman" panose="02020603050405020304" pitchFamily="18" charset="0"/>
                <a:cs typeface="Times New Roman" panose="02020603050405020304" pitchFamily="18" charset="0"/>
              </a:rPr>
              <a:t>Q- 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AA661BB1-B0D7-1F81-7E40-18C2524CA799}"/>
              </a:ext>
            </a:extLst>
          </p:cNvPr>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03024"/>
            <a:ext cx="8229600" cy="4876800"/>
          </a:xfrm>
        </p:spPr>
        <p:txBody>
          <a:bodyPr>
            <a:noAutofit/>
          </a:bodyPr>
          <a:lstStyle/>
          <a:p>
            <a:pPr marL="0" indent="0" algn="just">
              <a:buNone/>
            </a:pPr>
            <a:r>
              <a:rPr lang="en-US" sz="2000" b="0" i="0" dirty="0">
                <a:solidFill>
                  <a:srgbClr val="000000"/>
                </a:solidFill>
                <a:effectLst/>
                <a:latin typeface="Times New Roman" panose="02020603050405020304" pitchFamily="18" charset="0"/>
                <a:cs typeface="Times New Roman" panose="02020603050405020304" pitchFamily="18" charset="0"/>
              </a:rPr>
              <a:t>Q-learning is a popular model-free reinforcement learning algorithm based on the Bellman equation.</a:t>
            </a:r>
          </a:p>
          <a:p>
            <a:pPr algn="just"/>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1" i="0" dirty="0">
                <a:solidFill>
                  <a:srgbClr val="000000"/>
                </a:solidFill>
                <a:effectLst/>
                <a:latin typeface="Times New Roman" panose="02020603050405020304" pitchFamily="18" charset="0"/>
                <a:cs typeface="Times New Roman" panose="02020603050405020304" pitchFamily="18" charset="0"/>
              </a:rPr>
              <a:t>The main objective of Q-learning is to learn the policy which can inform the agent that what actions should be taken for maximizing the reward under what circumstances.</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It is an </a:t>
            </a:r>
            <a:r>
              <a:rPr lang="en-US" sz="2000" b="1" i="0" dirty="0">
                <a:solidFill>
                  <a:srgbClr val="000000"/>
                </a:solidFill>
                <a:effectLst/>
                <a:latin typeface="Times New Roman" panose="02020603050405020304" pitchFamily="18" charset="0"/>
                <a:cs typeface="Times New Roman" panose="02020603050405020304" pitchFamily="18" charset="0"/>
              </a:rPr>
              <a:t>off-policy RL</a:t>
            </a:r>
            <a:r>
              <a:rPr lang="en-US" sz="2000" b="0" i="0" dirty="0">
                <a:solidFill>
                  <a:srgbClr val="000000"/>
                </a:solidFill>
                <a:effectLst/>
                <a:latin typeface="Times New Roman" panose="02020603050405020304" pitchFamily="18" charset="0"/>
                <a:cs typeface="Times New Roman" panose="02020603050405020304" pitchFamily="18" charset="0"/>
              </a:rPr>
              <a:t> that attempts to find the best action to take at a current state.</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goal of the agent in Q-learning is to maximize the value of Q.</a:t>
            </a:r>
          </a:p>
          <a:p>
            <a:pPr algn="just">
              <a:buFont typeface="Arial" panose="020B0604020202020204" pitchFamily="34" charset="0"/>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000" b="0" i="0" dirty="0">
                <a:solidFill>
                  <a:srgbClr val="000000"/>
                </a:solidFill>
                <a:effectLst/>
                <a:latin typeface="Times New Roman" panose="02020603050405020304" pitchFamily="18" charset="0"/>
                <a:cs typeface="Times New Roman" panose="02020603050405020304" pitchFamily="18" charset="0"/>
              </a:rPr>
              <a:t>The value of Q-learning can be derived from the Bellman equation. </a:t>
            </a:r>
          </a:p>
          <a:p>
            <a:pPr algn="just">
              <a:buFont typeface="Arial" panose="020B0604020202020204" pitchFamily="34" charset="0"/>
              <a:buChar char="•"/>
            </a:pPr>
            <a:endParaRPr lang="en-US" sz="2400" b="0" i="0" dirty="0">
              <a:solidFill>
                <a:srgbClr val="000000"/>
              </a:solidFill>
              <a:effectLst/>
            </a:endParaRPr>
          </a:p>
        </p:txBody>
      </p:sp>
      <p:sp>
        <p:nvSpPr>
          <p:cNvPr id="4" name="Date Placeholder 3"/>
          <p:cNvSpPr>
            <a:spLocks noGrp="1"/>
          </p:cNvSpPr>
          <p:nvPr>
            <p:ph type="dt" sz="half" idx="10"/>
          </p:nvPr>
        </p:nvSpPr>
        <p:spPr/>
        <p:txBody>
          <a:bodyPr/>
          <a:lstStyle/>
          <a:p>
            <a:fld id="{D950AED1-07B9-4A7C-9F92-50A9D3F66F9A}"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Q-LEARNING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3" name="Picture 12">
            <a:extLst>
              <a:ext uri="{FF2B5EF4-FFF2-40B4-BE49-F238E27FC236}">
                <a16:creationId xmlns="" xmlns:a16="http://schemas.microsoft.com/office/drawing/2014/main" id="{951A222F-5228-4FC2-BC26-EEEF17B313CB}"/>
              </a:ext>
            </a:extLst>
          </p:cNvPr>
          <p:cNvPicPr>
            <a:picLocks noChangeAspect="1"/>
          </p:cNvPicPr>
          <p:nvPr/>
        </p:nvPicPr>
        <p:blipFill>
          <a:blip r:embed="rId2"/>
          <a:stretch>
            <a:fillRect/>
          </a:stretch>
        </p:blipFill>
        <p:spPr>
          <a:xfrm>
            <a:off x="2171700" y="5674603"/>
            <a:ext cx="5029200" cy="786969"/>
          </a:xfrm>
          <a:prstGeom prst="rect">
            <a:avLst/>
          </a:prstGeom>
        </p:spPr>
      </p:pic>
      <p:pic>
        <p:nvPicPr>
          <p:cNvPr id="10" name="Picture 9" descr="Logo11.png">
            <a:extLst>
              <a:ext uri="{FF2B5EF4-FFF2-40B4-BE49-F238E27FC236}">
                <a16:creationId xmlns="" xmlns:a16="http://schemas.microsoft.com/office/drawing/2014/main" id="{FCCEED5F-20D4-5CFA-2A54-C7170892BFF5}"/>
              </a:ext>
            </a:extLst>
          </p:cNvPr>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In the equation, we have various components, including reward, discount factor (γ), probability, and end states s'. But there is no any Q-value is given so first consider the below image:</a:t>
            </a:r>
          </a:p>
          <a:p>
            <a:pPr marL="0" indent="0" algn="just">
              <a:buNone/>
            </a:pPr>
            <a:r>
              <a:rPr lang="en-US" sz="20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7CFFA7A0-D022-4275-8B09-E30E3FD55219}"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 </a:t>
            </a:r>
            <a:r>
              <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Q-LEARNING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2" name="Picture 1">
            <a:extLst>
              <a:ext uri="{FF2B5EF4-FFF2-40B4-BE49-F238E27FC236}">
                <a16:creationId xmlns="" xmlns:a16="http://schemas.microsoft.com/office/drawing/2014/main" id="{FD5D2C3D-A432-4483-A4FC-0D9067BF1A9B}"/>
              </a:ext>
            </a:extLst>
          </p:cNvPr>
          <p:cNvPicPr>
            <a:picLocks noChangeAspect="1"/>
          </p:cNvPicPr>
          <p:nvPr/>
        </p:nvPicPr>
        <p:blipFill>
          <a:blip r:embed="rId2"/>
          <a:stretch>
            <a:fillRect/>
          </a:stretch>
        </p:blipFill>
        <p:spPr>
          <a:xfrm>
            <a:off x="2667000" y="3048000"/>
            <a:ext cx="3810000" cy="2619375"/>
          </a:xfrm>
          <a:prstGeom prst="rect">
            <a:avLst/>
          </a:prstGeom>
        </p:spPr>
      </p:pic>
      <p:pic>
        <p:nvPicPr>
          <p:cNvPr id="10" name="Picture 9" descr="Logo11.png">
            <a:extLst>
              <a:ext uri="{FF2B5EF4-FFF2-40B4-BE49-F238E27FC236}">
                <a16:creationId xmlns="" xmlns:a16="http://schemas.microsoft.com/office/drawing/2014/main" id="{5F119475-5FBA-4C8B-9140-1429FE7C4303}"/>
              </a:ext>
            </a:extLst>
          </p:cNvPr>
          <p:cNvPicPr>
            <a:picLocks noChangeAspect="1"/>
          </p:cNvPicPr>
          <p:nvPr/>
        </p:nvPicPr>
        <p:blipFill>
          <a:blip r:embed="rId3"/>
          <a:stretch>
            <a:fillRect/>
          </a:stretch>
        </p:blipFill>
        <p:spPr>
          <a:xfrm>
            <a:off x="0" y="36838"/>
            <a:ext cx="1352550" cy="725162"/>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305DA16-4399-4AFE-8182-AB69D1939227}" type="datetime1">
              <a:rPr lang="en-US" smtClean="0"/>
              <a:t>4/27/2023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t>Branch Wise Applications </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Content Placeholder 7">
            <a:extLst>
              <a:ext uri="{FF2B5EF4-FFF2-40B4-BE49-F238E27FC236}">
                <a16:creationId xmlns="" xmlns:a16="http://schemas.microsoft.com/office/drawing/2014/main" id="{8DC2C4C8-E1C2-42BE-913A-8348E1F10E6B}"/>
              </a:ext>
            </a:extLst>
          </p:cNvPr>
          <p:cNvPicPr>
            <a:picLocks noGrp="1" noChangeAspect="1"/>
          </p:cNvPicPr>
          <p:nvPr>
            <p:ph idx="1"/>
          </p:nvPr>
        </p:nvPicPr>
        <p:blipFill>
          <a:blip r:embed="rId2"/>
          <a:stretch>
            <a:fillRect/>
          </a:stretch>
        </p:blipFill>
        <p:spPr>
          <a:xfrm>
            <a:off x="1371600" y="1051912"/>
            <a:ext cx="6934200" cy="4703377"/>
          </a:xfrm>
          <a:prstGeom prst="rect">
            <a:avLst/>
          </a:prstGeom>
        </p:spPr>
      </p:pic>
      <p:pic>
        <p:nvPicPr>
          <p:cNvPr id="2" name="Picture 1">
            <a:extLst>
              <a:ext uri="{FF2B5EF4-FFF2-40B4-BE49-F238E27FC236}">
                <a16:creationId xmlns="" xmlns:a16="http://schemas.microsoft.com/office/drawing/2014/main" id="{20B0E3CE-F6F3-75C2-9D3C-A27887BEC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 y="0"/>
            <a:ext cx="1381125" cy="769938"/>
          </a:xfrm>
          <a:prstGeom prst="rect">
            <a:avLst/>
          </a:prstGeom>
        </p:spPr>
      </p:pic>
    </p:spTree>
    <p:extLst>
      <p:ext uri="{BB962C8B-B14F-4D97-AF65-F5344CB8AC3E}">
        <p14:creationId xmlns:p14="http://schemas.microsoft.com/office/powerpoint/2010/main" val="783076962"/>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endParaRPr lang="en-US" sz="2000" b="0" i="0" dirty="0">
              <a:solidFill>
                <a:srgbClr val="333333"/>
              </a:solidFill>
              <a:effectLst/>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In the above image, we can see there is an agent who has three values options, V(s</a:t>
            </a:r>
            <a:r>
              <a:rPr lang="en-US" sz="2000" b="0" i="0" baseline="-25000" dirty="0">
                <a:solidFill>
                  <a:srgbClr val="333333"/>
                </a:solidFill>
                <a:effectLst/>
                <a:latin typeface="Times New Roman" panose="02020603050405020304" pitchFamily="18" charset="0"/>
                <a:cs typeface="Times New Roman" panose="02020603050405020304" pitchFamily="18" charset="0"/>
              </a:rPr>
              <a:t>1</a:t>
            </a:r>
            <a:r>
              <a:rPr lang="en-US" sz="2000" b="0" i="0" dirty="0">
                <a:solidFill>
                  <a:srgbClr val="333333"/>
                </a:solidFill>
                <a:effectLst/>
                <a:latin typeface="Times New Roman" panose="02020603050405020304" pitchFamily="18" charset="0"/>
                <a:cs typeface="Times New Roman" panose="02020603050405020304" pitchFamily="18" charset="0"/>
              </a:rPr>
              <a:t>), V(s</a:t>
            </a:r>
            <a:r>
              <a:rPr lang="en-US" sz="2000" b="0" i="0" baseline="-25000" dirty="0">
                <a:solidFill>
                  <a:srgbClr val="333333"/>
                </a:solidFill>
                <a:effectLst/>
                <a:latin typeface="Times New Roman" panose="02020603050405020304" pitchFamily="18" charset="0"/>
                <a:cs typeface="Times New Roman" panose="02020603050405020304" pitchFamily="18" charset="0"/>
              </a:rPr>
              <a:t>2</a:t>
            </a:r>
            <a:r>
              <a:rPr lang="en-US" sz="2000" b="0" i="0" dirty="0">
                <a:solidFill>
                  <a:srgbClr val="333333"/>
                </a:solidFill>
                <a:effectLst/>
                <a:latin typeface="Times New Roman" panose="02020603050405020304" pitchFamily="18" charset="0"/>
                <a:cs typeface="Times New Roman" panose="02020603050405020304" pitchFamily="18" charset="0"/>
              </a:rPr>
              <a:t>), V(s</a:t>
            </a:r>
            <a:r>
              <a:rPr lang="en-US" sz="2000" b="0" i="0" baseline="-25000" dirty="0">
                <a:solidFill>
                  <a:srgbClr val="333333"/>
                </a:solidFill>
                <a:effectLst/>
                <a:latin typeface="Times New Roman" panose="02020603050405020304" pitchFamily="18" charset="0"/>
                <a:cs typeface="Times New Roman" panose="02020603050405020304" pitchFamily="18" charset="0"/>
              </a:rPr>
              <a:t>3</a:t>
            </a:r>
            <a:r>
              <a:rPr lang="en-US" sz="2000" b="0" i="0" dirty="0">
                <a:solidFill>
                  <a:srgbClr val="333333"/>
                </a:solidFill>
                <a:effectLst/>
                <a:latin typeface="Times New Roman" panose="02020603050405020304" pitchFamily="18" charset="0"/>
                <a:cs typeface="Times New Roman" panose="02020603050405020304" pitchFamily="18" charset="0"/>
              </a:rPr>
              <a:t>). As this is MDP, so agent only cares for the current state and the future state. The agent can go to any direction (Up, Left, or Right), so he needs to decide where to go for the optimal path. Here agent will take a move as per probability bases and changes the state.</a:t>
            </a:r>
          </a:p>
          <a:p>
            <a:pPr algn="just"/>
            <a:endParaRPr lang="en-US" sz="2000" dirty="0">
              <a:solidFill>
                <a:srgbClr val="333333"/>
              </a:solidFill>
              <a:latin typeface="Times New Roman" panose="02020603050405020304" pitchFamily="18" charset="0"/>
              <a:cs typeface="Times New Roman" panose="02020603050405020304" pitchFamily="18" charset="0"/>
            </a:endParaRPr>
          </a:p>
          <a:p>
            <a:pPr algn="just"/>
            <a:r>
              <a:rPr lang="en-US" sz="2000" b="0" i="0" dirty="0">
                <a:solidFill>
                  <a:srgbClr val="333333"/>
                </a:solidFill>
                <a:effectLst/>
                <a:latin typeface="Times New Roman" panose="02020603050405020304" pitchFamily="18" charset="0"/>
                <a:cs typeface="Times New Roman" panose="02020603050405020304" pitchFamily="18" charset="0"/>
              </a:rPr>
              <a:t>But if we want some exact moves, so for this, we need to make some changes in terms of Q-value.</a:t>
            </a: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9ADE141-90C9-4908-8958-3AC71B61BDED}"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2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 </a:t>
            </a:r>
            <a:r>
              <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Q-LEARNING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C99B6E13-D302-7E33-6FF4-CC9A7B185F99}"/>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89CE7A4-253F-4739-A5B7-81289889ACF0}"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Q-LEARNING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1" name="Content Placeholder 10">
            <a:extLst>
              <a:ext uri="{FF2B5EF4-FFF2-40B4-BE49-F238E27FC236}">
                <a16:creationId xmlns="" xmlns:a16="http://schemas.microsoft.com/office/drawing/2014/main" id="{C290E731-2963-427D-A178-B0AD2EBF7EE1}"/>
              </a:ext>
            </a:extLst>
          </p:cNvPr>
          <p:cNvPicPr>
            <a:picLocks noGrp="1" noChangeAspect="1"/>
          </p:cNvPicPr>
          <p:nvPr>
            <p:ph idx="1"/>
          </p:nvPr>
        </p:nvPicPr>
        <p:blipFill>
          <a:blip r:embed="rId3"/>
          <a:stretch>
            <a:fillRect/>
          </a:stretch>
        </p:blipFill>
        <p:spPr>
          <a:xfrm>
            <a:off x="2743200" y="855263"/>
            <a:ext cx="3810000" cy="3118644"/>
          </a:xfrm>
          <a:prstGeom prst="rect">
            <a:avLst/>
          </a:prstGeom>
        </p:spPr>
      </p:pic>
      <p:sp>
        <p:nvSpPr>
          <p:cNvPr id="13" name="TextBox 12">
            <a:extLst>
              <a:ext uri="{FF2B5EF4-FFF2-40B4-BE49-F238E27FC236}">
                <a16:creationId xmlns="" xmlns:a16="http://schemas.microsoft.com/office/drawing/2014/main" id="{BC9FFAB6-2DA3-40C1-A39A-0C8C6F007388}"/>
              </a:ext>
            </a:extLst>
          </p:cNvPr>
          <p:cNvSpPr txBox="1"/>
          <p:nvPr/>
        </p:nvSpPr>
        <p:spPr>
          <a:xfrm>
            <a:off x="533400" y="4343136"/>
            <a:ext cx="8229599" cy="1323439"/>
          </a:xfrm>
          <a:prstGeom prst="rect">
            <a:avLst/>
          </a:prstGeom>
          <a:noFill/>
        </p:spPr>
        <p:txBody>
          <a:bodyPr wrap="square">
            <a:sp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Q- represents the quality of the actions at each state. So instead of using a value at each state, we will use a pair of state and action, i.e., Q(s, a). Q-value specifies that which action is more lubricative than others, and according to the best Q-value, the agent takes his next move.</a:t>
            </a:r>
            <a:endParaRPr lang="en-IN" sz="2000" dirty="0">
              <a:latin typeface="Times New Roman" panose="02020603050405020304" pitchFamily="18" charset="0"/>
              <a:cs typeface="Times New Roman" panose="02020603050405020304" pitchFamily="18" charset="0"/>
            </a:endParaRPr>
          </a:p>
        </p:txBody>
      </p:sp>
      <p:pic>
        <p:nvPicPr>
          <p:cNvPr id="10" name="Picture 9" descr="Logo11.png">
            <a:extLst>
              <a:ext uri="{FF2B5EF4-FFF2-40B4-BE49-F238E27FC236}">
                <a16:creationId xmlns="" xmlns:a16="http://schemas.microsoft.com/office/drawing/2014/main" id="{13131A11-2690-B93D-1042-A93797631CAD}"/>
              </a:ext>
            </a:extLst>
          </p:cNvPr>
          <p:cNvPicPr>
            <a:picLocks noChangeAspect="1"/>
          </p:cNvPicPr>
          <p:nvPr/>
        </p:nvPicPr>
        <p:blipFill>
          <a:blip r:embed="rId4"/>
          <a:stretch>
            <a:fillRect/>
          </a:stretch>
        </p:blipFill>
        <p:spPr>
          <a:xfrm>
            <a:off x="0" y="36838"/>
            <a:ext cx="1352550" cy="725162"/>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8229600" cy="5181600"/>
          </a:xfrm>
        </p:spPr>
        <p:txBody>
          <a:bodyPr>
            <a:noAutofit/>
          </a:bodyPr>
          <a:lstStyle/>
          <a:p>
            <a:pPr algn="just"/>
            <a:r>
              <a:rPr lang="en-US" sz="2000" b="0" i="0" dirty="0">
                <a:solidFill>
                  <a:srgbClr val="333333"/>
                </a:solidFill>
                <a:effectLst/>
                <a:latin typeface="Times New Roman" panose="02020603050405020304" pitchFamily="18" charset="0"/>
                <a:cs typeface="Times New Roman" panose="02020603050405020304" pitchFamily="18" charset="0"/>
              </a:rPr>
              <a:t>The Bellman equation can be used for deriving the Q-value.</a:t>
            </a:r>
          </a:p>
          <a:p>
            <a:pPr algn="just"/>
            <a:r>
              <a:rPr lang="en-US" sz="2000" b="0" i="0" dirty="0">
                <a:solidFill>
                  <a:srgbClr val="333333"/>
                </a:solidFill>
                <a:effectLst/>
                <a:latin typeface="Times New Roman" panose="02020603050405020304" pitchFamily="18" charset="0"/>
                <a:cs typeface="Times New Roman" panose="02020603050405020304" pitchFamily="18" charset="0"/>
              </a:rPr>
              <a:t>To perform any action, the agent will get a reward R(s, a), and also he will end up on a certain state, so the Q -value equation will be:</a:t>
            </a:r>
          </a:p>
          <a:p>
            <a:pPr marL="0" indent="0" algn="just">
              <a:buNone/>
            </a:pPr>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marL="0" indent="0" algn="just">
              <a:buNone/>
            </a:pPr>
            <a:r>
              <a:rPr lang="en-US" sz="2000" b="0" i="0" dirty="0">
                <a:solidFill>
                  <a:srgbClr val="333333"/>
                </a:solidFill>
                <a:effectLst/>
                <a:latin typeface="Times New Roman" panose="02020603050405020304" pitchFamily="18" charset="0"/>
                <a:cs typeface="Times New Roman" panose="02020603050405020304" pitchFamily="18" charset="0"/>
              </a:rPr>
              <a:t>Hence, we can say </a:t>
            </a:r>
            <a:r>
              <a:rPr lang="en-US" sz="2400" b="0" i="0" dirty="0">
                <a:solidFill>
                  <a:srgbClr val="333333"/>
                </a:solidFill>
                <a:effectLst/>
              </a:rPr>
              <a:t>that, </a:t>
            </a:r>
            <a:r>
              <a:rPr lang="en-US" sz="2400" b="1" i="1" dirty="0">
                <a:solidFill>
                  <a:srgbClr val="333333"/>
                </a:solidFill>
                <a:effectLst/>
              </a:rPr>
              <a:t>V(s) = max [Q(s, a)]</a:t>
            </a:r>
            <a:endParaRPr lang="en-US" sz="2400" dirty="0">
              <a:cs typeface="Times New Roman" pitchFamily="18" charset="0"/>
            </a:endParaRPr>
          </a:p>
        </p:txBody>
      </p:sp>
      <p:sp>
        <p:nvSpPr>
          <p:cNvPr id="4" name="Date Placeholder 3"/>
          <p:cNvSpPr>
            <a:spLocks noGrp="1"/>
          </p:cNvSpPr>
          <p:nvPr>
            <p:ph type="dt" sz="half" idx="10"/>
          </p:nvPr>
        </p:nvSpPr>
        <p:spPr/>
        <p:txBody>
          <a:bodyPr/>
          <a:lstStyle/>
          <a:p>
            <a:fld id="{E0B063EF-9199-4353-B35B-DD7FBA98C6EC}"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rPr>
              <a:t>Q-LEARNING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2" name="Picture 1">
            <a:extLst>
              <a:ext uri="{FF2B5EF4-FFF2-40B4-BE49-F238E27FC236}">
                <a16:creationId xmlns="" xmlns:a16="http://schemas.microsoft.com/office/drawing/2014/main" id="{58B73F69-C23C-47A9-8CDB-26DD8EAE3C5F}"/>
              </a:ext>
            </a:extLst>
          </p:cNvPr>
          <p:cNvPicPr>
            <a:picLocks noChangeAspect="1"/>
          </p:cNvPicPr>
          <p:nvPr/>
        </p:nvPicPr>
        <p:blipFill>
          <a:blip r:embed="rId2"/>
          <a:stretch>
            <a:fillRect/>
          </a:stretch>
        </p:blipFill>
        <p:spPr>
          <a:xfrm>
            <a:off x="3056586" y="1981200"/>
            <a:ext cx="4572000" cy="833436"/>
          </a:xfrm>
          <a:prstGeom prst="rect">
            <a:avLst/>
          </a:prstGeom>
        </p:spPr>
      </p:pic>
      <p:pic>
        <p:nvPicPr>
          <p:cNvPr id="5" name="Picture 4">
            <a:extLst>
              <a:ext uri="{FF2B5EF4-FFF2-40B4-BE49-F238E27FC236}">
                <a16:creationId xmlns="" xmlns:a16="http://schemas.microsoft.com/office/drawing/2014/main" id="{8AEC1DF3-65CD-460F-A986-6511AC7D28C0}"/>
              </a:ext>
            </a:extLst>
          </p:cNvPr>
          <p:cNvPicPr>
            <a:picLocks noChangeAspect="1"/>
          </p:cNvPicPr>
          <p:nvPr/>
        </p:nvPicPr>
        <p:blipFill>
          <a:blip r:embed="rId3"/>
          <a:stretch>
            <a:fillRect/>
          </a:stretch>
        </p:blipFill>
        <p:spPr>
          <a:xfrm>
            <a:off x="2819400" y="3633496"/>
            <a:ext cx="4572000" cy="990600"/>
          </a:xfrm>
          <a:prstGeom prst="rect">
            <a:avLst/>
          </a:prstGeom>
        </p:spPr>
      </p:pic>
      <p:sp>
        <p:nvSpPr>
          <p:cNvPr id="11" name="TextBox 10">
            <a:extLst>
              <a:ext uri="{FF2B5EF4-FFF2-40B4-BE49-F238E27FC236}">
                <a16:creationId xmlns="" xmlns:a16="http://schemas.microsoft.com/office/drawing/2014/main" id="{166B0FA2-AB23-47AA-8FDF-AA5D2EF99B4B}"/>
              </a:ext>
            </a:extLst>
          </p:cNvPr>
          <p:cNvSpPr txBox="1"/>
          <p:nvPr/>
        </p:nvSpPr>
        <p:spPr>
          <a:xfrm>
            <a:off x="533400" y="4943474"/>
            <a:ext cx="8229600" cy="400110"/>
          </a:xfrm>
          <a:prstGeom prst="rect">
            <a:avLst/>
          </a:prstGeom>
          <a:noFill/>
        </p:spPr>
        <p:txBody>
          <a:bodyPr wrap="square">
            <a:spAutoFit/>
          </a:bodyPr>
          <a:lstStyle/>
          <a:p>
            <a:pPr algn="just"/>
            <a:r>
              <a:rPr lang="en-US" sz="2000" b="1" i="0" dirty="0">
                <a:solidFill>
                  <a:srgbClr val="333333"/>
                </a:solidFill>
                <a:effectLst/>
                <a:latin typeface="Times New Roman" panose="02020603050405020304" pitchFamily="18" charset="0"/>
                <a:cs typeface="Times New Roman" panose="02020603050405020304" pitchFamily="18" charset="0"/>
              </a:rPr>
              <a:t>The above formula is used to estimate the Q-values in Q-Learning.</a:t>
            </a:r>
            <a:endParaRPr lang="en-IN" sz="2000" dirty="0">
              <a:latin typeface="Times New Roman" panose="02020603050405020304" pitchFamily="18" charset="0"/>
              <a:cs typeface="Times New Roman" panose="02020603050405020304" pitchFamily="18" charset="0"/>
            </a:endParaRPr>
          </a:p>
        </p:txBody>
      </p:sp>
      <p:pic>
        <p:nvPicPr>
          <p:cNvPr id="12" name="Picture 11" descr="Logo11.png">
            <a:extLst>
              <a:ext uri="{FF2B5EF4-FFF2-40B4-BE49-F238E27FC236}">
                <a16:creationId xmlns="" xmlns:a16="http://schemas.microsoft.com/office/drawing/2014/main" id="{76DE5843-F7A0-4A95-BE02-737DCEDCC1D9}"/>
              </a:ext>
            </a:extLst>
          </p:cNvPr>
          <p:cNvPicPr>
            <a:picLocks noChangeAspect="1"/>
          </p:cNvPicPr>
          <p:nvPr/>
        </p:nvPicPr>
        <p:blipFill>
          <a:blip r:embed="rId4"/>
          <a:stretch>
            <a:fillRect/>
          </a:stretch>
        </p:blipFill>
        <p:spPr>
          <a:xfrm>
            <a:off x="0" y="36838"/>
            <a:ext cx="1352550" cy="725162"/>
          </a:xfrm>
          <a:prstGeom prst="rect">
            <a:avLst/>
          </a:prstGeom>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lnSpc>
                <a:spcPct val="150000"/>
              </a:lnSpc>
              <a:buNone/>
            </a:pPr>
            <a:r>
              <a:rPr lang="en-US" sz="2000" dirty="0">
                <a:latin typeface="Times New Roman" pitchFamily="18" charset="0"/>
                <a:cs typeface="Times New Roman" pitchFamily="18" charset="0"/>
              </a:rPr>
              <a:t>Let’s say that a robot has to cross a maze and reach the end point.</a:t>
            </a:r>
          </a:p>
          <a:p>
            <a:pPr algn="just">
              <a:lnSpc>
                <a:spcPct val="150000"/>
              </a:lnSpc>
              <a:buNone/>
            </a:pPr>
            <a:r>
              <a:rPr lang="en-US" sz="2000" dirty="0">
                <a:latin typeface="Times New Roman" pitchFamily="18" charset="0"/>
                <a:cs typeface="Times New Roman" pitchFamily="18" charset="0"/>
              </a:rPr>
              <a:t>There are mines, and the robot can only move one tile at a time. If</a:t>
            </a:r>
          </a:p>
          <a:p>
            <a:pPr algn="just">
              <a:lnSpc>
                <a:spcPct val="150000"/>
              </a:lnSpc>
              <a:buNone/>
            </a:pPr>
            <a:r>
              <a:rPr lang="en-US" sz="2000" dirty="0">
                <a:latin typeface="Times New Roman" pitchFamily="18" charset="0"/>
                <a:cs typeface="Times New Roman" pitchFamily="18" charset="0"/>
              </a:rPr>
              <a:t>the robot steps onto a mine, the robot is dead. The robot has to</a:t>
            </a:r>
          </a:p>
          <a:p>
            <a:pPr algn="just">
              <a:lnSpc>
                <a:spcPct val="150000"/>
              </a:lnSpc>
              <a:buNone/>
            </a:pPr>
            <a:r>
              <a:rPr lang="en-US" sz="2000" dirty="0">
                <a:latin typeface="Times New Roman" pitchFamily="18" charset="0"/>
                <a:cs typeface="Times New Roman" pitchFamily="18" charset="0"/>
              </a:rPr>
              <a:t>reach the end point in the shortest time possible.</a:t>
            </a:r>
          </a:p>
          <a:p>
            <a:pPr algn="just">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960116B-B5F3-4CA5-B644-37EEC0F3148C}"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A98C748A-78B9-7130-A4F4-F12D75D9821A}"/>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654684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dirty="0">
                <a:latin typeface="Times New Roman" pitchFamily="18" charset="0"/>
                <a:cs typeface="Times New Roman" pitchFamily="18" charset="0"/>
              </a:rPr>
              <a:t>The scoring/reward system is as below:</a:t>
            </a:r>
          </a:p>
          <a:p>
            <a:pPr algn="just">
              <a:buNone/>
            </a:pPr>
            <a:endParaRPr lang="en-US" sz="2000" dirty="0">
              <a:latin typeface="Times New Roman" pitchFamily="18" charset="0"/>
              <a:cs typeface="Times New Roman" pitchFamily="18" charset="0"/>
            </a:endParaRPr>
          </a:p>
          <a:p>
            <a:pPr marL="457200" indent="-457200" algn="just">
              <a:lnSpc>
                <a:spcPct val="150000"/>
              </a:lnSpc>
              <a:buAutoNum type="arabicPeriod"/>
            </a:pPr>
            <a:r>
              <a:rPr lang="en-US" sz="2000" dirty="0">
                <a:latin typeface="Times New Roman" pitchFamily="18" charset="0"/>
                <a:cs typeface="Times New Roman" pitchFamily="18" charset="0"/>
              </a:rPr>
              <a:t>The robot loses 1 point at each step. This is done so that the robot takes the shortest path and reaches the goal as fast as possible.</a:t>
            </a:r>
          </a:p>
          <a:p>
            <a:pPr marL="457200" indent="-457200" algn="just">
              <a:lnSpc>
                <a:spcPct val="150000"/>
              </a:lnSpc>
              <a:buAutoNum type="arabicPeriod"/>
            </a:pPr>
            <a:endParaRPr lang="en-US" sz="2000" dirty="0">
              <a:latin typeface="Times New Roman" pitchFamily="18" charset="0"/>
              <a:cs typeface="Times New Roman" pitchFamily="18" charset="0"/>
            </a:endParaRPr>
          </a:p>
          <a:p>
            <a:pPr marL="457200" indent="-457200" algn="just">
              <a:lnSpc>
                <a:spcPct val="150000"/>
              </a:lnSpc>
              <a:buAutoNum type="arabicPeriod" startAt="2"/>
            </a:pPr>
            <a:r>
              <a:rPr lang="en-US" sz="2000" dirty="0">
                <a:latin typeface="Times New Roman" pitchFamily="18" charset="0"/>
                <a:cs typeface="Times New Roman" pitchFamily="18" charset="0"/>
              </a:rPr>
              <a:t>If the robot steps on a mine, the point loss is 100 and the game ends.</a:t>
            </a:r>
          </a:p>
          <a:p>
            <a:pPr marL="457200" indent="-457200" algn="just">
              <a:lnSpc>
                <a:spcPct val="150000"/>
              </a:lnSpc>
              <a:buAutoNum type="arabicPeriod" startAt="2"/>
            </a:pPr>
            <a:endParaRPr lang="en-US" sz="2000" dirty="0">
              <a:latin typeface="Times New Roman" pitchFamily="18" charset="0"/>
              <a:cs typeface="Times New Roman" pitchFamily="18" charset="0"/>
            </a:endParaRPr>
          </a:p>
          <a:p>
            <a:pPr marL="457200" indent="-457200" algn="just">
              <a:lnSpc>
                <a:spcPct val="150000"/>
              </a:lnSpc>
              <a:buAutoNum type="arabicPeriod" startAt="3"/>
            </a:pPr>
            <a:r>
              <a:rPr lang="en-US" sz="2000" dirty="0">
                <a:latin typeface="Times New Roman" pitchFamily="18" charset="0"/>
                <a:cs typeface="Times New Roman" pitchFamily="18" charset="0"/>
              </a:rPr>
              <a:t>If the robot gets power ⚡ , it gains 1 point.</a:t>
            </a:r>
          </a:p>
          <a:p>
            <a:pPr marL="457200" indent="-457200" algn="just">
              <a:lnSpc>
                <a:spcPct val="150000"/>
              </a:lnSpc>
              <a:buAutoNum type="arabicPeriod" startAt="3"/>
            </a:pPr>
            <a:endParaRPr lang="en-US" sz="2000" dirty="0">
              <a:latin typeface="Times New Roman" pitchFamily="18" charset="0"/>
              <a:cs typeface="Times New Roman" pitchFamily="18" charset="0"/>
            </a:endParaRPr>
          </a:p>
          <a:p>
            <a:pPr algn="just">
              <a:lnSpc>
                <a:spcPct val="150000"/>
              </a:lnSpc>
              <a:buNone/>
            </a:pPr>
            <a:r>
              <a:rPr lang="en-US" sz="2000" dirty="0">
                <a:latin typeface="Times New Roman" pitchFamily="18" charset="0"/>
                <a:cs typeface="Times New Roman" pitchFamily="18" charset="0"/>
              </a:rPr>
              <a:t>4.  If the robot reaches the end goal, the robot gets 100 points.</a:t>
            </a:r>
          </a:p>
        </p:txBody>
      </p:sp>
      <p:sp>
        <p:nvSpPr>
          <p:cNvPr id="4" name="Date Placeholder 3"/>
          <p:cNvSpPr>
            <a:spLocks noGrp="1"/>
          </p:cNvSpPr>
          <p:nvPr>
            <p:ph type="dt" sz="half" idx="10"/>
          </p:nvPr>
        </p:nvSpPr>
        <p:spPr/>
        <p:txBody>
          <a:bodyPr/>
          <a:lstStyle/>
          <a:p>
            <a:fld id="{945F8B73-A64C-4C1C-AD57-4885F864B23D}"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Q-Learning</a:t>
            </a:r>
            <a:endParaRPr kumimoji="0" lang="en-US" sz="2800" b="1" i="0" u="none" strike="noStrike" kern="1200" cap="none" spc="0" normalizeH="0" baseline="0" noProof="0" dirty="0">
              <a:ln>
                <a:noFill/>
              </a:ln>
              <a:solidFill>
                <a:schemeClr val="dk1"/>
              </a:solidFill>
              <a:effectLst/>
              <a:uLnTx/>
              <a:uFillTx/>
              <a:latin typeface="Times New Roman" pitchFamily="18" charset="0"/>
              <a:cs typeface="Times New Roman" pitchFamily="18" charset="0"/>
            </a:endParaRP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CDCE0298-F43F-F03A-0541-B9D788B6200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7526564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dirty="0">
                <a:latin typeface="Times New Roman" pitchFamily="18" charset="0"/>
                <a:cs typeface="Times New Roman" pitchFamily="18" charset="0"/>
              </a:rPr>
              <a:t>End goal with the shortest path without stepping on a mine?</a:t>
            </a: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So, how do we solve this?</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D4D4CBB-816E-4E53-AB4F-212BB0FAF468}"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01.PNG"/>
          <p:cNvPicPr>
            <a:picLocks noChangeAspect="1"/>
          </p:cNvPicPr>
          <p:nvPr/>
        </p:nvPicPr>
        <p:blipFill>
          <a:blip r:embed="rId2"/>
          <a:stretch>
            <a:fillRect/>
          </a:stretch>
        </p:blipFill>
        <p:spPr>
          <a:xfrm>
            <a:off x="2286000" y="1600200"/>
            <a:ext cx="4648200" cy="3505200"/>
          </a:xfrm>
          <a:prstGeom prst="rect">
            <a:avLst/>
          </a:prstGeom>
        </p:spPr>
      </p:pic>
      <p:pic>
        <p:nvPicPr>
          <p:cNvPr id="11" name="Picture 10" descr="Logo11.png">
            <a:extLst>
              <a:ext uri="{FF2B5EF4-FFF2-40B4-BE49-F238E27FC236}">
                <a16:creationId xmlns="" xmlns:a16="http://schemas.microsoft.com/office/drawing/2014/main" id="{98AAE359-0374-98A9-BF47-8BDDBDD5DC8F}"/>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277681364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dirty="0">
                <a:latin typeface="Times New Roman" pitchFamily="18" charset="0"/>
                <a:cs typeface="Times New Roman" pitchFamily="18" charset="0"/>
              </a:rPr>
              <a:t>Q-Table is just a fancy name for a simple lookup table where we</a:t>
            </a:r>
          </a:p>
          <a:p>
            <a:pPr algn="just">
              <a:buNone/>
            </a:pPr>
            <a:r>
              <a:rPr lang="en-US" sz="2000" dirty="0">
                <a:latin typeface="Times New Roman" pitchFamily="18" charset="0"/>
                <a:cs typeface="Times New Roman" pitchFamily="18" charset="0"/>
              </a:rPr>
              <a:t>calculate the maximum expected future rewards for action at each</a:t>
            </a:r>
          </a:p>
          <a:p>
            <a:pPr algn="just">
              <a:buNone/>
            </a:pPr>
            <a:r>
              <a:rPr lang="en-US" sz="2000" dirty="0">
                <a:latin typeface="Times New Roman" pitchFamily="18" charset="0"/>
                <a:cs typeface="Times New Roman" pitchFamily="18" charset="0"/>
              </a:rPr>
              <a:t>state. Basically, this table will guide us to the best action at each</a:t>
            </a:r>
          </a:p>
          <a:p>
            <a:pPr algn="just">
              <a:buNone/>
            </a:pPr>
            <a:r>
              <a:rPr lang="en-US" sz="2000" dirty="0">
                <a:latin typeface="Times New Roman" pitchFamily="18" charset="0"/>
                <a:cs typeface="Times New Roman" pitchFamily="18" charset="0"/>
              </a:rPr>
              <a:t>state.</a:t>
            </a:r>
          </a:p>
          <a:p>
            <a:pPr algn="just">
              <a:buNone/>
            </a:pP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There will be four numbers of actions at each non-edge tile. When a robot is at a state it can either move up or down or right or left.</a:t>
            </a:r>
          </a:p>
        </p:txBody>
      </p:sp>
      <p:sp>
        <p:nvSpPr>
          <p:cNvPr id="4" name="Date Placeholder 3"/>
          <p:cNvSpPr>
            <a:spLocks noGrp="1"/>
          </p:cNvSpPr>
          <p:nvPr>
            <p:ph type="dt" sz="half" idx="10"/>
          </p:nvPr>
        </p:nvSpPr>
        <p:spPr/>
        <p:txBody>
          <a:bodyPr/>
          <a:lstStyle/>
          <a:p>
            <a:fld id="{0FBF79ED-7DC5-4FAB-9648-A80C26A0317D}"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3D684554-B13E-D874-DCC8-51BD2CD9E7BF}"/>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1016575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dirty="0">
                <a:latin typeface="Times New Roman" pitchFamily="18" charset="0"/>
                <a:cs typeface="Times New Roman" pitchFamily="18" charset="0"/>
              </a:rPr>
              <a:t>So, let’s model this environment in our Q-Table. In the Q-Table,</a:t>
            </a:r>
          </a:p>
          <a:p>
            <a:pPr algn="just">
              <a:buNone/>
            </a:pPr>
            <a:r>
              <a:rPr lang="en-US" sz="2000" dirty="0">
                <a:latin typeface="Times New Roman" pitchFamily="18" charset="0"/>
                <a:cs typeface="Times New Roman" pitchFamily="18" charset="0"/>
              </a:rPr>
              <a:t>the columns are the actions and the rows are the states.</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EE77B96-7DFE-400B-8BE5-0D020A0EF007}"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02.PNG"/>
          <p:cNvPicPr>
            <a:picLocks noChangeAspect="1"/>
          </p:cNvPicPr>
          <p:nvPr/>
        </p:nvPicPr>
        <p:blipFill>
          <a:blip r:embed="rId2"/>
          <a:stretch>
            <a:fillRect/>
          </a:stretch>
        </p:blipFill>
        <p:spPr>
          <a:xfrm>
            <a:off x="1295400" y="2362200"/>
            <a:ext cx="6019800" cy="3124200"/>
          </a:xfrm>
          <a:prstGeom prst="rect">
            <a:avLst/>
          </a:prstGeom>
        </p:spPr>
      </p:pic>
      <p:pic>
        <p:nvPicPr>
          <p:cNvPr id="11" name="Picture 10" descr="Logo11.png">
            <a:extLst>
              <a:ext uri="{FF2B5EF4-FFF2-40B4-BE49-F238E27FC236}">
                <a16:creationId xmlns="" xmlns:a16="http://schemas.microsoft.com/office/drawing/2014/main" id="{506542D2-353F-E851-B6C6-D85449544CDD}"/>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406711344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r>
              <a:rPr lang="en-US" sz="2000" dirty="0">
                <a:latin typeface="Times New Roman" pitchFamily="18" charset="0"/>
                <a:cs typeface="Times New Roman" pitchFamily="18" charset="0"/>
              </a:rPr>
              <a:t>Each Q-table score will be the maximum expected future.</a:t>
            </a:r>
          </a:p>
          <a:p>
            <a:pPr algn="just"/>
            <a:r>
              <a:rPr lang="en-US" sz="2000" dirty="0">
                <a:latin typeface="Times New Roman" pitchFamily="18" charset="0"/>
                <a:cs typeface="Times New Roman" pitchFamily="18" charset="0"/>
              </a:rPr>
              <a:t>Reward that the robot will get if it takes that action at that state. </a:t>
            </a:r>
          </a:p>
          <a:p>
            <a:pPr algn="just"/>
            <a:r>
              <a:rPr lang="en-US" sz="2000" dirty="0">
                <a:latin typeface="Times New Roman" pitchFamily="18" charset="0"/>
                <a:cs typeface="Times New Roman" pitchFamily="18" charset="0"/>
              </a:rPr>
              <a:t>This is an iterative process, as we need to improve the Q-Table at each iteration.</a:t>
            </a:r>
          </a:p>
          <a:p>
            <a:pPr algn="just">
              <a:buNone/>
            </a:pPr>
            <a:endParaRPr lang="en-US" sz="2000" b="1"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But the questions are:</a:t>
            </a:r>
          </a:p>
          <a:p>
            <a:pPr marL="457200" indent="-457200" algn="just">
              <a:buFont typeface="+mj-lt"/>
              <a:buAutoNum type="arabicPeriod"/>
            </a:pPr>
            <a:r>
              <a:rPr lang="en-US" sz="2000" dirty="0">
                <a:latin typeface="Times New Roman" pitchFamily="18" charset="0"/>
                <a:cs typeface="Times New Roman" pitchFamily="18" charset="0"/>
              </a:rPr>
              <a:t>Are the values available or predefined?</a:t>
            </a:r>
          </a:p>
          <a:p>
            <a:pPr marL="457200" indent="-457200" algn="just">
              <a:buFont typeface="+mj-lt"/>
              <a:buAutoNum type="arabicPeriod"/>
            </a:pPr>
            <a:r>
              <a:rPr lang="en-US" sz="2000" dirty="0">
                <a:latin typeface="Times New Roman" pitchFamily="18" charset="0"/>
                <a:cs typeface="Times New Roman" pitchFamily="18" charset="0"/>
              </a:rPr>
              <a:t>To learn each value of the Q-table, we use the Q-Learning</a:t>
            </a:r>
          </a:p>
          <a:p>
            <a:pPr marL="457200" indent="-457200" algn="just">
              <a:buNone/>
            </a:pPr>
            <a:r>
              <a:rPr lang="en-US" sz="2000" dirty="0">
                <a:latin typeface="Times New Roman" pitchFamily="18" charset="0"/>
                <a:cs typeface="Times New Roman" pitchFamily="18" charset="0"/>
              </a:rPr>
              <a:t>       algorithm.</a:t>
            </a:r>
          </a:p>
        </p:txBody>
      </p:sp>
      <p:sp>
        <p:nvSpPr>
          <p:cNvPr id="4" name="Date Placeholder 3"/>
          <p:cNvSpPr>
            <a:spLocks noGrp="1"/>
          </p:cNvSpPr>
          <p:nvPr>
            <p:ph type="dt" sz="half" idx="10"/>
          </p:nvPr>
        </p:nvSpPr>
        <p:spPr/>
        <p:txBody>
          <a:bodyPr/>
          <a:lstStyle/>
          <a:p>
            <a:fld id="{A52CC5F3-656C-4AFA-8EE8-FD7FE28FFB45}"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4C708423-6433-2455-A632-4EAED64EEDE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56299944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endParaRPr lang="en-US" sz="2400" dirty="0">
              <a:latin typeface="Times New Roman" pitchFamily="18" charset="0"/>
              <a:cs typeface="Times New Roman" pitchFamily="18" charset="0"/>
            </a:endParaRPr>
          </a:p>
          <a:p>
            <a:pPr algn="just">
              <a:buNone/>
            </a:pPr>
            <a:r>
              <a:rPr lang="en-US" sz="2000" dirty="0">
                <a:latin typeface="Times New Roman" pitchFamily="18" charset="0"/>
                <a:cs typeface="Times New Roman" pitchFamily="18" charset="0"/>
              </a:rPr>
              <a:t>The Q-function uses the Bellman equation and takes two inputs:</a:t>
            </a:r>
          </a:p>
          <a:p>
            <a:pPr algn="just">
              <a:buNone/>
            </a:pPr>
            <a:r>
              <a:rPr lang="en-US" sz="2000" dirty="0">
                <a:latin typeface="Times New Roman" pitchFamily="18" charset="0"/>
                <a:cs typeface="Times New Roman" pitchFamily="18" charset="0"/>
              </a:rPr>
              <a:t>state (s) and action (a).</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B6F1344-0096-4EA8-BAF6-2A649321F22E}"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03.PNG"/>
          <p:cNvPicPr>
            <a:picLocks noChangeAspect="1"/>
          </p:cNvPicPr>
          <p:nvPr/>
        </p:nvPicPr>
        <p:blipFill>
          <a:blip r:embed="rId2"/>
          <a:stretch>
            <a:fillRect/>
          </a:stretch>
        </p:blipFill>
        <p:spPr>
          <a:xfrm>
            <a:off x="1066800" y="2667000"/>
            <a:ext cx="6858000" cy="3048000"/>
          </a:xfrm>
          <a:prstGeom prst="rect">
            <a:avLst/>
          </a:prstGeom>
        </p:spPr>
      </p:pic>
      <p:pic>
        <p:nvPicPr>
          <p:cNvPr id="11" name="Picture 10" descr="Logo11.png">
            <a:extLst>
              <a:ext uri="{FF2B5EF4-FFF2-40B4-BE49-F238E27FC236}">
                <a16:creationId xmlns="" xmlns:a16="http://schemas.microsoft.com/office/drawing/2014/main" id="{D2C74147-2B43-03F3-0A6A-1BD11C2D0C2A}"/>
              </a:ext>
            </a:extLst>
          </p:cNvPr>
          <p:cNvPicPr>
            <a:picLocks noChangeAspect="1"/>
          </p:cNvPicPr>
          <p:nvPr/>
        </p:nvPicPr>
        <p:blipFill>
          <a:blip r:embed="rId3"/>
          <a:stretch>
            <a:fillRect/>
          </a:stretch>
        </p:blipFill>
        <p:spPr>
          <a:xfrm>
            <a:off x="0" y="36838"/>
            <a:ext cx="1352550" cy="838200"/>
          </a:xfrm>
          <a:prstGeom prst="rect">
            <a:avLst/>
          </a:prstGeom>
        </p:spPr>
      </p:pic>
    </p:spTree>
    <p:extLst>
      <p:ext uri="{BB962C8B-B14F-4D97-AF65-F5344CB8AC3E}">
        <p14:creationId xmlns:p14="http://schemas.microsoft.com/office/powerpoint/2010/main" val="5362522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48D1B5-1190-49BF-A228-D8F731F63FE9}" type="datetime1">
              <a:rPr lang="en-US" smtClean="0"/>
              <a:t>4/27/2023</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800" b="0" i="0" u="none" strike="noStrike" kern="1200" cap="none" spc="0" normalizeH="0" baseline="0" noProof="0" dirty="0">
                <a:ln>
                  <a:noFill/>
                </a:ln>
                <a:solidFill>
                  <a:schemeClr val="dk1"/>
                </a:solidFill>
                <a:effectLst/>
                <a:uLnTx/>
                <a:uFillTx/>
                <a:latin typeface="+mn-lt"/>
                <a:ea typeface="+mn-ea"/>
                <a:cs typeface="+mn-cs"/>
              </a:rPr>
              <a:t>Course</a:t>
            </a:r>
            <a:r>
              <a:rPr kumimoji="0" lang="en-US" sz="2800" b="0" i="0" u="none" strike="noStrike" kern="1200" cap="none" spc="0" normalizeH="0" noProof="0" dirty="0">
                <a:ln>
                  <a:noFill/>
                </a:ln>
                <a:solidFill>
                  <a:schemeClr val="dk1"/>
                </a:solidFill>
                <a:effectLst/>
                <a:uLnTx/>
                <a:uFillTx/>
                <a:latin typeface="+mn-lt"/>
                <a:ea typeface="+mn-ea"/>
                <a:cs typeface="+mn-cs"/>
              </a:rPr>
              <a:t> Objective</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p:txBody>
          <a:bodyPr>
            <a:normAutofit/>
          </a:bodyPr>
          <a:lstStyle/>
          <a:p>
            <a:pPr algn="just">
              <a:lnSpc>
                <a:spcPct val="150000"/>
              </a:lnSpc>
            </a:pPr>
            <a:r>
              <a:rPr lang="en-US" sz="2200" dirty="0"/>
              <a:t>To introduce students to the basic concepts of Machine Learning.</a:t>
            </a:r>
          </a:p>
          <a:p>
            <a:pPr algn="just">
              <a:lnSpc>
                <a:spcPct val="150000"/>
              </a:lnSpc>
            </a:pPr>
            <a:r>
              <a:rPr lang="en-US" sz="2200" dirty="0"/>
              <a:t>To develop skills of implementing machine learning for solving practical problems.</a:t>
            </a:r>
          </a:p>
          <a:p>
            <a:pPr algn="just">
              <a:lnSpc>
                <a:spcPct val="150000"/>
              </a:lnSpc>
            </a:pPr>
            <a:r>
              <a:rPr lang="en-US" sz="2200" dirty="0"/>
              <a:t>To gain experience of doing independent study and research related to Machine Learning</a:t>
            </a:r>
          </a:p>
        </p:txBody>
      </p:sp>
      <p:pic>
        <p:nvPicPr>
          <p:cNvPr id="2" name="Picture 1">
            <a:extLst>
              <a:ext uri="{FF2B5EF4-FFF2-40B4-BE49-F238E27FC236}">
                <a16:creationId xmlns="" xmlns:a16="http://schemas.microsoft.com/office/drawing/2014/main" id="{20B0E3CE-F6F3-75C2-9D3C-A27887BEC4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9050"/>
            <a:ext cx="1381125" cy="769938"/>
          </a:xfrm>
          <a:prstGeom prst="rect">
            <a:avLst/>
          </a:prstGeom>
        </p:spPr>
      </p:pic>
    </p:spTree>
    <p:extLst>
      <p:ext uri="{BB962C8B-B14F-4D97-AF65-F5344CB8AC3E}">
        <p14:creationId xmlns:p14="http://schemas.microsoft.com/office/powerpoint/2010/main" val="3647867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endParaRPr lang="en-US" sz="24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Using the above function, we get the values of Q for the cells in the table. </a:t>
            </a:r>
          </a:p>
          <a:p>
            <a:pPr algn="just">
              <a:buNone/>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When we start, all the values in the Q-table are zeros. </a:t>
            </a:r>
          </a:p>
          <a:p>
            <a:pPr algn="just">
              <a:buNone/>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There is an iterative process of updating the values. </a:t>
            </a:r>
          </a:p>
          <a:p>
            <a:pPr algn="just">
              <a:buNone/>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As we start to explore the environment, the Q-function gives us better and better approximations by continuously updating the Q-values in the table.</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22FBC89-EFED-4AEA-99A9-F392AA6F96C8}"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5255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 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0E583259-DD63-41DF-631F-54CF71BCA8C5}"/>
              </a:ext>
            </a:extLst>
          </p:cNvPr>
          <p:cNvPicPr>
            <a:picLocks noChangeAspect="1"/>
          </p:cNvPicPr>
          <p:nvPr/>
        </p:nvPicPr>
        <p:blipFill>
          <a:blip r:embed="rId2"/>
          <a:stretch>
            <a:fillRect/>
          </a:stretch>
        </p:blipFill>
        <p:spPr>
          <a:xfrm>
            <a:off x="0" y="36838"/>
            <a:ext cx="1352550" cy="838200"/>
          </a:xfrm>
          <a:prstGeom prst="rect">
            <a:avLst/>
          </a:prstGeom>
        </p:spPr>
      </p:pic>
    </p:spTree>
    <p:extLst>
      <p:ext uri="{BB962C8B-B14F-4D97-AF65-F5344CB8AC3E}">
        <p14:creationId xmlns:p14="http://schemas.microsoft.com/office/powerpoint/2010/main" val="120895504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04.PNG"/>
          <p:cNvPicPr>
            <a:picLocks noGrp="1" noChangeAspect="1"/>
          </p:cNvPicPr>
          <p:nvPr>
            <p:ph idx="1"/>
          </p:nvPr>
        </p:nvPicPr>
        <p:blipFill>
          <a:blip r:embed="rId2"/>
          <a:stretch>
            <a:fillRect/>
          </a:stretch>
        </p:blipFill>
        <p:spPr>
          <a:xfrm>
            <a:off x="1066800" y="2085766"/>
            <a:ext cx="7391400" cy="2991268"/>
          </a:xfrm>
        </p:spPr>
      </p:pic>
      <p:sp>
        <p:nvSpPr>
          <p:cNvPr id="4" name="Date Placeholder 3"/>
          <p:cNvSpPr>
            <a:spLocks noGrp="1"/>
          </p:cNvSpPr>
          <p:nvPr>
            <p:ph type="dt" sz="half" idx="10"/>
          </p:nvPr>
        </p:nvSpPr>
        <p:spPr/>
        <p:txBody>
          <a:bodyPr/>
          <a:lstStyle/>
          <a:p>
            <a:fld id="{09C54BB8-83C3-44DC-8236-1105EC7CA006}"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914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anose="02020603050405020304" pitchFamily="18" charset="0"/>
                <a:cs typeface="Times New Roman" panose="02020603050405020304" pitchFamily="18" charset="0"/>
              </a:rPr>
              <a:t> Q-Learning</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sp>
        <p:nvSpPr>
          <p:cNvPr id="11" name="Rectangle 10"/>
          <p:cNvSpPr/>
          <p:nvPr/>
        </p:nvSpPr>
        <p:spPr>
          <a:xfrm>
            <a:off x="1295400" y="5105400"/>
            <a:ext cx="6858000" cy="707886"/>
          </a:xfrm>
          <a:prstGeom prst="rect">
            <a:avLst/>
          </a:prstGeom>
        </p:spPr>
        <p:txBody>
          <a:bodyPr wrap="square">
            <a:spAutoFit/>
          </a:bodyPr>
          <a:lstStyle/>
          <a:p>
            <a:pPr algn="just"/>
            <a:r>
              <a:rPr lang="en-US" sz="2000" dirty="0">
                <a:latin typeface="Times New Roman" pitchFamily="18" charset="0"/>
                <a:cs typeface="Times New Roman" pitchFamily="18" charset="0"/>
              </a:rPr>
              <a:t>Each of the colored boxes is one step. Let’s understand each of these steps in detail.</a:t>
            </a:r>
          </a:p>
        </p:txBody>
      </p:sp>
      <p:sp>
        <p:nvSpPr>
          <p:cNvPr id="12" name="Rectangle 11"/>
          <p:cNvSpPr/>
          <p:nvPr/>
        </p:nvSpPr>
        <p:spPr>
          <a:xfrm>
            <a:off x="1371600" y="1219201"/>
            <a:ext cx="6553200" cy="461665"/>
          </a:xfrm>
          <a:prstGeom prst="rect">
            <a:avLst/>
          </a:prstGeom>
        </p:spPr>
        <p:txBody>
          <a:bodyPr wrap="square">
            <a:spAutoFit/>
          </a:bodyPr>
          <a:lstStyle/>
          <a:p>
            <a:pPr algn="just">
              <a:buNone/>
            </a:pPr>
            <a:r>
              <a:rPr lang="en-US" sz="2000" dirty="0">
                <a:latin typeface="Times New Roman" pitchFamily="18" charset="0"/>
                <a:cs typeface="Times New Roman" pitchFamily="18" charset="0"/>
              </a:rPr>
              <a:t>Now, let’s understand how the updating takes place</a:t>
            </a:r>
            <a:r>
              <a:rPr lang="en-US" sz="2400" dirty="0">
                <a:latin typeface="Times New Roman" pitchFamily="18" charset="0"/>
                <a:cs typeface="Times New Roman" pitchFamily="18" charset="0"/>
              </a:rPr>
              <a:t>.</a:t>
            </a:r>
          </a:p>
        </p:txBody>
      </p:sp>
      <p:pic>
        <p:nvPicPr>
          <p:cNvPr id="13" name="Picture 12" descr="Logo11.png">
            <a:extLst>
              <a:ext uri="{FF2B5EF4-FFF2-40B4-BE49-F238E27FC236}">
                <a16:creationId xmlns="" xmlns:a16="http://schemas.microsoft.com/office/drawing/2014/main" id="{CBE20F1D-4C28-70A2-2249-D21E24F3FA3B}"/>
              </a:ext>
            </a:extLst>
          </p:cNvPr>
          <p:cNvPicPr>
            <a:picLocks noChangeAspect="1"/>
          </p:cNvPicPr>
          <p:nvPr/>
        </p:nvPicPr>
        <p:blipFill>
          <a:blip r:embed="rId3"/>
          <a:stretch>
            <a:fillRect/>
          </a:stretch>
        </p:blipFill>
        <p:spPr>
          <a:xfrm>
            <a:off x="0" y="36837"/>
            <a:ext cx="1352550" cy="914399"/>
          </a:xfrm>
          <a:prstGeom prst="rect">
            <a:avLst/>
          </a:prstGeom>
        </p:spPr>
      </p:pic>
    </p:spTree>
    <p:extLst>
      <p:ext uri="{BB962C8B-B14F-4D97-AF65-F5344CB8AC3E}">
        <p14:creationId xmlns:p14="http://schemas.microsoft.com/office/powerpoint/2010/main" val="275351666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lnSpc>
                <a:spcPct val="150000"/>
              </a:lnSpc>
              <a:buFont typeface="Wingdings" pitchFamily="2" charset="2"/>
              <a:buChar char="Ø"/>
            </a:pPr>
            <a:r>
              <a:rPr lang="en-US" sz="2000" dirty="0">
                <a:latin typeface="Times New Roman" pitchFamily="18" charset="0"/>
                <a:cs typeface="Times New Roman" pitchFamily="18" charset="0"/>
              </a:rPr>
              <a:t>We will  first build a Q-table. </a:t>
            </a:r>
          </a:p>
          <a:p>
            <a:pPr algn="just">
              <a:lnSpc>
                <a:spcPct val="150000"/>
              </a:lnSpc>
              <a:buFont typeface="Wingdings" pitchFamily="2" charset="2"/>
              <a:buChar char="Ø"/>
            </a:pPr>
            <a:r>
              <a:rPr lang="en-US" sz="2000" dirty="0">
                <a:latin typeface="Times New Roman" pitchFamily="18" charset="0"/>
                <a:cs typeface="Times New Roman" pitchFamily="18" charset="0"/>
              </a:rPr>
              <a:t>There are n columns, where n= number of actions. </a:t>
            </a:r>
          </a:p>
          <a:p>
            <a:pPr algn="just">
              <a:lnSpc>
                <a:spcPct val="150000"/>
              </a:lnSpc>
              <a:buFont typeface="Wingdings" pitchFamily="2" charset="2"/>
              <a:buChar char="Ø"/>
            </a:pPr>
            <a:r>
              <a:rPr lang="en-US" sz="2000" dirty="0">
                <a:latin typeface="Times New Roman" pitchFamily="18" charset="0"/>
                <a:cs typeface="Times New Roman" pitchFamily="18" charset="0"/>
              </a:rPr>
              <a:t>There are m rows, where m= number of states. </a:t>
            </a:r>
          </a:p>
          <a:p>
            <a:pPr algn="just">
              <a:lnSpc>
                <a:spcPct val="150000"/>
              </a:lnSpc>
              <a:buFont typeface="Wingdings" pitchFamily="2" charset="2"/>
              <a:buChar char="Ø"/>
            </a:pPr>
            <a:r>
              <a:rPr lang="en-US" sz="2000" dirty="0">
                <a:latin typeface="Times New Roman" pitchFamily="18" charset="0"/>
                <a:cs typeface="Times New Roman" pitchFamily="18" charset="0"/>
              </a:rPr>
              <a:t>We will </a:t>
            </a:r>
            <a:r>
              <a:rPr lang="en-US" sz="2000" dirty="0" err="1">
                <a:latin typeface="Times New Roman" pitchFamily="18" charset="0"/>
                <a:cs typeface="Times New Roman" pitchFamily="18" charset="0"/>
              </a:rPr>
              <a:t>initialise</a:t>
            </a:r>
            <a:r>
              <a:rPr lang="en-US" sz="2000" dirty="0">
                <a:latin typeface="Times New Roman" pitchFamily="18" charset="0"/>
                <a:cs typeface="Times New Roman" pitchFamily="18" charset="0"/>
              </a:rPr>
              <a:t> the values at 0.</a:t>
            </a:r>
          </a:p>
          <a:p>
            <a:pPr algn="just">
              <a:lnSpc>
                <a:spcPct val="150000"/>
              </a:lnSpc>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ECC08B2-8A35-443E-B9A6-8D064C4BFDE9}"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327454A3-00D3-5C63-C047-5153D94EB584}"/>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99523477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A5F3B9A-DFCA-48EE-91EA-3E79757B41C3}"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Content Placeholder 9" descr="05.PNG"/>
          <p:cNvPicPr>
            <a:picLocks noGrp="1" noChangeAspect="1"/>
          </p:cNvPicPr>
          <p:nvPr>
            <p:ph idx="1"/>
          </p:nvPr>
        </p:nvPicPr>
        <p:blipFill>
          <a:blip r:embed="rId2"/>
          <a:stretch>
            <a:fillRect/>
          </a:stretch>
        </p:blipFill>
        <p:spPr>
          <a:xfrm>
            <a:off x="1219200" y="1199817"/>
            <a:ext cx="6934200" cy="4763165"/>
          </a:xfrm>
          <a:prstGeom prst="rect">
            <a:avLst/>
          </a:prstGeom>
        </p:spPr>
      </p:pic>
      <p:pic>
        <p:nvPicPr>
          <p:cNvPr id="11" name="Picture 10" descr="Logo11.png">
            <a:extLst>
              <a:ext uri="{FF2B5EF4-FFF2-40B4-BE49-F238E27FC236}">
                <a16:creationId xmlns="" xmlns:a16="http://schemas.microsoft.com/office/drawing/2014/main" id="{2F309D1A-E8E8-80E2-8C11-C93A6CDBE519}"/>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3570151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This combination of steps is done for an undefined amount of time.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This means that this step runs until the time we stop the training, or the training loop stops as defined in the code.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We will choose an action (a) in the state (s) based on the Q-Table.</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But, as mentioned earlier, when the episode initially starts, every Q-value is 0.</a:t>
            </a:r>
          </a:p>
        </p:txBody>
      </p:sp>
      <p:sp>
        <p:nvSpPr>
          <p:cNvPr id="4" name="Date Placeholder 3"/>
          <p:cNvSpPr>
            <a:spLocks noGrp="1"/>
          </p:cNvSpPr>
          <p:nvPr>
            <p:ph type="dt" sz="half" idx="10"/>
          </p:nvPr>
        </p:nvSpPr>
        <p:spPr/>
        <p:txBody>
          <a:bodyPr/>
          <a:lstStyle/>
          <a:p>
            <a:fld id="{5CF780EE-E9EE-49F0-8E36-91A64C29D7D7}"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A15D9576-A36C-B53E-EB6A-F1A641CD08EB}"/>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29080775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We’ll use something called the epsilon greedy strategy.</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In the beginning, the epsilon rates will be higher. </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robot will explore the environment and randomly choose actions. </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The logic behind this is that the robot does not know anything about the environment.</a:t>
            </a:r>
          </a:p>
          <a:p>
            <a:pPr algn="just">
              <a:buFont typeface="Wingdings" pitchFamily="2" charset="2"/>
              <a:buChar char="Ø"/>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DA30607-B1E4-4AB6-8ECC-38FA517098D3}"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71600" y="0"/>
            <a:ext cx="7772400" cy="80645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C5B2296B-93FE-2727-E049-99F75FAF6FAB}"/>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18339835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As the robot explores the environment, the epsilon rate decreases and the robot starts to exploit the environment.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During the process of exploration, the robot progressively becomes more confident in estimating the Q-values.</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For the robot example, there are four actions to choose from: up, down, left, and right. </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We are starting the training now — our robot knows nothing about the environment. So the robot chooses a random action, say right.</a:t>
            </a:r>
          </a:p>
        </p:txBody>
      </p:sp>
      <p:sp>
        <p:nvSpPr>
          <p:cNvPr id="4" name="Date Placeholder 3"/>
          <p:cNvSpPr>
            <a:spLocks noGrp="1"/>
          </p:cNvSpPr>
          <p:nvPr>
            <p:ph type="dt" sz="half" idx="10"/>
          </p:nvPr>
        </p:nvSpPr>
        <p:spPr/>
        <p:txBody>
          <a:bodyPr/>
          <a:lstStyle/>
          <a:p>
            <a:fld id="{653D5AAB-2EC0-4832-983A-35C7D92E485E}"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C9CDA7EB-C49B-A1C4-6223-600F1A688F54}"/>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80416703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06.PNG"/>
          <p:cNvPicPr>
            <a:picLocks noGrp="1" noChangeAspect="1"/>
          </p:cNvPicPr>
          <p:nvPr>
            <p:ph idx="1"/>
          </p:nvPr>
        </p:nvPicPr>
        <p:blipFill>
          <a:blip r:embed="rId2"/>
          <a:stretch>
            <a:fillRect/>
          </a:stretch>
        </p:blipFill>
        <p:spPr>
          <a:xfrm>
            <a:off x="1066800" y="1295400"/>
            <a:ext cx="7162800" cy="3534173"/>
          </a:xfrm>
        </p:spPr>
      </p:pic>
      <p:sp>
        <p:nvSpPr>
          <p:cNvPr id="4" name="Date Placeholder 3"/>
          <p:cNvSpPr>
            <a:spLocks noGrp="1"/>
          </p:cNvSpPr>
          <p:nvPr>
            <p:ph type="dt" sz="half" idx="10"/>
          </p:nvPr>
        </p:nvSpPr>
        <p:spPr/>
        <p:txBody>
          <a:bodyPr/>
          <a:lstStyle/>
          <a:p>
            <a:fld id="{21BE5C43-44BE-48F1-A514-615A2C6A782F}"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71600" y="0"/>
            <a:ext cx="7772400" cy="817163"/>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sp>
        <p:nvSpPr>
          <p:cNvPr id="11" name="Rectangle 10"/>
          <p:cNvSpPr/>
          <p:nvPr/>
        </p:nvSpPr>
        <p:spPr>
          <a:xfrm>
            <a:off x="1219200" y="4953000"/>
            <a:ext cx="6781800" cy="707886"/>
          </a:xfrm>
          <a:prstGeom prst="rect">
            <a:avLst/>
          </a:prstGeom>
        </p:spPr>
        <p:txBody>
          <a:bodyPr wrap="square">
            <a:spAutoFit/>
          </a:bodyPr>
          <a:lstStyle/>
          <a:p>
            <a:pPr algn="just"/>
            <a:r>
              <a:rPr lang="en-US" sz="2000" dirty="0">
                <a:latin typeface="Times New Roman" pitchFamily="18" charset="0"/>
                <a:cs typeface="Times New Roman" pitchFamily="18" charset="0"/>
              </a:rPr>
              <a:t>We can now update the Q-values for being at the start and moving right using the Bellman equation</a:t>
            </a:r>
            <a:r>
              <a:rPr lang="en-US" dirty="0"/>
              <a:t>.</a:t>
            </a:r>
          </a:p>
        </p:txBody>
      </p:sp>
      <p:pic>
        <p:nvPicPr>
          <p:cNvPr id="12" name="Picture 11" descr="Logo11.png">
            <a:extLst>
              <a:ext uri="{FF2B5EF4-FFF2-40B4-BE49-F238E27FC236}">
                <a16:creationId xmlns="" xmlns:a16="http://schemas.microsoft.com/office/drawing/2014/main" id="{03F33C29-CC41-5554-32A5-71DF623094AD}"/>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205619452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None/>
            </a:pPr>
            <a:r>
              <a:rPr lang="en-US" sz="2000" dirty="0">
                <a:latin typeface="Times New Roman" pitchFamily="18" charset="0"/>
                <a:cs typeface="Times New Roman" pitchFamily="18" charset="0"/>
              </a:rPr>
              <a:t>Now we have taken an action and observed an outcome and</a:t>
            </a:r>
          </a:p>
          <a:p>
            <a:pPr algn="just">
              <a:buNone/>
            </a:pPr>
            <a:r>
              <a:rPr lang="en-US" sz="2000" dirty="0">
                <a:latin typeface="Times New Roman" pitchFamily="18" charset="0"/>
                <a:cs typeface="Times New Roman" pitchFamily="18" charset="0"/>
              </a:rPr>
              <a:t>reward. We need to update the function Q(</a:t>
            </a:r>
            <a:r>
              <a:rPr lang="en-US" sz="2000" dirty="0" err="1">
                <a:latin typeface="Times New Roman" pitchFamily="18" charset="0"/>
                <a:cs typeface="Times New Roman" pitchFamily="18" charset="0"/>
              </a:rPr>
              <a:t>s,a</a:t>
            </a:r>
            <a:r>
              <a:rPr lang="en-US" sz="2000" dirty="0">
                <a:latin typeface="Times New Roman" pitchFamily="18" charset="0"/>
                <a:cs typeface="Times New Roman" pitchFamily="18" charset="0"/>
              </a:rPr>
              <a:t>).</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2305492-C69E-4013-9B79-164CA4254C44}"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06.PNG"/>
          <p:cNvPicPr>
            <a:picLocks noChangeAspect="1"/>
          </p:cNvPicPr>
          <p:nvPr/>
        </p:nvPicPr>
        <p:blipFill>
          <a:blip r:embed="rId2"/>
          <a:stretch>
            <a:fillRect/>
          </a:stretch>
        </p:blipFill>
        <p:spPr>
          <a:xfrm>
            <a:off x="838200" y="2071498"/>
            <a:ext cx="7848600" cy="3872102"/>
          </a:xfrm>
          <a:prstGeom prst="rect">
            <a:avLst/>
          </a:prstGeom>
        </p:spPr>
      </p:pic>
      <p:pic>
        <p:nvPicPr>
          <p:cNvPr id="11" name="Picture 10" descr="Logo11.png">
            <a:extLst>
              <a:ext uri="{FF2B5EF4-FFF2-40B4-BE49-F238E27FC236}">
                <a16:creationId xmlns="" xmlns:a16="http://schemas.microsoft.com/office/drawing/2014/main" id="{12ADDF86-AA33-BEF9-F601-CCFD35EE7A1D}"/>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397756678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Wingdings" pitchFamily="2" charset="2"/>
              <a:buChar char="Ø"/>
            </a:pPr>
            <a:r>
              <a:rPr lang="en-US" sz="2000" dirty="0">
                <a:latin typeface="Times New Roman" pitchFamily="18" charset="0"/>
                <a:cs typeface="Times New Roman" pitchFamily="18" charset="0"/>
              </a:rPr>
              <a:t>In the case of the robot game, to reiterate the scoring/reward structure is:</a:t>
            </a:r>
          </a:p>
          <a:p>
            <a:pPr algn="just">
              <a:buNone/>
            </a:pPr>
            <a:r>
              <a:rPr lang="en-US" sz="2000" dirty="0">
                <a:latin typeface="Times New Roman" pitchFamily="18" charset="0"/>
                <a:cs typeface="Times New Roman" pitchFamily="18" charset="0"/>
              </a:rPr>
              <a:t>     power = +1</a:t>
            </a:r>
          </a:p>
          <a:p>
            <a:pPr algn="just">
              <a:buNone/>
            </a:pPr>
            <a:r>
              <a:rPr lang="en-US" sz="2000" dirty="0">
                <a:latin typeface="Times New Roman" pitchFamily="18" charset="0"/>
                <a:cs typeface="Times New Roman" pitchFamily="18" charset="0"/>
              </a:rPr>
              <a:t>     mine = -100</a:t>
            </a:r>
          </a:p>
          <a:p>
            <a:pPr algn="just">
              <a:buNone/>
            </a:pPr>
            <a:r>
              <a:rPr lang="en-US" sz="2000" dirty="0">
                <a:latin typeface="Times New Roman" pitchFamily="18" charset="0"/>
                <a:cs typeface="Times New Roman" pitchFamily="18" charset="0"/>
              </a:rPr>
              <a:t>     end = +10</a:t>
            </a:r>
            <a:r>
              <a:rPr lang="en-US" sz="2000" b="1" dirty="0">
                <a:latin typeface="Times New Roman" pitchFamily="18" charset="0"/>
                <a:cs typeface="Times New Roman" pitchFamily="18" charset="0"/>
              </a:rPr>
              <a:t>0</a:t>
            </a:r>
          </a:p>
          <a:p>
            <a:pPr algn="just">
              <a:buNone/>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FAB29B3-B56D-4F2C-ADB4-E9DD05DC5C4F}"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latin typeface="Times New Roman" pitchFamily="18" charset="0"/>
                <a:cs typeface="Times New Roman" pitchFamily="18" charset="0"/>
              </a:rPr>
              <a:t>Q-Learning </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07.PNG"/>
          <p:cNvPicPr>
            <a:picLocks noChangeAspect="1"/>
          </p:cNvPicPr>
          <p:nvPr/>
        </p:nvPicPr>
        <p:blipFill>
          <a:blip r:embed="rId2"/>
          <a:stretch>
            <a:fillRect/>
          </a:stretch>
        </p:blipFill>
        <p:spPr>
          <a:xfrm>
            <a:off x="1066800" y="3505200"/>
            <a:ext cx="7315200" cy="2515004"/>
          </a:xfrm>
          <a:prstGeom prst="rect">
            <a:avLst/>
          </a:prstGeom>
        </p:spPr>
      </p:pic>
      <p:pic>
        <p:nvPicPr>
          <p:cNvPr id="11" name="Picture 10" descr="Logo11.png">
            <a:extLst>
              <a:ext uri="{FF2B5EF4-FFF2-40B4-BE49-F238E27FC236}">
                <a16:creationId xmlns="" xmlns:a16="http://schemas.microsoft.com/office/drawing/2014/main" id="{55AE8413-422A-E361-8D17-91A339175777}"/>
              </a:ext>
            </a:extLst>
          </p:cNvPr>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4152368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prstGeom prst="rect">
            <a:avLst/>
          </a:prstGeom>
        </p:spPr>
        <p:txBody>
          <a:bodyPr/>
          <a:lstStyle/>
          <a:p>
            <a:fld id="{9BD14ADE-9F81-4261-8D66-8C2A2DA2CDF1}" type="datetime1">
              <a:rPr lang="en-US" smtClean="0"/>
              <a:t>4/27/2023</a:t>
            </a:fld>
            <a:endParaRPr lang="en-US"/>
          </a:p>
        </p:txBody>
      </p:sp>
      <p:sp>
        <p:nvSpPr>
          <p:cNvPr id="5" name="Footer Placeholder 4"/>
          <p:cNvSpPr>
            <a:spLocks noGrp="1"/>
          </p:cNvSpPr>
          <p:nvPr>
            <p:ph type="ftr" sz="quarter" idx="11"/>
          </p:nvPr>
        </p:nvSpPr>
        <p:spPr>
          <a:xfrm>
            <a:off x="1828800" y="6356350"/>
            <a:ext cx="6934200" cy="365125"/>
          </a:xfrm>
          <a:prstGeom prst="rect">
            <a:avLst/>
          </a:prstGeo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a:prstGeom prst="rect">
            <a:avLst/>
          </a:prstGeom>
        </p:spPr>
        <p:txBody>
          <a:bodyPr/>
          <a:lstStyle/>
          <a:p>
            <a:fld id="{B6F15528-21DE-4FAA-801E-634DDDAF4B2B}" type="slidenum">
              <a:rPr lang="en-US" smtClean="0"/>
              <a:pPr/>
              <a:t>8</a:t>
            </a:fld>
            <a:endParaRPr lang="en-US"/>
          </a:p>
        </p:txBody>
      </p:sp>
      <p:sp>
        <p:nvSpPr>
          <p:cNvPr id="7" name="Title 1"/>
          <p:cNvSpPr txBox="1">
            <a:spLocks/>
          </p:cNvSpPr>
          <p:nvPr/>
        </p:nvSpPr>
        <p:spPr>
          <a:xfrm>
            <a:off x="1524000" y="0"/>
            <a:ext cx="76200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000" b="0" i="0" u="none" strike="noStrike" kern="1200" cap="none" spc="0" normalizeH="0" baseline="0" noProof="0" dirty="0">
                <a:ln>
                  <a:noFill/>
                </a:ln>
                <a:solidFill>
                  <a:schemeClr val="dk1"/>
                </a:solidFill>
                <a:effectLst/>
                <a:uLnTx/>
                <a:uFillTx/>
                <a:latin typeface="+mn-lt"/>
                <a:ea typeface="+mn-ea"/>
                <a:cs typeface="+mn-cs"/>
              </a:rPr>
              <a:t>Course</a:t>
            </a:r>
            <a:r>
              <a:rPr kumimoji="0" lang="en-US" sz="3000" b="0" i="0" u="none" strike="noStrike" kern="1200" cap="none" spc="0" normalizeH="0" noProof="0" dirty="0">
                <a:ln>
                  <a:noFill/>
                </a:ln>
                <a:solidFill>
                  <a:schemeClr val="dk1"/>
                </a:solidFill>
                <a:effectLst/>
                <a:uLnTx/>
                <a:uFillTx/>
                <a:latin typeface="+mn-lt"/>
                <a:ea typeface="+mn-ea"/>
                <a:cs typeface="+mn-cs"/>
              </a:rPr>
              <a:t> Outcome</a:t>
            </a:r>
            <a:endParaRPr kumimoji="0" lang="en-US" sz="3000" b="0" i="0" u="none" strike="noStrike" kern="1200" cap="none" spc="0" normalizeH="0" baseline="0" noProof="0" dirty="0">
              <a:ln>
                <a:noFill/>
              </a:ln>
              <a:solidFill>
                <a:schemeClr val="dk1"/>
              </a:solidFill>
              <a:effectLst/>
              <a:uLnTx/>
              <a:uFillTx/>
              <a:latin typeface="+mn-lt"/>
              <a:ea typeface="+mn-ea"/>
              <a:cs typeface="+mn-cs"/>
            </a:endParaRPr>
          </a:p>
        </p:txBody>
      </p:sp>
      <p:sp>
        <p:nvSpPr>
          <p:cNvPr id="18433" name="Rectangle 1"/>
          <p:cNvSpPr>
            <a:spLocks noChangeArrowheads="1"/>
          </p:cNvSpPr>
          <p:nvPr/>
        </p:nvSpPr>
        <p:spPr bwMode="auto">
          <a:xfrm>
            <a:off x="457200" y="914400"/>
            <a:ext cx="8686800" cy="46166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i="0" u="none" strike="noStrike" cap="none" normalizeH="0" baseline="0" dirty="0">
                <a:ln>
                  <a:noFill/>
                </a:ln>
                <a:solidFill>
                  <a:schemeClr val="tx1"/>
                </a:solidFill>
                <a:effectLst/>
                <a:ea typeface="Calibri" pitchFamily="34" charset="0"/>
                <a:cs typeface="Times New Roman" pitchFamily="18" charset="0"/>
              </a:rPr>
              <a:t>At the end of the semester, student will be able to:</a:t>
            </a:r>
            <a:endParaRPr kumimoji="0" lang="en-US" sz="2400" i="0" u="none" strike="noStrike" cap="none" normalizeH="0" baseline="0" dirty="0">
              <a:ln>
                <a:noFill/>
              </a:ln>
              <a:solidFill>
                <a:schemeClr val="tx1"/>
              </a:solidFill>
              <a:effectLst/>
              <a:cs typeface="Arial" pitchFamily="34" charset="0"/>
            </a:endParaRPr>
          </a:p>
        </p:txBody>
      </p:sp>
      <p:graphicFrame>
        <p:nvGraphicFramePr>
          <p:cNvPr id="9" name="Table 8"/>
          <p:cNvGraphicFramePr>
            <a:graphicFrameLocks noGrp="1"/>
          </p:cNvGraphicFramePr>
          <p:nvPr/>
        </p:nvGraphicFramePr>
        <p:xfrm>
          <a:off x="533400" y="1752599"/>
          <a:ext cx="8000999" cy="4523373"/>
        </p:xfrm>
        <a:graphic>
          <a:graphicData uri="http://schemas.openxmlformats.org/drawingml/2006/table">
            <a:tbl>
              <a:tblPr/>
              <a:tblGrid>
                <a:gridCol w="1066800">
                  <a:extLst>
                    <a:ext uri="{9D8B030D-6E8A-4147-A177-3AD203B41FA5}">
                      <a16:colId xmlns="" xmlns:a16="http://schemas.microsoft.com/office/drawing/2014/main" val="20000"/>
                    </a:ext>
                  </a:extLst>
                </a:gridCol>
                <a:gridCol w="5334000">
                  <a:extLst>
                    <a:ext uri="{9D8B030D-6E8A-4147-A177-3AD203B41FA5}">
                      <a16:colId xmlns="" xmlns:a16="http://schemas.microsoft.com/office/drawing/2014/main" val="20001"/>
                    </a:ext>
                  </a:extLst>
                </a:gridCol>
                <a:gridCol w="1600199">
                  <a:extLst>
                    <a:ext uri="{9D8B030D-6E8A-4147-A177-3AD203B41FA5}">
                      <a16:colId xmlns="" xmlns:a16="http://schemas.microsoft.com/office/drawing/2014/main" val="20002"/>
                    </a:ext>
                  </a:extLst>
                </a:gridCol>
              </a:tblGrid>
              <a:tr h="865233">
                <a:tc>
                  <a:txBody>
                    <a:bodyPr/>
                    <a:lstStyle/>
                    <a:p>
                      <a:pPr marL="0" marR="0" algn="ctr">
                        <a:lnSpc>
                          <a:spcPct val="115000"/>
                        </a:lnSpc>
                        <a:spcBef>
                          <a:spcPts val="0"/>
                        </a:spcBef>
                        <a:spcAft>
                          <a:spcPts val="0"/>
                        </a:spcAft>
                      </a:pPr>
                      <a:r>
                        <a:rPr lang="en-US" sz="1600" b="1" dirty="0">
                          <a:latin typeface="+mn-lt"/>
                          <a:ea typeface="Calibri"/>
                          <a:cs typeface="Mangal"/>
                        </a:rPr>
                        <a:t>Course Outcomes (CO)</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CO Description</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latin typeface="+mn-lt"/>
                          <a:ea typeface="Calibri"/>
                          <a:cs typeface="Mangal"/>
                        </a:rPr>
                        <a:t>Blooms’ Taxonomy</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0"/>
                  </a:ext>
                </a:extLst>
              </a:tr>
              <a:tr h="804801">
                <a:tc>
                  <a:txBody>
                    <a:bodyPr/>
                    <a:lstStyle/>
                    <a:p>
                      <a:pPr marL="0" marR="0" algn="ctr">
                        <a:lnSpc>
                          <a:spcPct val="115000"/>
                        </a:lnSpc>
                        <a:spcBef>
                          <a:spcPts val="0"/>
                        </a:spcBef>
                        <a:spcAft>
                          <a:spcPts val="0"/>
                        </a:spcAft>
                      </a:pPr>
                      <a:r>
                        <a:rPr lang="en-US" sz="1600" b="1" dirty="0">
                          <a:latin typeface="+mn-lt"/>
                          <a:ea typeface="Calibri"/>
                          <a:cs typeface="Calibri"/>
                        </a:rPr>
                        <a:t>CO1</a:t>
                      </a:r>
                      <a:endParaRPr lang="en-US" sz="1600" b="1"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Understanding utilization and implementation proper machine learning algorithm.</a:t>
                      </a:r>
                      <a:endParaRPr lang="en-US" sz="1600" b="1"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b="1" dirty="0">
                          <a:solidFill>
                            <a:srgbClr val="000000"/>
                          </a:solidFill>
                          <a:latin typeface="+mn-lt"/>
                          <a:ea typeface="Calibri"/>
                          <a:cs typeface="Mangal"/>
                        </a:rPr>
                        <a:t>K2</a:t>
                      </a:r>
                      <a:endParaRPr lang="en-US" sz="1600" b="1"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1"/>
                  </a:ext>
                </a:extLst>
              </a:tr>
              <a:tr h="617795">
                <a:tc>
                  <a:txBody>
                    <a:bodyPr/>
                    <a:lstStyle/>
                    <a:p>
                      <a:pPr marL="0" marR="0" algn="ctr">
                        <a:lnSpc>
                          <a:spcPct val="115000"/>
                        </a:lnSpc>
                        <a:spcBef>
                          <a:spcPts val="0"/>
                        </a:spcBef>
                        <a:spcAft>
                          <a:spcPts val="0"/>
                        </a:spcAft>
                      </a:pPr>
                      <a:r>
                        <a:rPr lang="en-US" sz="1600" b="1">
                          <a:latin typeface="+mn-lt"/>
                          <a:ea typeface="Calibri"/>
                          <a:cs typeface="Calibri"/>
                        </a:rPr>
                        <a:t>CO2</a:t>
                      </a:r>
                      <a:endParaRPr lang="en-US" sz="160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Understand the basic supervised machine learning algorithms.</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latin typeface="+mn-lt"/>
                          <a:ea typeface="Calibri"/>
                          <a:cs typeface="Mangal"/>
                        </a:rPr>
                        <a:t>K2</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2"/>
                  </a:ext>
                </a:extLst>
              </a:tr>
              <a:tr h="645063">
                <a:tc>
                  <a:txBody>
                    <a:bodyPr/>
                    <a:lstStyle/>
                    <a:p>
                      <a:pPr marL="0" marR="0" algn="ctr">
                        <a:lnSpc>
                          <a:spcPct val="115000"/>
                        </a:lnSpc>
                        <a:spcBef>
                          <a:spcPts val="0"/>
                        </a:spcBef>
                        <a:spcAft>
                          <a:spcPts val="0"/>
                        </a:spcAft>
                      </a:pPr>
                      <a:r>
                        <a:rPr lang="en-US" sz="1600" b="1" dirty="0">
                          <a:latin typeface="+mn-lt"/>
                          <a:ea typeface="Calibri"/>
                          <a:cs typeface="Calibri"/>
                        </a:rPr>
                        <a:t>CO3</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Understand the difference between supervise and unsupervised learning.</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latin typeface="+mn-lt"/>
                          <a:ea typeface="Calibri"/>
                          <a:cs typeface="Mangal"/>
                        </a:rPr>
                        <a:t>K2</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3"/>
                  </a:ext>
                </a:extLst>
              </a:tr>
              <a:tr h="868915">
                <a:tc>
                  <a:txBody>
                    <a:bodyPr/>
                    <a:lstStyle/>
                    <a:p>
                      <a:pPr marL="0" marR="0" algn="ctr">
                        <a:lnSpc>
                          <a:spcPct val="115000"/>
                        </a:lnSpc>
                        <a:spcBef>
                          <a:spcPts val="0"/>
                        </a:spcBef>
                        <a:spcAft>
                          <a:spcPts val="0"/>
                        </a:spcAft>
                      </a:pPr>
                      <a:r>
                        <a:rPr lang="en-US" sz="1600" b="1">
                          <a:latin typeface="+mn-lt"/>
                          <a:ea typeface="Calibri"/>
                          <a:cs typeface="Calibri"/>
                        </a:rPr>
                        <a:t>CO4</a:t>
                      </a:r>
                      <a:endParaRPr lang="en-US" sz="160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defTabSz="914400" rtl="0" eaLnBrk="1" latinLnBrk="0" hangingPunct="1">
                        <a:lnSpc>
                          <a:spcPct val="115000"/>
                        </a:lnSpc>
                        <a:spcBef>
                          <a:spcPts val="0"/>
                        </a:spcBef>
                        <a:spcAft>
                          <a:spcPts val="0"/>
                        </a:spcAft>
                      </a:pPr>
                      <a:r>
                        <a:rPr lang="en-US" sz="1800" kern="1200" dirty="0">
                          <a:solidFill>
                            <a:schemeClr val="tx1"/>
                          </a:solidFill>
                          <a:effectLst/>
                          <a:latin typeface="+mn-lt"/>
                          <a:ea typeface="+mn-ea"/>
                          <a:cs typeface="+mn-cs"/>
                        </a:rPr>
                        <a:t>Understand algorithmic topics of machine learning and mathematically deep enough to introduce the required theory.</a:t>
                      </a:r>
                      <a:endParaRPr lang="en-IN" sz="1800" kern="1200" dirty="0">
                        <a:solidFill>
                          <a:schemeClr val="tx1"/>
                        </a:solidFill>
                        <a:effectLst/>
                        <a:latin typeface="+mn-lt"/>
                        <a:ea typeface="+mn-ea"/>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latin typeface="+mn-lt"/>
                          <a:ea typeface="Calibri"/>
                          <a:cs typeface="Mangal"/>
                        </a:rPr>
                        <a:t>K2</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4"/>
                  </a:ext>
                </a:extLst>
              </a:tr>
              <a:tr h="617795">
                <a:tc>
                  <a:txBody>
                    <a:bodyPr/>
                    <a:lstStyle/>
                    <a:p>
                      <a:pPr marL="0" marR="0" algn="ctr">
                        <a:lnSpc>
                          <a:spcPct val="115000"/>
                        </a:lnSpc>
                        <a:spcBef>
                          <a:spcPts val="0"/>
                        </a:spcBef>
                        <a:spcAft>
                          <a:spcPts val="0"/>
                        </a:spcAft>
                      </a:pPr>
                      <a:r>
                        <a:rPr lang="en-US" sz="1600" b="1">
                          <a:latin typeface="+mn-lt"/>
                          <a:ea typeface="Calibri"/>
                          <a:cs typeface="Calibri"/>
                        </a:rPr>
                        <a:t>CO5</a:t>
                      </a:r>
                      <a:endParaRPr lang="en-US" sz="160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US" sz="1800" kern="1200" dirty="0">
                          <a:solidFill>
                            <a:schemeClr val="tx1"/>
                          </a:solidFill>
                          <a:effectLst/>
                          <a:latin typeface="+mn-lt"/>
                          <a:ea typeface="+mn-ea"/>
                          <a:cs typeface="+mn-cs"/>
                        </a:rPr>
                        <a:t>Apply an appreciation for what is involved in learning from data.</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a:solidFill>
                            <a:srgbClr val="000000"/>
                          </a:solidFill>
                          <a:latin typeface="+mn-lt"/>
                          <a:ea typeface="Calibri"/>
                          <a:cs typeface="Mangal"/>
                        </a:rPr>
                        <a:t>K3</a:t>
                      </a:r>
                      <a:endParaRPr lang="en-US" sz="1600" dirty="0">
                        <a:latin typeface="+mn-lt"/>
                        <a:ea typeface="Calibri"/>
                        <a:cs typeface="Mangal"/>
                      </a:endParaRPr>
                    </a:p>
                  </a:txBody>
                  <a:tcPr marL="64622" marR="64622"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 xmlns:a16="http://schemas.microsoft.com/office/drawing/2014/main" val="10005"/>
                  </a:ext>
                </a:extLst>
              </a:tr>
            </a:tbl>
          </a:graphicData>
        </a:graphic>
      </p:graphicFrame>
      <p:pic>
        <p:nvPicPr>
          <p:cNvPr id="2" name="Picture 1">
            <a:extLst>
              <a:ext uri="{FF2B5EF4-FFF2-40B4-BE49-F238E27FC236}">
                <a16:creationId xmlns="" xmlns:a16="http://schemas.microsoft.com/office/drawing/2014/main" id="{20B0E3CE-F6F3-75C2-9D3C-A27887BEC4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9260"/>
            <a:ext cx="1381125" cy="769938"/>
          </a:xfrm>
          <a:prstGeom prst="rect">
            <a:avLst/>
          </a:prstGeom>
        </p:spPr>
      </p:pic>
    </p:spTree>
    <p:extLst>
      <p:ext uri="{BB962C8B-B14F-4D97-AF65-F5344CB8AC3E}">
        <p14:creationId xmlns:p14="http://schemas.microsoft.com/office/powerpoint/2010/main" val="5771803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997450"/>
          </a:xfrm>
        </p:spPr>
        <p:txBody>
          <a:bodyPr>
            <a:normAutofit/>
          </a:bodyPr>
          <a:lstStyle/>
          <a:p>
            <a:pPr algn="just">
              <a:lnSpc>
                <a:spcPct val="160000"/>
              </a:lnSpc>
              <a:spcBef>
                <a:spcPts val="0"/>
              </a:spcBef>
              <a:buNone/>
            </a:pPr>
            <a:endParaRPr lang="en-US" sz="2000" b="1" dirty="0">
              <a:latin typeface="Times New Roman" panose="02020603050405020304" pitchFamily="18" charset="0"/>
              <a:cs typeface="Times New Roman" panose="02020603050405020304" pitchFamily="18" charset="0"/>
            </a:endParaRPr>
          </a:p>
          <a:p>
            <a:pPr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The objective of the topic</a:t>
            </a:r>
            <a:r>
              <a:rPr lang="en-US" sz="2000" dirty="0">
                <a:latin typeface="Times New Roman" panose="02020603050405020304" pitchFamily="18" charset="0"/>
                <a:cs typeface="Times New Roman" panose="02020603050405020304" pitchFamily="18" charset="0"/>
              </a:rPr>
              <a:t> is to make the student able to understand about :</a:t>
            </a:r>
          </a:p>
          <a:p>
            <a:pPr indent="114300" algn="just">
              <a:lnSpc>
                <a:spcPct val="160000"/>
              </a:lnSpc>
              <a:spcBef>
                <a:spcPts val="0"/>
              </a:spcBef>
            </a:pPr>
            <a:r>
              <a:rPr lang="en-US" sz="2000" dirty="0">
                <a:latin typeface="Times New Roman" panose="02020603050405020304" pitchFamily="18" charset="0"/>
                <a:cs typeface="Times New Roman" panose="02020603050405020304" pitchFamily="18" charset="0"/>
              </a:rPr>
              <a:t> Reinforcement learning algorithm Applications</a:t>
            </a:r>
          </a:p>
          <a:p>
            <a:pPr indent="114300" algn="just">
              <a:lnSpc>
                <a:spcPct val="160000"/>
              </a:lnSpc>
              <a:spcBef>
                <a:spcPts val="0"/>
              </a:spcBef>
            </a:pPr>
            <a:endParaRPr lang="en-US" sz="2000" dirty="0">
              <a:latin typeface="Times New Roman" panose="02020603050405020304" pitchFamily="18" charset="0"/>
              <a:cs typeface="Times New Roman" panose="02020603050405020304" pitchFamily="18" charset="0"/>
            </a:endParaRPr>
          </a:p>
          <a:p>
            <a:pPr indent="0" algn="just">
              <a:lnSpc>
                <a:spcPct val="160000"/>
              </a:lnSpc>
              <a:spcBef>
                <a:spcPts val="0"/>
              </a:spcBef>
              <a:buNone/>
            </a:pPr>
            <a:r>
              <a:rPr lang="en-US" sz="2000" b="1" dirty="0">
                <a:latin typeface="Times New Roman" panose="02020603050405020304" pitchFamily="18" charset="0"/>
                <a:cs typeface="Times New Roman" panose="02020603050405020304" pitchFamily="18" charset="0"/>
              </a:rPr>
              <a:t>Recap </a:t>
            </a:r>
          </a:p>
          <a:p>
            <a:pPr indent="0" algn="just">
              <a:lnSpc>
                <a:spcPct val="160000"/>
              </a:lnSpc>
              <a:spcBef>
                <a:spcPts val="0"/>
              </a:spcBef>
              <a:buNone/>
            </a:pPr>
            <a:r>
              <a:rPr lang="en-US" sz="2000" dirty="0">
                <a:latin typeface="Times New Roman" panose="02020603050405020304" pitchFamily="18" charset="0"/>
                <a:cs typeface="Times New Roman" panose="02020603050405020304" pitchFamily="18" charset="0"/>
              </a:rPr>
              <a:t>Students  learnt the  Q learning algorithm</a:t>
            </a:r>
          </a:p>
          <a:p>
            <a:pPr algn="ctr">
              <a:buNone/>
            </a:pPr>
            <a:endParaRPr lang="en-US" sz="2400" dirty="0"/>
          </a:p>
        </p:txBody>
      </p:sp>
      <p:sp>
        <p:nvSpPr>
          <p:cNvPr id="4" name="Date Placeholder 3"/>
          <p:cNvSpPr>
            <a:spLocks noGrp="1"/>
          </p:cNvSpPr>
          <p:nvPr>
            <p:ph type="dt" sz="half" idx="10"/>
          </p:nvPr>
        </p:nvSpPr>
        <p:spPr/>
        <p:txBody>
          <a:bodyPr/>
          <a:lstStyle/>
          <a:p>
            <a:fld id="{D49966E4-DF1F-4D2A-BE0F-276CF9B976B7}" type="datetime1">
              <a:rPr lang="en-US" smtClean="0"/>
              <a:t>4/27/2023</a:t>
            </a:fld>
            <a:endParaRPr lang="en-US"/>
          </a:p>
        </p:txBody>
      </p:sp>
      <p:sp>
        <p:nvSpPr>
          <p:cNvPr id="5" name="Footer Placeholder 4"/>
          <p:cNvSpPr>
            <a:spLocks noGrp="1"/>
          </p:cNvSpPr>
          <p:nvPr>
            <p:ph type="ftr" sz="quarter" idx="11"/>
          </p:nvPr>
        </p:nvSpPr>
        <p:spPr>
          <a:xfrm>
            <a:off x="2819400" y="6248400"/>
            <a:ext cx="5486400" cy="365125"/>
          </a:xfrm>
        </p:spPr>
        <p:txBody>
          <a:bodyPr/>
          <a:lstStyle/>
          <a:p>
            <a:pPr algn="l"/>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Topic</a:t>
            </a:r>
            <a:r>
              <a:rPr kumimoji="0" lang="en-US" sz="3400" b="0" i="0" u="none" strike="noStrike" kern="1200" cap="none" spc="0" normalizeH="0" noProof="0" dirty="0">
                <a:ln>
                  <a:noFill/>
                </a:ln>
                <a:solidFill>
                  <a:schemeClr val="dk1"/>
                </a:solidFill>
                <a:effectLst/>
                <a:uLnTx/>
                <a:uFillTx/>
                <a:latin typeface="+mn-lt"/>
                <a:ea typeface="+mn-ea"/>
                <a:cs typeface="+mn-cs"/>
              </a:rPr>
              <a:t> Objective</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AF0B9323-B27A-4456-EEB7-82E5B6AD3FF7}"/>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337631048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 xmlns:a16="http://schemas.microsoft.com/office/drawing/2014/main" id="{2586C47F-275B-4AC8-A71D-30E57EADB4D5}"/>
              </a:ext>
            </a:extLst>
          </p:cNvPr>
          <p:cNvPicPr>
            <a:picLocks noGrp="1" noChangeAspect="1"/>
          </p:cNvPicPr>
          <p:nvPr>
            <p:ph idx="1"/>
          </p:nvPr>
        </p:nvPicPr>
        <p:blipFill>
          <a:blip r:embed="rId2"/>
          <a:stretch>
            <a:fillRect/>
          </a:stretch>
        </p:blipFill>
        <p:spPr>
          <a:xfrm>
            <a:off x="1828800" y="1200150"/>
            <a:ext cx="6172200" cy="4762500"/>
          </a:xfrm>
          <a:prstGeom prst="rect">
            <a:avLst/>
          </a:prstGeom>
        </p:spPr>
      </p:pic>
      <p:sp>
        <p:nvSpPr>
          <p:cNvPr id="4" name="Date Placeholder 3"/>
          <p:cNvSpPr>
            <a:spLocks noGrp="1"/>
          </p:cNvSpPr>
          <p:nvPr>
            <p:ph type="dt" sz="half" idx="10"/>
          </p:nvPr>
        </p:nvSpPr>
        <p:spPr/>
        <p:txBody>
          <a:bodyPr/>
          <a:lstStyle/>
          <a:p>
            <a:fld id="{4FF09649-7EA1-4427-BC7F-BB36D982D8CB}"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i="0" dirty="0">
                <a:solidFill>
                  <a:srgbClr val="610B38"/>
                </a:solidFill>
                <a:effectLst/>
                <a:latin typeface="Times New Roman" panose="02020603050405020304" pitchFamily="18" charset="0"/>
                <a:cs typeface="Times New Roman" panose="02020603050405020304" pitchFamily="18" charset="0"/>
              </a:rPr>
              <a:t>REINFORCEMENT LEARNING APPLICATIONS</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A833D19A-BC07-FE1C-EE75-EB0145FA5602}"/>
              </a:ext>
            </a:extLst>
          </p:cNvPr>
          <p:cNvPicPr>
            <a:picLocks noChangeAspect="1"/>
          </p:cNvPicPr>
          <p:nvPr/>
        </p:nvPicPr>
        <p:blipFill>
          <a:blip r:embed="rId3"/>
          <a:stretch>
            <a:fillRect/>
          </a:stretch>
        </p:blipFill>
        <p:spPr>
          <a:xfrm>
            <a:off x="0" y="36838"/>
            <a:ext cx="1352550" cy="990600"/>
          </a:xfrm>
          <a:prstGeom prst="rect">
            <a:avLst/>
          </a:prstGeom>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Autofit/>
          </a:bodyPr>
          <a:lstStyle/>
          <a:p>
            <a:pPr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Robotics: </a:t>
            </a:r>
            <a:r>
              <a:rPr lang="en-US" sz="2000" b="0" i="0" dirty="0">
                <a:solidFill>
                  <a:srgbClr val="000000"/>
                </a:solidFill>
                <a:effectLst/>
                <a:latin typeface="Times New Roman" panose="02020603050405020304" pitchFamily="18" charset="0"/>
                <a:cs typeface="Times New Roman" panose="02020603050405020304" pitchFamily="18" charset="0"/>
              </a:rPr>
              <a:t>RL is used in </a:t>
            </a:r>
            <a:r>
              <a:rPr lang="en-US" sz="2000" b="1" i="0" dirty="0">
                <a:solidFill>
                  <a:srgbClr val="000000"/>
                </a:solidFill>
                <a:effectLst/>
                <a:latin typeface="Times New Roman" panose="02020603050405020304" pitchFamily="18" charset="0"/>
                <a:cs typeface="Times New Roman" panose="02020603050405020304" pitchFamily="18" charset="0"/>
              </a:rPr>
              <a:t>Robot navigation, Robo-soccer, walking, juggling</a:t>
            </a:r>
            <a:r>
              <a:rPr lang="en-US" sz="2000" b="0" i="0" dirty="0">
                <a:solidFill>
                  <a:srgbClr val="000000"/>
                </a:solidFill>
                <a:effectLst/>
                <a:latin typeface="Times New Roman" panose="02020603050405020304" pitchFamily="18" charset="0"/>
                <a:cs typeface="Times New Roman" panose="02020603050405020304" pitchFamily="18" charset="0"/>
              </a:rPr>
              <a:t>, etc.</a:t>
            </a:r>
          </a:p>
          <a:p>
            <a:pPr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Control: </a:t>
            </a:r>
            <a:r>
              <a:rPr lang="en-US" sz="2000" b="0" i="0" dirty="0">
                <a:solidFill>
                  <a:srgbClr val="000000"/>
                </a:solidFill>
                <a:effectLst/>
                <a:latin typeface="Times New Roman" panose="02020603050405020304" pitchFamily="18" charset="0"/>
                <a:cs typeface="Times New Roman" panose="02020603050405020304" pitchFamily="18" charset="0"/>
              </a:rPr>
              <a:t>RL can be used for </a:t>
            </a:r>
            <a:r>
              <a:rPr lang="en-US" sz="2000" b="1" i="0" dirty="0">
                <a:solidFill>
                  <a:srgbClr val="000000"/>
                </a:solidFill>
                <a:effectLst/>
                <a:latin typeface="Times New Roman" panose="02020603050405020304" pitchFamily="18" charset="0"/>
                <a:cs typeface="Times New Roman" panose="02020603050405020304" pitchFamily="18" charset="0"/>
              </a:rPr>
              <a:t>adaptive control</a:t>
            </a:r>
            <a:r>
              <a:rPr lang="en-US" sz="2000" b="0" i="0" dirty="0">
                <a:solidFill>
                  <a:srgbClr val="000000"/>
                </a:solidFill>
                <a:effectLst/>
                <a:latin typeface="Times New Roman" panose="02020603050405020304" pitchFamily="18" charset="0"/>
                <a:cs typeface="Times New Roman" panose="02020603050405020304" pitchFamily="18" charset="0"/>
              </a:rPr>
              <a:t> such as Factory processes, admission control in telecommunication, and Helicopter pilot is an example of reinforcement learning.</a:t>
            </a:r>
          </a:p>
          <a:p>
            <a:pPr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Game Playing:</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RL can be used in </a:t>
            </a:r>
            <a:r>
              <a:rPr lang="en-US" sz="2000" b="1" i="0" dirty="0">
                <a:solidFill>
                  <a:srgbClr val="000000"/>
                </a:solidFill>
                <a:effectLst/>
                <a:latin typeface="Times New Roman" panose="02020603050405020304" pitchFamily="18" charset="0"/>
                <a:cs typeface="Times New Roman" panose="02020603050405020304" pitchFamily="18" charset="0"/>
              </a:rPr>
              <a:t>Game playing</a:t>
            </a:r>
            <a:r>
              <a:rPr lang="en-US" sz="2000" b="0" i="0" dirty="0">
                <a:solidFill>
                  <a:srgbClr val="000000"/>
                </a:solidFill>
                <a:effectLst/>
                <a:latin typeface="Times New Roman" panose="02020603050405020304" pitchFamily="18" charset="0"/>
                <a:cs typeface="Times New Roman" panose="02020603050405020304" pitchFamily="18" charset="0"/>
              </a:rPr>
              <a:t> such as tic-tac-toe, chess, etc.</a:t>
            </a:r>
          </a:p>
          <a:p>
            <a:pPr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Chemistry:</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RL can be used for optimizing the chemical reactions.</a:t>
            </a:r>
          </a:p>
          <a:p>
            <a:pPr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Business:</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RL is now used for business strategy planning.</a:t>
            </a:r>
          </a:p>
          <a:p>
            <a:pPr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Manufacturing:</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In various automobile manufacturing companies, the robots use deep reinforcement learning to pick goods and put them in some containers.</a:t>
            </a:r>
          </a:p>
          <a:p>
            <a:pPr algn="just">
              <a:buFont typeface="+mj-lt"/>
              <a:buAutoNum type="arabicPeriod"/>
            </a:pPr>
            <a:r>
              <a:rPr lang="en-US" sz="2000" b="1" i="0" dirty="0">
                <a:solidFill>
                  <a:srgbClr val="000000"/>
                </a:solidFill>
                <a:effectLst/>
                <a:latin typeface="Times New Roman" panose="02020603050405020304" pitchFamily="18" charset="0"/>
                <a:cs typeface="Times New Roman" panose="02020603050405020304" pitchFamily="18" charset="0"/>
              </a:rPr>
              <a:t>Finance Sector:</a:t>
            </a:r>
            <a:r>
              <a:rPr lang="en-US" sz="2000" dirty="0">
                <a:solidFill>
                  <a:srgbClr val="000000"/>
                </a:solidFill>
                <a:latin typeface="Times New Roman" panose="02020603050405020304" pitchFamily="18" charset="0"/>
                <a:cs typeface="Times New Roman" panose="02020603050405020304" pitchFamily="18" charset="0"/>
              </a:rPr>
              <a:t> </a:t>
            </a:r>
            <a:r>
              <a:rPr lang="en-US" sz="2000" b="0" i="0" dirty="0">
                <a:solidFill>
                  <a:srgbClr val="000000"/>
                </a:solidFill>
                <a:effectLst/>
                <a:latin typeface="Times New Roman" panose="02020603050405020304" pitchFamily="18" charset="0"/>
                <a:cs typeface="Times New Roman" panose="02020603050405020304" pitchFamily="18" charset="0"/>
              </a:rPr>
              <a:t>The RL is currently used in the finance sector for evaluating trading strategies.</a:t>
            </a:r>
          </a:p>
          <a:p>
            <a:pPr algn="just">
              <a:buFont typeface="Wingdings" pitchFamily="2" charset="2"/>
              <a:buChar char="Ø"/>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5370B8F-DEC5-475A-875A-623AEE7B8E9B}"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990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i="0" dirty="0">
                <a:solidFill>
                  <a:srgbClr val="610B38"/>
                </a:solidFill>
                <a:effectLst/>
                <a:latin typeface="Times New Roman" panose="02020603050405020304" pitchFamily="18" charset="0"/>
                <a:cs typeface="Times New Roman" panose="02020603050405020304" pitchFamily="18" charset="0"/>
              </a:rPr>
              <a:t>REINFORCEMENT LEARNING APPLICATIONS</a:t>
            </a:r>
          </a:p>
        </p:txBody>
      </p:sp>
      <p:sp>
        <p:nvSpPr>
          <p:cNvPr id="9" name="Footer Placeholder 4"/>
          <p:cNvSpPr>
            <a:spLocks noGrp="1"/>
          </p:cNvSpPr>
          <p:nvPr>
            <p:ph type="ftr" sz="quarter" idx="11"/>
          </p:nvPr>
        </p:nvSpPr>
        <p:spPr>
          <a:xfrm>
            <a:off x="1828800" y="6356350"/>
            <a:ext cx="5715000" cy="365125"/>
          </a:xfrm>
        </p:spPr>
        <p:txBody>
          <a:bodyPr/>
          <a:lstStyle/>
          <a:p>
            <a:r>
              <a:rPr lang="en-US" smtClean="0"/>
              <a:t>Ms. Barkha Bhardwaj      ACSML0601     Machine Learning     Unit 5</a:t>
            </a:r>
            <a:endParaRPr lang="en-US" dirty="0"/>
          </a:p>
        </p:txBody>
      </p:sp>
      <p:pic>
        <p:nvPicPr>
          <p:cNvPr id="10" name="Picture 9" descr="Logo11.png">
            <a:extLst>
              <a:ext uri="{FF2B5EF4-FFF2-40B4-BE49-F238E27FC236}">
                <a16:creationId xmlns="" xmlns:a16="http://schemas.microsoft.com/office/drawing/2014/main" id="{26A79E12-BE12-0C6F-E96C-54263FABB386}"/>
              </a:ext>
            </a:extLst>
          </p:cNvPr>
          <p:cNvPicPr>
            <a:picLocks noChangeAspect="1"/>
          </p:cNvPicPr>
          <p:nvPr/>
        </p:nvPicPr>
        <p:blipFill>
          <a:blip r:embed="rId2"/>
          <a:stretch>
            <a:fillRect/>
          </a:stretch>
        </p:blipFill>
        <p:spPr>
          <a:xfrm>
            <a:off x="0" y="36838"/>
            <a:ext cx="1352550" cy="953762"/>
          </a:xfrm>
          <a:prstGeom prst="rect">
            <a:avLst/>
          </a:prstGeom>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gn="just">
              <a:buNone/>
            </a:pPr>
            <a:endParaRPr lang="en-US" sz="2400" b="1" dirty="0">
              <a:latin typeface="Times New Roman" pitchFamily="18" charset="0"/>
              <a:cs typeface="Times New Roman" pitchFamily="18" charset="0"/>
            </a:endParaRPr>
          </a:p>
          <a:p>
            <a:pPr algn="just">
              <a:buNone/>
            </a:pPr>
            <a:r>
              <a:rPr lang="en-US" sz="2200" b="1" dirty="0" err="1">
                <a:latin typeface="Times New Roman" pitchFamily="18" charset="0"/>
                <a:cs typeface="Times New Roman" pitchFamily="18" charset="0"/>
              </a:rPr>
              <a:t>Youtube</a:t>
            </a:r>
            <a:r>
              <a:rPr lang="en-US" sz="2200" b="1" dirty="0">
                <a:latin typeface="Times New Roman" pitchFamily="18" charset="0"/>
                <a:cs typeface="Times New Roman" pitchFamily="18" charset="0"/>
              </a:rPr>
              <a:t>/Other  Video Links:</a:t>
            </a:r>
          </a:p>
          <a:p>
            <a:pPr algn="just">
              <a:buNone/>
            </a:pPr>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1. Machine Learning by Prof. </a:t>
            </a:r>
            <a:r>
              <a:rPr lang="en-US" sz="2200" dirty="0" err="1">
                <a:latin typeface="Times New Roman" pitchFamily="18" charset="0"/>
                <a:cs typeface="Times New Roman" pitchFamily="18" charset="0"/>
              </a:rPr>
              <a:t>Balaraman</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ravindran</a:t>
            </a:r>
            <a:r>
              <a:rPr lang="en-US" sz="2200" dirty="0">
                <a:latin typeface="Times New Roman" pitchFamily="18" charset="0"/>
                <a:cs typeface="Times New Roman" pitchFamily="18" charset="0"/>
              </a:rPr>
              <a:t>, Department of computer science and </a:t>
            </a:r>
            <a:r>
              <a:rPr lang="en-US" sz="2200" dirty="0" err="1">
                <a:latin typeface="Times New Roman" pitchFamily="18" charset="0"/>
                <a:cs typeface="Times New Roman" pitchFamily="18" charset="0"/>
              </a:rPr>
              <a:t>engineering,IIT</a:t>
            </a:r>
            <a:r>
              <a:rPr lang="en-US" sz="2200" dirty="0">
                <a:latin typeface="Times New Roman" pitchFamily="18" charset="0"/>
                <a:cs typeface="Times New Roman" pitchFamily="18" charset="0"/>
              </a:rPr>
              <a:t> Madras (SWAYAM/NPTEL)</a:t>
            </a:r>
          </a:p>
          <a:p>
            <a:pPr algn="just">
              <a:buNone/>
            </a:pPr>
            <a:r>
              <a:rPr lang="en-US" sz="2200" dirty="0">
                <a:latin typeface="Times New Roman" pitchFamily="18" charset="0"/>
                <a:cs typeface="Times New Roman" pitchFamily="18" charset="0"/>
                <a:hlinkClick r:id="rId2"/>
              </a:rPr>
              <a:t>https://www.youtube.com/watch?v=fC7V8QsPBec&amp;feature=youtu.be</a:t>
            </a:r>
            <a:endParaRPr lang="en-US" sz="2200"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2. Machine Learning by Prof. </a:t>
            </a:r>
            <a:r>
              <a:rPr lang="en-US" sz="2200" dirty="0" err="1">
                <a:latin typeface="Times New Roman" pitchFamily="18" charset="0"/>
                <a:cs typeface="Times New Roman" pitchFamily="18" charset="0"/>
              </a:rPr>
              <a:t>Sudeshna</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Sarkar</a:t>
            </a:r>
            <a:r>
              <a:rPr lang="en-US" sz="2200" dirty="0">
                <a:latin typeface="Times New Roman" pitchFamily="18" charset="0"/>
                <a:cs typeface="Times New Roman" pitchFamily="18" charset="0"/>
              </a:rPr>
              <a:t>, Department of computer science and </a:t>
            </a:r>
            <a:r>
              <a:rPr lang="en-US" sz="2200" dirty="0" err="1">
                <a:latin typeface="Times New Roman" pitchFamily="18" charset="0"/>
                <a:cs typeface="Times New Roman" pitchFamily="18" charset="0"/>
              </a:rPr>
              <a:t>engineering,IIT</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Kharagpur</a:t>
            </a:r>
            <a:r>
              <a:rPr lang="en-US" sz="2200" dirty="0">
                <a:latin typeface="Times New Roman" pitchFamily="18" charset="0"/>
                <a:cs typeface="Times New Roman" pitchFamily="18" charset="0"/>
              </a:rPr>
              <a:t> (NPTEL)</a:t>
            </a:r>
          </a:p>
          <a:p>
            <a:pPr algn="just">
              <a:buNone/>
            </a:pPr>
            <a:r>
              <a:rPr lang="en-US" sz="2200" dirty="0">
                <a:latin typeface="Times New Roman" pitchFamily="18" charset="0"/>
                <a:cs typeface="Times New Roman" pitchFamily="18" charset="0"/>
                <a:hlinkClick r:id="rId3"/>
              </a:rPr>
              <a:t>https://www.youtube.com/watch?v=EWmCkVfPnJ8&amp;list=PLlGkyYYWOSOsGU-XARWdIFsRAJQkyBrVj&amp;index=2</a:t>
            </a:r>
            <a:endParaRPr lang="en-US" sz="2200" dirty="0">
              <a:latin typeface="Times New Roman" pitchFamily="18" charset="0"/>
              <a:cs typeface="Times New Roman" pitchFamily="18" charset="0"/>
            </a:endParaRPr>
          </a:p>
          <a:p>
            <a:pPr algn="just">
              <a:buNone/>
            </a:pPr>
            <a:endParaRPr lang="en-US" sz="2200" dirty="0">
              <a:latin typeface="Times New Roman" pitchFamily="18" charset="0"/>
              <a:cs typeface="Times New Roman" pitchFamily="18" charset="0"/>
            </a:endParaRPr>
          </a:p>
          <a:p>
            <a:pPr algn="just">
              <a:buNone/>
            </a:pPr>
            <a:r>
              <a:rPr lang="en-US" sz="2200" dirty="0">
                <a:latin typeface="Times New Roman" pitchFamily="18" charset="0"/>
                <a:cs typeface="Times New Roman" pitchFamily="18" charset="0"/>
              </a:rPr>
              <a:t>3. Machine learning UPGRAD course by </a:t>
            </a:r>
            <a:r>
              <a:rPr lang="en-US" sz="2200" dirty="0" err="1">
                <a:latin typeface="Times New Roman" pitchFamily="18" charset="0"/>
                <a:cs typeface="Times New Roman" pitchFamily="18" charset="0"/>
              </a:rPr>
              <a:t>IIIT,Bangalore</a:t>
            </a:r>
            <a:r>
              <a:rPr lang="en-US" sz="2200" dirty="0">
                <a:latin typeface="Times New Roman" pitchFamily="18" charset="0"/>
                <a:cs typeface="Times New Roman" pitchFamily="18" charset="0"/>
              </a:rPr>
              <a:t> </a:t>
            </a:r>
          </a:p>
          <a:p>
            <a:pPr algn="just">
              <a:buNone/>
            </a:pPr>
            <a:r>
              <a:rPr lang="en-US" sz="2200" dirty="0">
                <a:latin typeface="Times New Roman" pitchFamily="18" charset="0"/>
                <a:cs typeface="Times New Roman" pitchFamily="18" charset="0"/>
                <a:hlinkClick r:id="rId4"/>
              </a:rPr>
              <a:t>https://www.upgrad.com/machine-learning-ai-pgd-iiitb/</a:t>
            </a:r>
            <a:endParaRPr lang="en-US" sz="2200" dirty="0">
              <a:latin typeface="Times New Roman" pitchFamily="18" charset="0"/>
              <a:cs typeface="Times New Roman" pitchFamily="18" charset="0"/>
            </a:endParaRPr>
          </a:p>
          <a:p>
            <a:pPr>
              <a:buNone/>
            </a:pPr>
            <a:endParaRPr lang="en-US" sz="2000" dirty="0"/>
          </a:p>
        </p:txBody>
      </p:sp>
      <p:sp>
        <p:nvSpPr>
          <p:cNvPr id="4" name="Date Placeholder 3"/>
          <p:cNvSpPr>
            <a:spLocks noGrp="1"/>
          </p:cNvSpPr>
          <p:nvPr>
            <p:ph type="dt" sz="half" idx="10"/>
          </p:nvPr>
        </p:nvSpPr>
        <p:spPr/>
        <p:txBody>
          <a:bodyPr/>
          <a:lstStyle/>
          <a:p>
            <a:fld id="{AF6A1A2A-A0D5-4C3B-8D38-8EB56913D5AC}"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1143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2800" b="1" dirty="0">
                <a:latin typeface="Times New Roman" pitchFamily="18" charset="0"/>
                <a:cs typeface="Times New Roman" pitchFamily="18" charset="0"/>
              </a:rPr>
              <a:t>Faculty Video Links, </a:t>
            </a:r>
            <a:r>
              <a:rPr lang="en-US" sz="2800" b="1" dirty="0" err="1">
                <a:latin typeface="Times New Roman" pitchFamily="18" charset="0"/>
                <a:cs typeface="Times New Roman" pitchFamily="18" charset="0"/>
              </a:rPr>
              <a:t>Youtube</a:t>
            </a:r>
            <a:r>
              <a:rPr lang="en-US" sz="2800" b="1" dirty="0">
                <a:latin typeface="Times New Roman" pitchFamily="18" charset="0"/>
                <a:cs typeface="Times New Roman" pitchFamily="18" charset="0"/>
              </a:rPr>
              <a:t> &amp; NPTEL Video Links and Online Courses Details  </a:t>
            </a:r>
          </a:p>
        </p:txBody>
      </p:sp>
      <p:sp>
        <p:nvSpPr>
          <p:cNvPr id="10" name="Footer Placeholder 4"/>
          <p:cNvSpPr txBox="1">
            <a:spLocks noGrp="1"/>
          </p:cNvSpPr>
          <p:nvPr>
            <p:ph type="ftr" sz="quarter" idx="11"/>
          </p:nvPr>
        </p:nvSpPr>
        <p:spPr>
          <a:xfrm>
            <a:off x="1828800" y="6324600"/>
            <a:ext cx="5715000" cy="3968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03453B65-EEF6-89E4-807B-49439DC08623}"/>
              </a:ext>
            </a:extLst>
          </p:cNvPr>
          <p:cNvPicPr>
            <a:picLocks noChangeAspect="1"/>
          </p:cNvPicPr>
          <p:nvPr/>
        </p:nvPicPr>
        <p:blipFill>
          <a:blip r:embed="rId5"/>
          <a:stretch>
            <a:fillRect/>
          </a:stretch>
        </p:blipFill>
        <p:spPr>
          <a:xfrm>
            <a:off x="0" y="36838"/>
            <a:ext cx="1352550" cy="1106162"/>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marL="457200" indent="-457200" algn="just">
              <a:buNone/>
            </a:pPr>
            <a:endParaRPr lang="en-US" sz="2000" dirty="0">
              <a:latin typeface="Times New Roman" pitchFamily="18" charset="0"/>
              <a:cs typeface="Times New Roman" pitchFamily="18" charset="0"/>
            </a:endParaRPr>
          </a:p>
          <a:p>
            <a:pPr algn="just">
              <a:buNone/>
            </a:pPr>
            <a:r>
              <a:rPr lang="en-US" sz="2000" b="1" dirty="0">
                <a:latin typeface="Times New Roman" pitchFamily="18" charset="0"/>
                <a:cs typeface="Times New Roman" pitchFamily="18" charset="0"/>
              </a:rPr>
              <a:t>1</a:t>
            </a:r>
            <a:r>
              <a:rPr lang="en-US" sz="2000" b="1" dirty="0" smtClean="0">
                <a:latin typeface="Times New Roman" pitchFamily="18" charset="0"/>
                <a:cs typeface="Times New Roman" pitchFamily="18" charset="0"/>
              </a:rPr>
              <a:t>. </a:t>
            </a:r>
            <a:r>
              <a:rPr lang="en-US" sz="2000" b="1" dirty="0">
                <a:latin typeface="Times New Roman" pitchFamily="18" charset="0"/>
                <a:cs typeface="Times New Roman" pitchFamily="18" charset="0"/>
              </a:rPr>
              <a:t>Any physical event that affects a sensory cell so an individual can detect the event is called</a:t>
            </a:r>
          </a:p>
          <a:p>
            <a:pPr marL="457200" indent="-457200" algn="just">
              <a:buFont typeface="+mj-lt"/>
              <a:buAutoNum type="alphaLcParenR"/>
            </a:pPr>
            <a:r>
              <a:rPr lang="en-US" sz="2000" b="1" dirty="0">
                <a:latin typeface="Times New Roman" pitchFamily="18" charset="0"/>
                <a:cs typeface="Times New Roman" pitchFamily="18" charset="0"/>
              </a:rPr>
              <a:t>reinforcement.</a:t>
            </a:r>
          </a:p>
          <a:p>
            <a:pPr marL="457200" indent="-457200" algn="just">
              <a:buFont typeface="+mj-lt"/>
              <a:buAutoNum type="alphaLcParenR"/>
            </a:pPr>
            <a:r>
              <a:rPr lang="en-US" sz="2000" dirty="0">
                <a:latin typeface="Times New Roman" pitchFamily="18" charset="0"/>
                <a:cs typeface="Times New Roman" pitchFamily="18" charset="0"/>
              </a:rPr>
              <a:t>a stimulus.</a:t>
            </a:r>
          </a:p>
          <a:p>
            <a:pPr marL="457200" indent="-457200" algn="just">
              <a:buFont typeface="+mj-lt"/>
              <a:buAutoNum type="alphaLcParenR"/>
            </a:pPr>
            <a:r>
              <a:rPr lang="en-US" sz="2000" dirty="0">
                <a:latin typeface="Times New Roman" pitchFamily="18" charset="0"/>
                <a:cs typeface="Times New Roman" pitchFamily="18" charset="0"/>
              </a:rPr>
              <a:t> a reward.</a:t>
            </a:r>
          </a:p>
          <a:p>
            <a:pPr marL="457200" indent="-457200" algn="just">
              <a:buFont typeface="+mj-lt"/>
              <a:buAutoNum type="alphaLcParenR"/>
            </a:pPr>
            <a:r>
              <a:rPr lang="en-US" sz="2000" dirty="0">
                <a:latin typeface="Times New Roman" pitchFamily="18" charset="0"/>
                <a:cs typeface="Times New Roman" pitchFamily="18" charset="0"/>
              </a:rPr>
              <a:t> learning.</a:t>
            </a:r>
          </a:p>
          <a:p>
            <a:pPr marL="457200" indent="-457200" algn="just">
              <a:buFont typeface="+mj-lt"/>
              <a:buAutoNum type="alphaLcParenR"/>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69C5F32-B971-4487-87FB-D8457738C53A}" type="datetime1">
              <a:rPr lang="en-US" smtClean="0"/>
              <a:t>4/27/2023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latin typeface="Times New Roman" pitchFamily="18" charset="0"/>
                <a:cs typeface="Times New Roman" pitchFamily="18" charset="0"/>
              </a:rPr>
              <a:t>Daily Quiz</a:t>
            </a:r>
          </a:p>
        </p:txBody>
      </p:sp>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3D3B9A44-1914-3215-517F-7F502BFCE07C}"/>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sz="2400" dirty="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169B4431-631D-4843-842F-F58F021AE94C}"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800" b="1" dirty="0">
                <a:latin typeface="Times New Roman" pitchFamily="18" charset="0"/>
                <a:cs typeface="Times New Roman" pitchFamily="18" charset="0"/>
              </a:rPr>
              <a:t>Daily Quiz</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p:cNvSpPr/>
          <p:nvPr/>
        </p:nvSpPr>
        <p:spPr>
          <a:xfrm>
            <a:off x="609600" y="1219201"/>
            <a:ext cx="7924800" cy="5570756"/>
          </a:xfrm>
          <a:prstGeom prst="rect">
            <a:avLst/>
          </a:prstGeom>
        </p:spPr>
        <p:txBody>
          <a:bodyPr wrap="square">
            <a:spAutoFit/>
          </a:bodyPr>
          <a:lstStyle/>
          <a:p>
            <a:pPr algn="just"/>
            <a:r>
              <a:rPr lang="en-US" sz="2000" b="1" dirty="0">
                <a:latin typeface="Times New Roman" panose="02020603050405020304" pitchFamily="18" charset="0"/>
                <a:cs typeface="Times New Roman" pitchFamily="18" charset="0"/>
              </a:rPr>
              <a:t>2</a:t>
            </a:r>
            <a:r>
              <a:rPr lang="en-US" sz="2000" dirty="0" smtClean="0">
                <a:latin typeface="Times New Roman" panose="02020603050405020304" pitchFamily="18" charset="0"/>
                <a:cs typeface="Times New Roman" pitchFamily="18" charset="0"/>
              </a:rPr>
              <a:t>. </a:t>
            </a:r>
            <a:r>
              <a:rPr lang="en-US" sz="2000" b="1" dirty="0">
                <a:latin typeface="Times New Roman" panose="02020603050405020304" pitchFamily="18" charset="0"/>
                <a:cs typeface="Times New Roman" panose="02020603050405020304" pitchFamily="18" charset="0"/>
              </a:rPr>
              <a:t> The data is split according to a certain requirements</a:t>
            </a:r>
          </a:p>
          <a:p>
            <a:pPr algn="just"/>
            <a:endParaRPr lang="en-US" sz="2000" b="1" dirty="0">
              <a:latin typeface="Times New Roman" panose="02020603050405020304" pitchFamily="18" charset="0"/>
              <a:cs typeface="Times New Roman" panose="02020603050405020304"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a:p>
            <a:pPr marL="457200" indent="-457200" fontAlgn="t">
              <a:buFont typeface="+mj-lt"/>
              <a:buAutoNum type="alphaLcParenR"/>
            </a:pPr>
            <a:r>
              <a:rPr lang="en-US" sz="2000" dirty="0">
                <a:latin typeface="Times New Roman" pitchFamily="18" charset="0"/>
                <a:cs typeface="Times New Roman" pitchFamily="18" charset="0"/>
              </a:rPr>
              <a:t>Decision tree learning</a:t>
            </a:r>
          </a:p>
          <a:p>
            <a:pPr marL="457200" indent="-457200" fontAlgn="t">
              <a:buFont typeface="+mj-lt"/>
              <a:buAutoNum type="alphaLcParenR"/>
            </a:pPr>
            <a:r>
              <a:rPr lang="en-US" sz="2000" dirty="0">
                <a:latin typeface="Times New Roman" pitchFamily="18" charset="0"/>
                <a:cs typeface="Times New Roman" pitchFamily="18" charset="0"/>
              </a:rPr>
              <a:t>Reinforcement learning</a:t>
            </a:r>
          </a:p>
          <a:p>
            <a:pPr marL="457200" indent="-457200" fontAlgn="t">
              <a:buFont typeface="+mj-lt"/>
              <a:buAutoNum type="alphaLcParenR"/>
            </a:pPr>
            <a:r>
              <a:rPr lang="en-US" sz="2000" dirty="0">
                <a:latin typeface="Times New Roman" pitchFamily="18" charset="0"/>
                <a:cs typeface="Times New Roman" pitchFamily="18" charset="0"/>
              </a:rPr>
              <a:t>Predictive models</a:t>
            </a:r>
          </a:p>
          <a:p>
            <a:pPr marL="457200" indent="-457200" fontAlgn="t">
              <a:buFont typeface="+mj-lt"/>
              <a:buAutoNum type="alphaLcParenR"/>
            </a:pPr>
            <a:r>
              <a:rPr lang="en-US" sz="2000" dirty="0">
                <a:latin typeface="Times New Roman" pitchFamily="18" charset="0"/>
                <a:cs typeface="Times New Roman" pitchFamily="18" charset="0"/>
              </a:rPr>
              <a:t>sentiment analysis</a:t>
            </a:r>
          </a:p>
          <a:p>
            <a:pPr algn="just"/>
            <a:endParaRPr lang="en-US" sz="2000" dirty="0">
              <a:latin typeface="Times New Roman" pitchFamily="18" charset="0"/>
              <a:cs typeface="Times New Roman" pitchFamily="18" charset="0"/>
            </a:endParaRPr>
          </a:p>
          <a:p>
            <a:endParaRPr lang="en-US" dirty="0"/>
          </a:p>
        </p:txBody>
      </p:sp>
      <p:pic>
        <p:nvPicPr>
          <p:cNvPr id="10" name="Picture 9" descr="XYZ.PNG"/>
          <p:cNvPicPr>
            <a:picLocks noChangeAspect="1"/>
          </p:cNvPicPr>
          <p:nvPr/>
        </p:nvPicPr>
        <p:blipFill>
          <a:blip r:embed="rId3"/>
          <a:stretch>
            <a:fillRect/>
          </a:stretch>
        </p:blipFill>
        <p:spPr>
          <a:xfrm>
            <a:off x="1828800" y="1828800"/>
            <a:ext cx="5334000" cy="2971800"/>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marL="0" indent="0" algn="just">
              <a:buNone/>
            </a:pPr>
            <a:r>
              <a:rPr lang="en-US" sz="2000" dirty="0">
                <a:solidFill>
                  <a:srgbClr val="4D4D4D"/>
                </a:solidFill>
                <a:latin typeface="Times New Roman" panose="02020603050405020304" pitchFamily="18" charset="0"/>
                <a:cs typeface="Times New Roman" panose="02020603050405020304" pitchFamily="18" charset="0"/>
              </a:rPr>
              <a:t>3</a:t>
            </a:r>
            <a:r>
              <a:rPr lang="en-US" sz="2000" dirty="0" smtClean="0">
                <a:solidFill>
                  <a:srgbClr val="4D4D4D"/>
                </a:solidFill>
                <a:latin typeface="Times New Roman" panose="02020603050405020304" pitchFamily="18" charset="0"/>
                <a:cs typeface="Times New Roman" panose="02020603050405020304" pitchFamily="18" charset="0"/>
              </a:rPr>
              <a:t>. </a:t>
            </a:r>
            <a:r>
              <a:rPr lang="en-US" sz="2000" b="0" i="0" dirty="0">
                <a:solidFill>
                  <a:srgbClr val="4D4D4D"/>
                </a:solidFill>
                <a:effectLst/>
                <a:latin typeface="Times New Roman" panose="02020603050405020304" pitchFamily="18" charset="0"/>
                <a:cs typeface="Times New Roman" panose="02020603050405020304" pitchFamily="18" charset="0"/>
              </a:rPr>
              <a:t>In the choice phase of problem solving, normative models involve selecting an optimal or best outcome</a:t>
            </a:r>
          </a:p>
          <a:p>
            <a:pPr marL="514350" indent="-514350" algn="jus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True</a:t>
            </a:r>
          </a:p>
          <a:p>
            <a:pPr marL="514350" indent="-514350" algn="jus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False</a:t>
            </a:r>
          </a:p>
          <a:p>
            <a:pPr marL="0" indent="0" algn="just">
              <a:buNone/>
            </a:pPr>
            <a:endParaRPr lang="en-US" sz="2000" b="0" i="0" dirty="0">
              <a:solidFill>
                <a:srgbClr val="444444"/>
              </a:solidFill>
              <a:effectLst/>
              <a:latin typeface="Times New Roman" panose="02020603050405020304" pitchFamily="18" charset="0"/>
              <a:cs typeface="Times New Roman" panose="02020603050405020304" pitchFamily="18" charset="0"/>
            </a:endParaRPr>
          </a:p>
          <a:p>
            <a:pPr marL="0" indent="0" algn="just">
              <a:buNone/>
            </a:pPr>
            <a:r>
              <a:rPr lang="en-US" sz="2000" dirty="0" smtClean="0">
                <a:latin typeface="Times New Roman" panose="02020603050405020304" pitchFamily="18" charset="0"/>
                <a:cs typeface="Times New Roman" panose="02020603050405020304" pitchFamily="18" charset="0"/>
              </a:rPr>
              <a:t>4. </a:t>
            </a:r>
            <a:r>
              <a:rPr lang="en-US" sz="2000" b="0" i="0" dirty="0">
                <a:solidFill>
                  <a:srgbClr val="4D4D4D"/>
                </a:solidFill>
                <a:effectLst/>
                <a:latin typeface="Times New Roman" panose="02020603050405020304" pitchFamily="18" charset="0"/>
                <a:cs typeface="Times New Roman" panose="02020603050405020304" pitchFamily="18" charset="0"/>
              </a:rPr>
              <a:t>Analytical techniques for problem solving are best for unstructured rather than structured problems. </a:t>
            </a:r>
          </a:p>
          <a:p>
            <a:pPr marL="0" indent="0" algn="just">
              <a:buNone/>
            </a:pPr>
            <a:r>
              <a:rPr lang="en-US" sz="2000" b="0" i="0" dirty="0">
                <a:solidFill>
                  <a:srgbClr val="666666"/>
                </a:solidFill>
                <a:effectLst/>
                <a:latin typeface="Times New Roman" panose="02020603050405020304" pitchFamily="18" charset="0"/>
                <a:cs typeface="Times New Roman" panose="02020603050405020304" pitchFamily="18" charset="0"/>
              </a:rPr>
              <a:t>A. </a:t>
            </a:r>
            <a:r>
              <a:rPr lang="en-US" sz="2000" b="0" i="0" dirty="0">
                <a:solidFill>
                  <a:srgbClr val="444444"/>
                </a:solidFill>
                <a:effectLst/>
                <a:latin typeface="Times New Roman" panose="02020603050405020304" pitchFamily="18" charset="0"/>
                <a:cs typeface="Times New Roman" panose="02020603050405020304" pitchFamily="18" charset="0"/>
              </a:rPr>
              <a:t>True</a:t>
            </a:r>
            <a:r>
              <a:rPr lang="en-US" sz="2000" b="0" i="0" dirty="0">
                <a:solidFill>
                  <a:srgbClr val="666666"/>
                </a:solidFill>
                <a:effectLst/>
                <a:latin typeface="Times New Roman" panose="02020603050405020304" pitchFamily="18" charset="0"/>
                <a:cs typeface="Times New Roman" panose="02020603050405020304" pitchFamily="18" charset="0"/>
              </a:rPr>
              <a:t>. </a:t>
            </a:r>
            <a:endParaRPr lang="en-US" sz="2000" dirty="0">
              <a:solidFill>
                <a:srgbClr val="666666"/>
              </a:solidFill>
              <a:latin typeface="Times New Roman" panose="02020603050405020304" pitchFamily="18" charset="0"/>
              <a:cs typeface="Times New Roman" panose="02020603050405020304" pitchFamily="18" charset="0"/>
            </a:endParaRPr>
          </a:p>
          <a:p>
            <a:pPr marL="0" indent="0" algn="just">
              <a:buNone/>
            </a:pPr>
            <a:r>
              <a:rPr lang="en-US" sz="2000" b="0" i="0" dirty="0">
                <a:solidFill>
                  <a:srgbClr val="666666"/>
                </a:solidFill>
                <a:effectLst/>
                <a:latin typeface="Times New Roman" panose="02020603050405020304" pitchFamily="18" charset="0"/>
                <a:cs typeface="Times New Roman" panose="02020603050405020304" pitchFamily="18" charset="0"/>
              </a:rPr>
              <a:t>B. </a:t>
            </a:r>
            <a:r>
              <a:rPr lang="en-US" sz="2000" b="0" i="0" dirty="0">
                <a:solidFill>
                  <a:srgbClr val="444444"/>
                </a:solidFill>
                <a:effectLst/>
                <a:latin typeface="Times New Roman" panose="02020603050405020304" pitchFamily="18" charset="0"/>
                <a:cs typeface="Times New Roman" panose="02020603050405020304" pitchFamily="18" charset="0"/>
              </a:rPr>
              <a:t>False</a:t>
            </a:r>
          </a:p>
          <a:p>
            <a:pPr marL="457200" indent="-45720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2700892-C741-41A2-B37B-37F7E434DFE0}" type="datetime1">
              <a:rPr lang="en-US" smtClean="0"/>
              <a:t>4/27/2023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latin typeface="Times New Roman" pitchFamily="18" charset="0"/>
                <a:cs typeface="Times New Roman" pitchFamily="18" charset="0"/>
              </a:rPr>
              <a:t>Daily Quiz</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Tree>
    <p:extLst>
      <p:ext uri="{BB962C8B-B14F-4D97-AF65-F5344CB8AC3E}">
        <p14:creationId xmlns:p14="http://schemas.microsoft.com/office/powerpoint/2010/main" val="74606170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876800"/>
          </a:xfrm>
        </p:spPr>
        <p:txBody>
          <a:bodyPr>
            <a:normAutofit/>
          </a:bodyPr>
          <a:lstStyle/>
          <a:p>
            <a:pPr marL="0" indent="0" algn="just">
              <a:buNone/>
            </a:pPr>
            <a:r>
              <a:rPr lang="en-US" sz="2000" dirty="0">
                <a:solidFill>
                  <a:srgbClr val="4D4D4D"/>
                </a:solidFill>
                <a:latin typeface="Times New Roman" panose="02020603050405020304" pitchFamily="18" charset="0"/>
                <a:cs typeface="Times New Roman" panose="02020603050405020304" pitchFamily="18" charset="0"/>
              </a:rPr>
              <a:t>5</a:t>
            </a:r>
            <a:r>
              <a:rPr lang="en-US" sz="2000" b="0" i="0" dirty="0" smtClean="0">
                <a:solidFill>
                  <a:srgbClr val="4D4D4D"/>
                </a:solidFill>
                <a:effectLst/>
                <a:latin typeface="Times New Roman" panose="02020603050405020304" pitchFamily="18" charset="0"/>
                <a:cs typeface="Times New Roman" panose="02020603050405020304" pitchFamily="18" charset="0"/>
              </a:rPr>
              <a:t>.Discrete </a:t>
            </a:r>
            <a:r>
              <a:rPr lang="en-US" sz="2000" b="0" i="0" dirty="0">
                <a:solidFill>
                  <a:srgbClr val="4D4D4D"/>
                </a:solidFill>
                <a:effectLst/>
                <a:latin typeface="Times New Roman" panose="02020603050405020304" pitchFamily="18" charset="0"/>
                <a:cs typeface="Times New Roman" panose="02020603050405020304" pitchFamily="18" charset="0"/>
              </a:rPr>
              <a:t>events and agent-based models are usually used for middle or low levels of abstraction</a:t>
            </a:r>
          </a:p>
          <a:p>
            <a:pPr marL="457200" indent="-457200" algn="just">
              <a:buAutoNum type="alphaLcParenR"/>
            </a:pPr>
            <a:r>
              <a:rPr lang="en-US" sz="2000" b="1" dirty="0">
                <a:solidFill>
                  <a:srgbClr val="4D4D4D"/>
                </a:solidFill>
                <a:latin typeface="Times New Roman" panose="02020603050405020304" pitchFamily="18" charset="0"/>
                <a:cs typeface="Times New Roman" panose="02020603050405020304" pitchFamily="18" charset="0"/>
              </a:rPr>
              <a:t>True </a:t>
            </a:r>
          </a:p>
          <a:p>
            <a:pPr marL="457200" indent="-457200" algn="just">
              <a:buAutoNum type="alphaLcParenR"/>
            </a:pPr>
            <a:r>
              <a:rPr lang="en-US" sz="2000" b="0" i="0" dirty="0">
                <a:solidFill>
                  <a:srgbClr val="4D4D4D"/>
                </a:solidFill>
                <a:effectLst/>
                <a:latin typeface="Times New Roman" panose="02020603050405020304" pitchFamily="18" charset="0"/>
                <a:cs typeface="Times New Roman" panose="02020603050405020304" pitchFamily="18" charset="0"/>
              </a:rPr>
              <a:t>False</a:t>
            </a:r>
          </a:p>
          <a:p>
            <a:pPr marL="457200" indent="-457200" algn="just">
              <a:buNone/>
            </a:pPr>
            <a:endParaRPr lang="en-US" sz="2000" dirty="0">
              <a:latin typeface="Times New Roman" panose="02020603050405020304" pitchFamily="18" charset="0"/>
              <a:cs typeface="Times New Roman" pitchFamily="18" charset="0"/>
            </a:endParaRPr>
          </a:p>
          <a:p>
            <a:pPr marL="0" indent="0" algn="just">
              <a:buNone/>
            </a:pPr>
            <a:r>
              <a:rPr lang="en-US" sz="2000" dirty="0">
                <a:solidFill>
                  <a:srgbClr val="4D4D4D"/>
                </a:solidFill>
                <a:latin typeface="Times New Roman" panose="02020603050405020304" pitchFamily="18" charset="0"/>
                <a:cs typeface="Times New Roman" panose="02020603050405020304" pitchFamily="18" charset="0"/>
              </a:rPr>
              <a:t>6</a:t>
            </a:r>
            <a:r>
              <a:rPr lang="en-US" sz="2000" b="0" i="0" dirty="0" smtClean="0">
                <a:solidFill>
                  <a:srgbClr val="4D4D4D"/>
                </a:solidFill>
                <a:effectLst/>
                <a:latin typeface="Times New Roman" panose="02020603050405020304" pitchFamily="18" charset="0"/>
                <a:cs typeface="Times New Roman" panose="02020603050405020304" pitchFamily="18" charset="0"/>
              </a:rPr>
              <a:t>. </a:t>
            </a:r>
            <a:r>
              <a:rPr lang="en-US" sz="2000" b="0" i="0" dirty="0">
                <a:solidFill>
                  <a:srgbClr val="4D4D4D"/>
                </a:solidFill>
                <a:effectLst/>
                <a:latin typeface="Times New Roman" panose="02020603050405020304" pitchFamily="18" charset="0"/>
                <a:cs typeface="Times New Roman" panose="02020603050405020304" pitchFamily="18" charset="0"/>
              </a:rPr>
              <a:t>How does blind search differ from optimization</a:t>
            </a:r>
          </a:p>
          <a:p>
            <a:pPr marL="514350" indent="-514350" algn="jus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Blind search cannot result in optimal solutions whereas optimization methods </a:t>
            </a:r>
          </a:p>
          <a:p>
            <a:pPr marL="514350" indent="-514350" algn="jus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Blind search represents a guided approach while optimization is unguided</a:t>
            </a:r>
          </a:p>
          <a:p>
            <a:pPr marL="514350" indent="-514350" algn="jus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Blind search usually does not conclude in one step like some optimization methods</a:t>
            </a:r>
            <a:endParaRPr lang="en-US" sz="2000" dirty="0">
              <a:solidFill>
                <a:srgbClr val="666666"/>
              </a:solidFill>
              <a:latin typeface="Times New Roman" panose="02020603050405020304" pitchFamily="18" charset="0"/>
              <a:cs typeface="Times New Roman" panose="02020603050405020304" pitchFamily="18" charset="0"/>
            </a:endParaRPr>
          </a:p>
          <a:p>
            <a:pPr marL="514350" indent="-514350" algn="jus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Blind search is usually a more efficient problem solving approach than optimization</a:t>
            </a:r>
          </a:p>
          <a:p>
            <a:pPr marL="457200" indent="-457200" algn="just">
              <a:buFont typeface="+mj-lt"/>
              <a:buAutoNum type="alphaLcParenR"/>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D9BA488-B4FD-4DA9-AF6A-474A69ECFF01}" type="datetime1">
              <a:rPr lang="en-US" smtClean="0"/>
              <a:t>4/27/2023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latin typeface="Times New Roman" pitchFamily="18" charset="0"/>
                <a:cs typeface="Times New Roman" pitchFamily="18" charset="0"/>
              </a:rPr>
              <a:t>Daily Quiz</a:t>
            </a:r>
          </a:p>
        </p:txBody>
      </p:sp>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64EEE13E-83E7-46CD-8D5C-73B416F9596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50073602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5081986"/>
          </a:xfrm>
        </p:spPr>
        <p:txBody>
          <a:bodyPr>
            <a:normAutofit/>
          </a:bodyPr>
          <a:lstStyle/>
          <a:p>
            <a:pPr marL="0" indent="0" algn="just">
              <a:buNone/>
            </a:pPr>
            <a:r>
              <a:rPr lang="en-US" sz="2000" dirty="0">
                <a:solidFill>
                  <a:srgbClr val="4D4D4D"/>
                </a:solidFill>
                <a:latin typeface="Times New Roman" panose="02020603050405020304" pitchFamily="18" charset="0"/>
                <a:cs typeface="Times New Roman" panose="02020603050405020304" pitchFamily="18" charset="0"/>
              </a:rPr>
              <a:t>7</a:t>
            </a:r>
            <a:r>
              <a:rPr lang="en-US" sz="2000" b="0" i="0" dirty="0" smtClean="0">
                <a:solidFill>
                  <a:srgbClr val="4D4D4D"/>
                </a:solidFill>
                <a:effectLst/>
                <a:latin typeface="Times New Roman" panose="02020603050405020304" pitchFamily="18" charset="0"/>
                <a:cs typeface="Times New Roman" panose="02020603050405020304" pitchFamily="18" charset="0"/>
              </a:rPr>
              <a:t>. </a:t>
            </a:r>
            <a:r>
              <a:rPr lang="en-US" sz="2000" b="0" i="0" dirty="0">
                <a:solidFill>
                  <a:srgbClr val="4D4D4D"/>
                </a:solidFill>
                <a:effectLst/>
                <a:latin typeface="Times New Roman" panose="02020603050405020304" pitchFamily="18" charset="0"/>
                <a:cs typeface="Times New Roman" panose="02020603050405020304" pitchFamily="18" charset="0"/>
              </a:rPr>
              <a:t>Which approach is most suited to complex problems with significant uncertainty, a need for experimentation, and time compression? </a:t>
            </a:r>
          </a:p>
          <a:p>
            <a:pPr marL="514350" indent="-514350" algn="just">
              <a:buFont typeface="+mj-l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Simulation</a:t>
            </a:r>
          </a:p>
          <a:p>
            <a:pPr marL="514350" indent="-514350" algn="just">
              <a:buFont typeface="+mj-l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Optimization</a:t>
            </a:r>
          </a:p>
          <a:p>
            <a:pPr marL="514350" indent="-514350" algn="just">
              <a:buFont typeface="+mj-l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human intuition</a:t>
            </a:r>
          </a:p>
          <a:p>
            <a:pPr marL="514350" indent="-514350" algn="just">
              <a:buFont typeface="+mj-l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genetic algorithms</a:t>
            </a:r>
          </a:p>
          <a:p>
            <a:pPr marL="0" indent="0" algn="just">
              <a:buNone/>
            </a:pPr>
            <a:endParaRPr lang="en-US" sz="2000" b="0" i="0" dirty="0">
              <a:solidFill>
                <a:srgbClr val="444444"/>
              </a:solidFill>
              <a:effectLst/>
              <a:latin typeface="Times New Roman" panose="02020603050405020304" pitchFamily="18" charset="0"/>
              <a:cs typeface="Times New Roman" panose="02020603050405020304" pitchFamily="18" charset="0"/>
            </a:endParaRPr>
          </a:p>
          <a:p>
            <a:pPr marL="0" indent="0" algn="just">
              <a:buNone/>
            </a:pPr>
            <a:r>
              <a:rPr lang="en-US" sz="2000" dirty="0">
                <a:solidFill>
                  <a:srgbClr val="4D4D4D"/>
                </a:solidFill>
                <a:latin typeface="Times New Roman" panose="02020603050405020304" pitchFamily="18" charset="0"/>
                <a:cs typeface="Times New Roman" panose="02020603050405020304" pitchFamily="18" charset="0"/>
              </a:rPr>
              <a:t>8</a:t>
            </a:r>
            <a:r>
              <a:rPr lang="en-US" sz="2000" b="0" i="0" dirty="0" smtClean="0">
                <a:solidFill>
                  <a:srgbClr val="4D4D4D"/>
                </a:solidFill>
                <a:effectLst/>
                <a:latin typeface="Times New Roman" panose="02020603050405020304" pitchFamily="18" charset="0"/>
                <a:cs typeface="Times New Roman" panose="02020603050405020304" pitchFamily="18" charset="0"/>
              </a:rPr>
              <a:t>. </a:t>
            </a:r>
            <a:r>
              <a:rPr lang="en-US" sz="2000" b="0" i="0" dirty="0">
                <a:solidFill>
                  <a:srgbClr val="4D4D4D"/>
                </a:solidFill>
                <a:effectLst/>
                <a:latin typeface="Times New Roman" panose="02020603050405020304" pitchFamily="18" charset="0"/>
                <a:cs typeface="Times New Roman" panose="02020603050405020304" pitchFamily="18" charset="0"/>
              </a:rPr>
              <a:t>In which stage of the simulation methodology do you determine the variables and gather data</a:t>
            </a:r>
          </a:p>
          <a:p>
            <a:pPr marL="514350" indent="-514350" algn="just">
              <a:buFont typeface="+mj-l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Defining the problem</a:t>
            </a:r>
          </a:p>
          <a:p>
            <a:pPr marL="514350" indent="-514350" algn="just">
              <a:buFont typeface="+mj-l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constructing the simulation model</a:t>
            </a:r>
          </a:p>
          <a:p>
            <a:pPr marL="514350" indent="-514350" algn="just">
              <a:buFont typeface="+mj-l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testing and validating the model</a:t>
            </a:r>
          </a:p>
          <a:p>
            <a:pPr marL="514350" indent="-514350" algn="just">
              <a:buFont typeface="+mj-lt"/>
              <a:buAutoNum type="alphaLcParenR"/>
            </a:pPr>
            <a:r>
              <a:rPr lang="en-US" sz="2000" b="0" i="0" dirty="0">
                <a:solidFill>
                  <a:srgbClr val="444444"/>
                </a:solidFill>
                <a:effectLst/>
                <a:latin typeface="Times New Roman" panose="02020603050405020304" pitchFamily="18" charset="0"/>
                <a:cs typeface="Times New Roman" panose="02020603050405020304" pitchFamily="18" charset="0"/>
              </a:rPr>
              <a:t>designing the experiment</a:t>
            </a:r>
          </a:p>
          <a:p>
            <a:pPr marL="457200" indent="-457200" algn="just">
              <a:buNone/>
            </a:pPr>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225CCDD-180A-44B9-81AB-4E25C281F093}" type="datetime1">
              <a:rPr lang="en-US" smtClean="0"/>
              <a:t>4/27/2023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b="1" dirty="0">
                <a:latin typeface="Times New Roman" pitchFamily="18" charset="0"/>
                <a:cs typeface="Times New Roman" pitchFamily="18" charset="0"/>
              </a:rPr>
              <a:t>Daily Quiz</a:t>
            </a:r>
          </a:p>
        </p:txBody>
      </p:sp>
      <p:sp>
        <p:nvSpPr>
          <p:cNvPr id="10" name="Footer Placeholder 4"/>
          <p:cNvSpPr txBox="1">
            <a:spLocks noGrp="1"/>
          </p:cNvSpPr>
          <p:nvPr>
            <p:ph type="ftr" sz="quarter" idx="11"/>
          </p:nvPr>
        </p:nvSpPr>
        <p:spPr>
          <a:xfrm>
            <a:off x="1828800" y="6400800"/>
            <a:ext cx="5715000" cy="32067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9" name="Picture 8" descr="Logo11.png">
            <a:extLst>
              <a:ext uri="{FF2B5EF4-FFF2-40B4-BE49-F238E27FC236}">
                <a16:creationId xmlns="" xmlns:a16="http://schemas.microsoft.com/office/drawing/2014/main" id="{CD49A43D-153C-F369-7E88-3CD7CB9E6B2C}"/>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6411345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pPr>
              <a:buNone/>
            </a:pPr>
            <a:endParaRPr lang="en-US" dirty="0"/>
          </a:p>
        </p:txBody>
      </p:sp>
      <p:sp>
        <p:nvSpPr>
          <p:cNvPr id="4" name="Date Placeholder 3"/>
          <p:cNvSpPr>
            <a:spLocks noGrp="1"/>
          </p:cNvSpPr>
          <p:nvPr>
            <p:ph type="dt" sz="half" idx="10"/>
          </p:nvPr>
        </p:nvSpPr>
        <p:spPr/>
        <p:txBody>
          <a:bodyPr/>
          <a:lstStyle/>
          <a:p>
            <a:fld id="{3C11C2AE-3C9A-4FB9-AD29-E1C89ACCDD7D}"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800" b="1" dirty="0">
                <a:latin typeface="Times New Roman" pitchFamily="18" charset="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28" name="Rectangle 4"/>
          <p:cNvSpPr>
            <a:spLocks noChangeArrowheads="1"/>
          </p:cNvSpPr>
          <p:nvPr/>
        </p:nvSpPr>
        <p:spPr bwMode="auto">
          <a:xfrm>
            <a:off x="609600" y="1831032"/>
            <a:ext cx="8077200" cy="163743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lvl="0" algn="just" eaLnBrk="0" fontAlgn="base" hangingPunct="0">
              <a:spcBef>
                <a:spcPct val="0"/>
              </a:spcBef>
              <a:spcAft>
                <a:spcPct val="0"/>
              </a:spcAft>
              <a:buFontTx/>
              <a:buAutoNum type="arabicPeriod"/>
            </a:pPr>
            <a:r>
              <a:rPr lang="en-US" sz="2000" dirty="0">
                <a:latin typeface="Times New Roman" pitchFamily="18" charset="0"/>
                <a:ea typeface="Calibri" pitchFamily="34" charset="0"/>
                <a:cs typeface="Times New Roman" pitchFamily="18" charset="0"/>
              </a:rPr>
              <a:t>Explain Q learning algorithm assuming deterministic rewards   </a:t>
            </a:r>
            <a:r>
              <a:rPr lang="en-US" sz="2000" dirty="0" err="1">
                <a:latin typeface="Times New Roman" pitchFamily="18" charset="0"/>
                <a:ea typeface="Calibri" pitchFamily="34" charset="0"/>
                <a:cs typeface="Times New Roman" pitchFamily="18" charset="0"/>
              </a:rPr>
              <a:t>andaction</a:t>
            </a:r>
            <a:r>
              <a:rPr kumimoji="0" lang="en-US" sz="2000" b="0" i="0" u="none" strike="noStrike" cap="none" normalizeH="0" baseline="0" dirty="0">
                <a:ln>
                  <a:noFill/>
                </a:ln>
                <a:effectLst/>
                <a:latin typeface="Times New Roman" pitchFamily="18" charset="0"/>
                <a:ea typeface="Calibri" pitchFamily="34" charset="0"/>
                <a:cs typeface="Times New Roman" pitchFamily="18" charset="0"/>
              </a:rPr>
              <a:t>   </a:t>
            </a:r>
          </a:p>
          <a:p>
            <a:pPr lvl="0" algn="just" eaLnBrk="0" fontAlgn="base" hangingPunct="0">
              <a:lnSpc>
                <a:spcPct val="150000"/>
              </a:lnSpc>
              <a:spcBef>
                <a:spcPct val="0"/>
              </a:spcBef>
              <a:spcAft>
                <a:spcPct val="0"/>
              </a:spcAft>
              <a:buFontTx/>
              <a:buAutoNum type="arabicPeriod"/>
            </a:pPr>
            <a:r>
              <a:rPr lang="en-US" sz="2000" dirty="0">
                <a:latin typeface="Times New Roman" pitchFamily="18" charset="0"/>
                <a:ea typeface="Calibri" pitchFamily="34" charset="0"/>
                <a:cs typeface="Times New Roman" pitchFamily="18" charset="0"/>
              </a:rPr>
              <a:t> Describe Reduced Error Pruning </a:t>
            </a:r>
          </a:p>
          <a:p>
            <a:pPr lvl="0" algn="just" eaLnBrk="0" fontAlgn="base" hangingPunct="0">
              <a:lnSpc>
                <a:spcPct val="150000"/>
              </a:lnSpc>
              <a:spcBef>
                <a:spcPct val="0"/>
              </a:spcBef>
              <a:spcAft>
                <a:spcPct val="0"/>
              </a:spcAft>
              <a:buFontTx/>
              <a:buAutoNum type="arabicPeriod"/>
            </a:pPr>
            <a:r>
              <a:rPr lang="en-US" sz="2000" dirty="0">
                <a:latin typeface="Times New Roman" pitchFamily="18" charset="0"/>
                <a:ea typeface="Calibri" pitchFamily="34" charset="0"/>
                <a:cs typeface="Times New Roman" pitchFamily="18" charset="0"/>
              </a:rPr>
              <a:t> What is Rule Post Pruning </a:t>
            </a:r>
          </a:p>
          <a:p>
            <a:pPr lvl="0" algn="just" eaLnBrk="0" fontAlgn="base" hangingPunct="0">
              <a:lnSpc>
                <a:spcPct val="150000"/>
              </a:lnSpc>
              <a:spcBef>
                <a:spcPct val="0"/>
              </a:spcBef>
              <a:spcAft>
                <a:spcPct val="0"/>
              </a:spcAft>
              <a:buFontTx/>
              <a:buAutoNum type="arabicPeriod"/>
            </a:pPr>
            <a:r>
              <a:rPr lang="en-US" sz="2000" dirty="0">
                <a:latin typeface="Times New Roman" pitchFamily="18" charset="0"/>
                <a:ea typeface="Calibri" pitchFamily="34" charset="0"/>
                <a:cs typeface="Times New Roman" pitchFamily="18" charset="0"/>
              </a:rPr>
              <a:t>What is Reinforcement Learning? </a:t>
            </a:r>
          </a:p>
        </p:txBody>
      </p:sp>
      <p:pic>
        <p:nvPicPr>
          <p:cNvPr id="9" name="Picture 8" descr="Logo11.png">
            <a:extLst>
              <a:ext uri="{FF2B5EF4-FFF2-40B4-BE49-F238E27FC236}">
                <a16:creationId xmlns="" xmlns:a16="http://schemas.microsoft.com/office/drawing/2014/main" id="{AD47655C-8BF8-9BB7-F8AE-2E33F4149A72}"/>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marL="38100">
              <a:lnSpc>
                <a:spcPct val="100000"/>
              </a:lnSpc>
            </a:pPr>
            <a:fld id="{81D60167-4931-47E6-BA6A-407CBD079E47}" type="slidenum">
              <a:rPr lang="en-US" spc="-5" smtClean="0"/>
              <a:pPr marL="38100">
                <a:lnSpc>
                  <a:spcPct val="100000"/>
                </a:lnSpc>
              </a:pPr>
              <a:t>9</a:t>
            </a:fld>
            <a:endParaRPr lang="en-US" spc="-5" dirty="0"/>
          </a:p>
        </p:txBody>
      </p:sp>
      <p:sp>
        <p:nvSpPr>
          <p:cNvPr id="3" name="object 7"/>
          <p:cNvSpPr txBox="1"/>
          <p:nvPr/>
        </p:nvSpPr>
        <p:spPr>
          <a:xfrm>
            <a:off x="533400" y="872214"/>
            <a:ext cx="8305800" cy="5504456"/>
          </a:xfrm>
          <a:prstGeom prst="rect">
            <a:avLst/>
          </a:prstGeom>
        </p:spPr>
        <p:txBody>
          <a:bodyPr vert="horz" wrap="square" lIns="0" tIns="12065" rIns="0" bIns="0" rtlCol="0">
            <a:spAutoFit/>
          </a:bodyPr>
          <a:lstStyle/>
          <a:p>
            <a:pPr marL="12700">
              <a:lnSpc>
                <a:spcPct val="150000"/>
              </a:lnSpc>
              <a:buClr>
                <a:srgbClr val="0AD0D9"/>
              </a:buClr>
              <a:buSzPct val="95454"/>
              <a:tabLst>
                <a:tab pos="286385" algn="l"/>
                <a:tab pos="287020" algn="l"/>
              </a:tabLst>
            </a:pPr>
            <a:r>
              <a:rPr lang="en-US" sz="2000" dirty="0"/>
              <a:t>1. Engineering knowledge: </a:t>
            </a:r>
          </a:p>
          <a:p>
            <a:pPr marL="12700">
              <a:lnSpc>
                <a:spcPct val="150000"/>
              </a:lnSpc>
              <a:buClr>
                <a:srgbClr val="0AD0D9"/>
              </a:buClr>
              <a:buSzPct val="95454"/>
              <a:tabLst>
                <a:tab pos="286385" algn="l"/>
                <a:tab pos="287020" algn="l"/>
              </a:tabLst>
            </a:pPr>
            <a:r>
              <a:rPr lang="en-US" sz="2000" dirty="0"/>
              <a:t>2. Problem analysis: </a:t>
            </a:r>
          </a:p>
          <a:p>
            <a:pPr marL="12700">
              <a:lnSpc>
                <a:spcPct val="150000"/>
              </a:lnSpc>
              <a:buClr>
                <a:srgbClr val="0AD0D9"/>
              </a:buClr>
              <a:buSzPct val="95454"/>
              <a:tabLst>
                <a:tab pos="286385" algn="l"/>
                <a:tab pos="287020" algn="l"/>
              </a:tabLst>
            </a:pPr>
            <a:r>
              <a:rPr lang="en-US" sz="2000" dirty="0"/>
              <a:t>3. Design/development of solutions: </a:t>
            </a:r>
          </a:p>
          <a:p>
            <a:pPr marL="12700">
              <a:lnSpc>
                <a:spcPct val="150000"/>
              </a:lnSpc>
              <a:buClr>
                <a:srgbClr val="0AD0D9"/>
              </a:buClr>
              <a:buSzPct val="95454"/>
              <a:tabLst>
                <a:tab pos="286385" algn="l"/>
                <a:tab pos="287020" algn="l"/>
              </a:tabLst>
            </a:pPr>
            <a:r>
              <a:rPr lang="en-US" sz="2000" dirty="0"/>
              <a:t>4. Conduct investigations of complex problems: </a:t>
            </a:r>
          </a:p>
          <a:p>
            <a:pPr marL="12700">
              <a:lnSpc>
                <a:spcPct val="150000"/>
              </a:lnSpc>
              <a:buClr>
                <a:srgbClr val="0AD0D9"/>
              </a:buClr>
              <a:buSzPct val="95454"/>
              <a:tabLst>
                <a:tab pos="286385" algn="l"/>
                <a:tab pos="287020" algn="l"/>
              </a:tabLst>
            </a:pPr>
            <a:r>
              <a:rPr lang="en-US" sz="2000" dirty="0"/>
              <a:t>5. Modern tool usage:</a:t>
            </a:r>
          </a:p>
          <a:p>
            <a:pPr marL="12700">
              <a:lnSpc>
                <a:spcPct val="150000"/>
              </a:lnSpc>
              <a:buClr>
                <a:srgbClr val="0AD0D9"/>
              </a:buClr>
              <a:buSzPct val="95454"/>
              <a:tabLst>
                <a:tab pos="286385" algn="l"/>
                <a:tab pos="287020" algn="l"/>
              </a:tabLst>
            </a:pPr>
            <a:r>
              <a:rPr lang="en-US" sz="2000" dirty="0"/>
              <a:t>6. The engineer and society:</a:t>
            </a:r>
          </a:p>
          <a:p>
            <a:pPr marL="12700">
              <a:lnSpc>
                <a:spcPct val="150000"/>
              </a:lnSpc>
              <a:buClr>
                <a:srgbClr val="0AD0D9"/>
              </a:buClr>
              <a:buSzPct val="95454"/>
              <a:tabLst>
                <a:tab pos="286385" algn="l"/>
                <a:tab pos="287020" algn="l"/>
              </a:tabLst>
            </a:pPr>
            <a:r>
              <a:rPr lang="en-US" sz="2000" dirty="0"/>
              <a:t>7. Environment and sustainability: </a:t>
            </a:r>
          </a:p>
          <a:p>
            <a:pPr marL="12700">
              <a:lnSpc>
                <a:spcPct val="150000"/>
              </a:lnSpc>
              <a:buClr>
                <a:srgbClr val="0AD0D9"/>
              </a:buClr>
              <a:buSzPct val="95454"/>
              <a:tabLst>
                <a:tab pos="286385" algn="l"/>
                <a:tab pos="287020" algn="l"/>
              </a:tabLst>
            </a:pPr>
            <a:r>
              <a:rPr lang="en-US" sz="2000" dirty="0"/>
              <a:t>8. Ethics:</a:t>
            </a:r>
          </a:p>
          <a:p>
            <a:pPr marL="12700">
              <a:lnSpc>
                <a:spcPct val="150000"/>
              </a:lnSpc>
              <a:buClr>
                <a:srgbClr val="0AD0D9"/>
              </a:buClr>
              <a:buSzPct val="95454"/>
              <a:tabLst>
                <a:tab pos="286385" algn="l"/>
                <a:tab pos="287020" algn="l"/>
              </a:tabLst>
            </a:pPr>
            <a:r>
              <a:rPr lang="en-US" sz="2000" dirty="0"/>
              <a:t>9. Individual and team work: </a:t>
            </a:r>
          </a:p>
          <a:p>
            <a:pPr marL="12700">
              <a:lnSpc>
                <a:spcPct val="150000"/>
              </a:lnSpc>
              <a:buClr>
                <a:srgbClr val="0AD0D9"/>
              </a:buClr>
              <a:buSzPct val="95454"/>
              <a:tabLst>
                <a:tab pos="286385" algn="l"/>
                <a:tab pos="287020" algn="l"/>
              </a:tabLst>
            </a:pPr>
            <a:r>
              <a:rPr lang="en-US" sz="2000" dirty="0"/>
              <a:t>10. Communication: </a:t>
            </a:r>
          </a:p>
          <a:p>
            <a:pPr marL="12700">
              <a:lnSpc>
                <a:spcPct val="150000"/>
              </a:lnSpc>
              <a:buClr>
                <a:srgbClr val="0AD0D9"/>
              </a:buClr>
              <a:buSzPct val="95454"/>
              <a:tabLst>
                <a:tab pos="286385" algn="l"/>
                <a:tab pos="287020" algn="l"/>
              </a:tabLst>
            </a:pPr>
            <a:r>
              <a:rPr lang="en-US" sz="2000" dirty="0"/>
              <a:t>11. Project management and finance: </a:t>
            </a:r>
          </a:p>
          <a:p>
            <a:pPr marL="12700">
              <a:lnSpc>
                <a:spcPct val="150000"/>
              </a:lnSpc>
              <a:buClr>
                <a:srgbClr val="0AD0D9"/>
              </a:buClr>
              <a:buSzPct val="95454"/>
              <a:tabLst>
                <a:tab pos="286385" algn="l"/>
                <a:tab pos="287020" algn="l"/>
              </a:tabLst>
            </a:pPr>
            <a:r>
              <a:rPr lang="en-US" sz="2000" dirty="0"/>
              <a:t>12. Life-long learning</a:t>
            </a:r>
          </a:p>
        </p:txBody>
      </p:sp>
      <p:sp>
        <p:nvSpPr>
          <p:cNvPr id="5" name="Date Placeholder 4"/>
          <p:cNvSpPr>
            <a:spLocks noGrp="1"/>
          </p:cNvSpPr>
          <p:nvPr>
            <p:ph type="dt" sz="half" idx="10"/>
          </p:nvPr>
        </p:nvSpPr>
        <p:spPr/>
        <p:txBody>
          <a:bodyPr/>
          <a:lstStyle/>
          <a:p>
            <a:fld id="{FD6F0CD4-272E-4F14-B68D-FC6C4342C9DF}" type="datetime1">
              <a:rPr lang="en-US" smtClean="0"/>
              <a:t>4/27/2023</a:t>
            </a:fld>
            <a:endParaRPr lang="en-US" dirty="0"/>
          </a:p>
        </p:txBody>
      </p:sp>
      <p:sp>
        <p:nvSpPr>
          <p:cNvPr id="6" name="Footer Placeholder 5"/>
          <p:cNvSpPr>
            <a:spLocks noGrp="1"/>
          </p:cNvSpPr>
          <p:nvPr>
            <p:ph type="ftr" sz="quarter" idx="11"/>
          </p:nvPr>
        </p:nvSpPr>
        <p:spPr>
          <a:xfrm>
            <a:off x="3124200" y="6356350"/>
            <a:ext cx="4191000" cy="365125"/>
          </a:xfrm>
        </p:spPr>
        <p:txBody>
          <a:bodyPr/>
          <a:lstStyle/>
          <a:p>
            <a:r>
              <a:rPr lang="en-US" smtClean="0"/>
              <a:t>Ms. Barkha Bhardwaj      ACSML0601     Machine Learning     Unit 5</a:t>
            </a:r>
            <a:endParaRPr lang="en-US" dirty="0"/>
          </a:p>
        </p:txBody>
      </p:sp>
      <p:sp>
        <p:nvSpPr>
          <p:cNvPr id="11" name="Title 1">
            <a:extLst>
              <a:ext uri="{FF2B5EF4-FFF2-40B4-BE49-F238E27FC236}">
                <a16:creationId xmlns="" xmlns:a16="http://schemas.microsoft.com/office/drawing/2014/main" id="{E3DF57FB-34D7-44CA-90FC-1B7B4C4357BC}"/>
              </a:ext>
            </a:extLst>
          </p:cNvPr>
          <p:cNvSpPr txBox="1">
            <a:spLocks/>
          </p:cNvSpPr>
          <p:nvPr/>
        </p:nvSpPr>
        <p:spPr>
          <a:xfrm>
            <a:off x="1371600" y="-5079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800" dirty="0"/>
              <a:t>Program</a:t>
            </a:r>
            <a:r>
              <a:rPr kumimoji="0" lang="en-US" sz="2800" b="0" i="0" u="none" strike="noStrike" kern="1200" cap="none" spc="0" normalizeH="0" noProof="0" dirty="0">
                <a:ln>
                  <a:noFill/>
                </a:ln>
                <a:solidFill>
                  <a:schemeClr val="dk1"/>
                </a:solidFill>
                <a:effectLst/>
                <a:uLnTx/>
                <a:uFillTx/>
                <a:latin typeface="+mn-lt"/>
                <a:ea typeface="+mn-ea"/>
                <a:cs typeface="+mn-cs"/>
              </a:rPr>
              <a:t> Outcome</a:t>
            </a:r>
            <a:endParaRPr kumimoji="0" lang="en-US" sz="2800" b="0" i="0" u="none" strike="noStrike" kern="1200" cap="none" spc="0" normalizeH="0" baseline="0" noProof="0" dirty="0">
              <a:ln>
                <a:noFill/>
              </a:ln>
              <a:solidFill>
                <a:schemeClr val="dk1"/>
              </a:solidFill>
              <a:effectLst/>
              <a:uLnTx/>
              <a:uFillTx/>
              <a:latin typeface="+mn-lt"/>
              <a:ea typeface="+mn-ea"/>
              <a:cs typeface="+mn-cs"/>
            </a:endParaRPr>
          </a:p>
        </p:txBody>
      </p:sp>
      <p:pic>
        <p:nvPicPr>
          <p:cNvPr id="4" name="Picture 3">
            <a:extLst>
              <a:ext uri="{FF2B5EF4-FFF2-40B4-BE49-F238E27FC236}">
                <a16:creationId xmlns="" xmlns:a16="http://schemas.microsoft.com/office/drawing/2014/main" id="{170C2590-DB2D-3FD3-A6A7-3BBF4CD3E0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 y="36512"/>
            <a:ext cx="1381125" cy="769938"/>
          </a:xfrm>
          <a:prstGeom prst="rect">
            <a:avLst/>
          </a:prstGeom>
        </p:spPr>
      </p:pic>
    </p:spTree>
    <p:extLst>
      <p:ext uri="{BB962C8B-B14F-4D97-AF65-F5344CB8AC3E}">
        <p14:creationId xmlns:p14="http://schemas.microsoft.com/office/powerpoint/2010/main" val="4244169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buNone/>
            </a:pPr>
            <a:endParaRPr lang="en-US" sz="3800" dirty="0">
              <a:latin typeface="Times New Roman" pitchFamily="18" charset="0"/>
              <a:cs typeface="Times New Roman" pitchFamily="18" charset="0"/>
            </a:endParaRPr>
          </a:p>
          <a:p>
            <a:endParaRPr lang="en-US" dirty="0"/>
          </a:p>
        </p:txBody>
      </p:sp>
      <p:sp>
        <p:nvSpPr>
          <p:cNvPr id="4" name="Date Placeholder 3"/>
          <p:cNvSpPr>
            <a:spLocks noGrp="1"/>
          </p:cNvSpPr>
          <p:nvPr>
            <p:ph type="dt" sz="half" idx="10"/>
          </p:nvPr>
        </p:nvSpPr>
        <p:spPr/>
        <p:txBody>
          <a:bodyPr/>
          <a:lstStyle/>
          <a:p>
            <a:fld id="{D502CAF5-E9C0-40E0-96F1-47736F3A3308}" type="datetime1">
              <a:rPr lang="en-US" smtClean="0"/>
              <a:t>4/27/2023</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800" b="1" dirty="0">
                <a:latin typeface="Times New Roman" pitchFamily="18" charset="0"/>
                <a:cs typeface="Times New Roman" pitchFamily="18" charset="0"/>
              </a:rPr>
              <a:t>Weekly Assignment</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28" name="Rectangle 4"/>
          <p:cNvSpPr>
            <a:spLocks noChangeArrowheads="1"/>
          </p:cNvSpPr>
          <p:nvPr/>
        </p:nvSpPr>
        <p:spPr bwMode="auto">
          <a:xfrm>
            <a:off x="762000" y="1966861"/>
            <a:ext cx="8153400" cy="3077766"/>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spAutoFit/>
          </a:bodyPr>
          <a:lstStyle/>
          <a:p>
            <a:pPr indent="-342900" algn="just" eaLnBrk="0" fontAlgn="base" hangingPunct="0">
              <a:lnSpc>
                <a:spcPct val="150000"/>
              </a:lnSpc>
              <a:spcBef>
                <a:spcPct val="0"/>
              </a:spcBef>
              <a:spcAft>
                <a:spcPct val="0"/>
              </a:spcAft>
            </a:pPr>
            <a:r>
              <a:rPr lang="en-US" sz="2000" dirty="0">
                <a:latin typeface="Times New Roman" pitchFamily="18" charset="0"/>
                <a:ea typeface="Calibri" pitchFamily="34" charset="0"/>
                <a:cs typeface="Times New Roman" pitchFamily="18" charset="0"/>
              </a:rPr>
              <a:t>5. Explain the Q function and Q Learning Algorithm.</a:t>
            </a:r>
          </a:p>
          <a:p>
            <a:pPr indent="-342900" algn="just" eaLnBrk="0" fontAlgn="base" hangingPunct="0">
              <a:lnSpc>
                <a:spcPct val="150000"/>
              </a:lnSpc>
              <a:spcBef>
                <a:spcPct val="0"/>
              </a:spcBef>
              <a:spcAft>
                <a:spcPct val="0"/>
              </a:spcAft>
            </a:pPr>
            <a:r>
              <a:rPr lang="en-US" sz="2000" dirty="0">
                <a:latin typeface="Times New Roman" pitchFamily="18" charset="0"/>
                <a:ea typeface="Calibri" pitchFamily="34" charset="0"/>
                <a:cs typeface="Times New Roman" pitchFamily="18" charset="0"/>
              </a:rPr>
              <a:t>6. Explain FOIL algorithm</a:t>
            </a:r>
          </a:p>
          <a:p>
            <a:pPr indent="-342900" algn="just" eaLnBrk="0" fontAlgn="base" hangingPunct="0">
              <a:lnSpc>
                <a:spcPct val="150000"/>
              </a:lnSpc>
              <a:spcBef>
                <a:spcPct val="0"/>
              </a:spcBef>
              <a:spcAft>
                <a:spcPct val="0"/>
              </a:spcAft>
            </a:pPr>
            <a:r>
              <a:rPr lang="en-US" sz="2000" dirty="0">
                <a:latin typeface="Times New Roman" pitchFamily="18" charset="0"/>
                <a:ea typeface="Calibri" pitchFamily="34" charset="0"/>
                <a:cs typeface="Times New Roman" pitchFamily="18" charset="0"/>
              </a:rPr>
              <a:t>7. Differentiate between FOIL &amp; Sequential Covering.</a:t>
            </a:r>
          </a:p>
          <a:p>
            <a:pPr indent="-342900" eaLnBrk="0" fontAlgn="base" hangingPunct="0">
              <a:lnSpc>
                <a:spcPct val="150000"/>
              </a:lnSpc>
              <a:spcBef>
                <a:spcPct val="0"/>
              </a:spcBef>
              <a:spcAft>
                <a:spcPct val="0"/>
              </a:spcAft>
            </a:pPr>
            <a:r>
              <a:rPr lang="en-US" sz="2000" dirty="0" smtClean="0">
                <a:latin typeface="Times New Roman" pitchFamily="18" charset="0"/>
                <a:ea typeface="Calibri" pitchFamily="34" charset="0"/>
                <a:cs typeface="Times New Roman" pitchFamily="18" charset="0"/>
              </a:rPr>
              <a:t>              </a:t>
            </a:r>
            <a:endParaRPr lang="en-US" sz="2000" dirty="0">
              <a:latin typeface="Times New Roman" pitchFamily="18" charset="0"/>
              <a:ea typeface="Calibri" pitchFamily="34" charset="0"/>
              <a:cs typeface="Times New Roman" pitchFamily="18" charset="0"/>
            </a:endParaRPr>
          </a:p>
          <a:p>
            <a:pPr indent="-342900" eaLnBrk="0" fontAlgn="base" hangingPunct="0">
              <a:spcBef>
                <a:spcPct val="0"/>
              </a:spcBef>
              <a:spcAft>
                <a:spcPct val="0"/>
              </a:spcAft>
              <a:buFontTx/>
              <a:buAutoNum type="arabicPeriod" startAt="6"/>
            </a:pPr>
            <a:endParaRPr lang="en-US" sz="2000" dirty="0">
              <a:latin typeface="Times New Roman" pitchFamily="18" charset="0"/>
              <a:ea typeface="Calibri" pitchFamily="34" charset="0"/>
              <a:cs typeface="Times New Roman" pitchFamily="18"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endParaRPr lang="en-US" sz="1600" dirty="0">
              <a:latin typeface="Arial" pitchFamily="34" charset="0"/>
              <a:ea typeface="Calibri" pitchFamily="34" charset="0"/>
              <a:cs typeface="Arial" pitchFamily="34" charset="0"/>
            </a:endParaRPr>
          </a:p>
          <a:p>
            <a:pPr marL="457200" marR="0" lvl="0" indent="-457200" algn="l" defTabSz="914400" rtl="0" eaLnBrk="0" fontAlgn="base" latinLnBrk="0" hangingPunct="0">
              <a:lnSpc>
                <a:spcPct val="150000"/>
              </a:lnSpc>
              <a:spcBef>
                <a:spcPct val="0"/>
              </a:spcBef>
              <a:spcAft>
                <a:spcPct val="0"/>
              </a:spcAft>
              <a:buClrTx/>
              <a:buSzTx/>
              <a:buFont typeface="+mj-lt"/>
              <a:buAutoNum type="arabicPeriod" startAt="6"/>
              <a:tabLst/>
            </a:pPr>
            <a:endParaRPr kumimoji="0" lang="en-US" sz="2400" b="0" i="0" u="none" strike="noStrike" cap="none" normalizeH="0" baseline="0" dirty="0">
              <a:ln>
                <a:noFill/>
              </a:ln>
              <a:effectLst/>
              <a:latin typeface="Calibri" pitchFamily="34" charset="0"/>
              <a:ea typeface="Calibri" pitchFamily="34" charset="0"/>
              <a:cs typeface="Times New Roman" pitchFamily="18" charset="0"/>
            </a:endParaRPr>
          </a:p>
        </p:txBody>
      </p:sp>
      <p:pic>
        <p:nvPicPr>
          <p:cNvPr id="9" name="Picture 8" descr="Logo11.png">
            <a:extLst>
              <a:ext uri="{FF2B5EF4-FFF2-40B4-BE49-F238E27FC236}">
                <a16:creationId xmlns="" xmlns:a16="http://schemas.microsoft.com/office/drawing/2014/main" id="{5AFF087F-411F-581E-3C0E-22B142181B3B}"/>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4343400"/>
          </a:xfrm>
        </p:spPr>
        <p:txBody>
          <a:bodyPr>
            <a:noAutofit/>
          </a:bodyPr>
          <a:lstStyle/>
          <a:p>
            <a:pPr algn="just">
              <a:buNone/>
            </a:pPr>
            <a:endParaRPr lang="en-US" sz="2000" dirty="0">
              <a:latin typeface="Times New Roman" pitchFamily="18" charset="0"/>
              <a:cs typeface="Times New Roman" pitchFamily="18" charset="0"/>
            </a:endParaRPr>
          </a:p>
          <a:p>
            <a:pPr algn="just">
              <a:buNone/>
            </a:pPr>
            <a:r>
              <a:rPr lang="en-US" sz="2000" b="1" dirty="0" smtClean="0">
                <a:latin typeface="Times New Roman" pitchFamily="18" charset="0"/>
                <a:cs typeface="Times New Roman" pitchFamily="18" charset="0"/>
              </a:rPr>
              <a:t>1. </a:t>
            </a:r>
            <a:r>
              <a:rPr lang="en-US" sz="2000" b="1" dirty="0">
                <a:latin typeface="Times New Roman" pitchFamily="18" charset="0"/>
                <a:cs typeface="Times New Roman" pitchFamily="18" charset="0"/>
              </a:rPr>
              <a:t>What kind of learning algorithm for "Facial identities or facial expressions"?</a:t>
            </a:r>
          </a:p>
          <a:p>
            <a:pPr marL="457200" indent="-457200" algn="just" fontAlgn="t">
              <a:buFont typeface="+mj-lt"/>
              <a:buAutoNum type="alphaLcParenR"/>
            </a:pPr>
            <a:r>
              <a:rPr lang="en-US" sz="2000" dirty="0">
                <a:latin typeface="Times New Roman" pitchFamily="18" charset="0"/>
                <a:cs typeface="Times New Roman" pitchFamily="18" charset="0"/>
              </a:rPr>
              <a:t>Recognizing Anomalies</a:t>
            </a:r>
          </a:p>
          <a:p>
            <a:pPr marL="457200" indent="-457200" algn="just" fontAlgn="t">
              <a:buFont typeface="+mj-lt"/>
              <a:buAutoNum type="alphaLcParenR"/>
            </a:pPr>
            <a:r>
              <a:rPr lang="en-US" sz="2000" dirty="0">
                <a:latin typeface="Times New Roman" pitchFamily="18" charset="0"/>
                <a:cs typeface="Times New Roman" pitchFamily="18" charset="0"/>
              </a:rPr>
              <a:t>Prediction</a:t>
            </a:r>
          </a:p>
          <a:p>
            <a:pPr marL="457200" indent="-457200" algn="just" fontAlgn="t">
              <a:buFont typeface="+mj-lt"/>
              <a:buAutoNum type="alphaLcParenR"/>
            </a:pPr>
            <a:r>
              <a:rPr lang="en-US" sz="2000" dirty="0">
                <a:latin typeface="Times New Roman" pitchFamily="18" charset="0"/>
                <a:cs typeface="Times New Roman" pitchFamily="18" charset="0"/>
              </a:rPr>
              <a:t>Generating Patterns</a:t>
            </a:r>
          </a:p>
          <a:p>
            <a:pPr marL="457200" indent="-457200" algn="just" fontAlgn="t">
              <a:buFont typeface="+mj-lt"/>
              <a:buAutoNum type="alphaLcParenR"/>
            </a:pPr>
            <a:r>
              <a:rPr lang="en-US" sz="2000" dirty="0">
                <a:latin typeface="Times New Roman" pitchFamily="18" charset="0"/>
                <a:cs typeface="Times New Roman" pitchFamily="18" charset="0"/>
              </a:rPr>
              <a:t>Recognition Patterns</a:t>
            </a:r>
          </a:p>
          <a:p>
            <a:pPr marL="457200" indent="-457200">
              <a:buAutoNum type="arabicPeriod"/>
            </a:pP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EC42CA4-F21D-475E-951F-196BACC58EDA}" type="datetime1">
              <a:rPr lang="en-US" smtClean="0"/>
              <a:t>4/27/2023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2800" b="1" dirty="0">
                <a:latin typeface="Times New Roman" pitchFamily="18" charset="0"/>
                <a:cs typeface="Times New Roman" pitchFamily="18" charset="0"/>
              </a:rPr>
              <a:t>MCQ s</a:t>
            </a:r>
          </a:p>
        </p:txBody>
      </p:sp>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Logo11.png">
            <a:extLst>
              <a:ext uri="{FF2B5EF4-FFF2-40B4-BE49-F238E27FC236}">
                <a16:creationId xmlns="" xmlns:a16="http://schemas.microsoft.com/office/drawing/2014/main" id="{9375AE9A-5F8F-E914-DB05-9CD8BE574DBE}"/>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1"/>
            <a:ext cx="8229600" cy="4343400"/>
          </a:xfrm>
        </p:spPr>
        <p:txBody>
          <a:bodyPr>
            <a:noAutofit/>
          </a:bodyPr>
          <a:lstStyle/>
          <a:p>
            <a:pPr>
              <a:buNone/>
            </a:pPr>
            <a:r>
              <a:rPr lang="en-US" sz="2000" dirty="0">
                <a:latin typeface="Times New Roman" panose="02020603050405020304" pitchFamily="18" charset="0"/>
                <a:cs typeface="Times New Roman" panose="02020603050405020304" pitchFamily="18" charset="0"/>
              </a:rPr>
              <a:t>2</a:t>
            </a:r>
            <a:r>
              <a:rPr lang="en-US" sz="2000" dirty="0" smtClean="0">
                <a:latin typeface="Times New Roman" panose="02020603050405020304" pitchFamily="18" charset="0"/>
                <a:cs typeface="Times New Roman" panose="02020603050405020304" pitchFamily="18" charset="0"/>
              </a:rPr>
              <a:t>.If </a:t>
            </a:r>
            <a:r>
              <a:rPr lang="en-US" sz="2000" dirty="0">
                <a:latin typeface="Times New Roman" panose="02020603050405020304" pitchFamily="18" charset="0"/>
                <a:cs typeface="Times New Roman" panose="02020603050405020304" pitchFamily="18" charset="0"/>
              </a:rPr>
              <a:t>a single system is used for packaging, there are increased chances of endogenous material being packed.</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True</a:t>
            </a: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b) False</a:t>
            </a:r>
          </a:p>
          <a:p>
            <a:pPr>
              <a:buNone/>
            </a:pPr>
            <a:r>
              <a:rPr lang="en-US" sz="2000" dirty="0">
                <a:latin typeface="Times New Roman" panose="02020603050405020304" pitchFamily="18" charset="0"/>
                <a:cs typeface="Times New Roman" panose="02020603050405020304" pitchFamily="18" charset="0"/>
              </a:rPr>
              <a:t>3</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Fitness function should be</a:t>
            </a:r>
          </a:p>
          <a:p>
            <a:pPr>
              <a:buNone/>
            </a:pPr>
            <a:r>
              <a:rPr lang="en-US" sz="2000" dirty="0">
                <a:latin typeface="Times New Roman" panose="02020603050405020304" pitchFamily="18" charset="0"/>
                <a:cs typeface="Times New Roman" panose="02020603050405020304" pitchFamily="18" charset="0"/>
              </a:rPr>
              <a:t>A: maximum</a:t>
            </a:r>
          </a:p>
          <a:p>
            <a:pPr>
              <a:buNone/>
            </a:pPr>
            <a:r>
              <a:rPr lang="en-US" sz="2000" dirty="0">
                <a:latin typeface="Times New Roman" panose="02020603050405020304" pitchFamily="18" charset="0"/>
                <a:cs typeface="Times New Roman" panose="02020603050405020304" pitchFamily="18" charset="0"/>
              </a:rPr>
              <a:t>B: </a:t>
            </a:r>
            <a:r>
              <a:rPr lang="en-US" sz="2000" b="1" dirty="0">
                <a:latin typeface="Times New Roman" panose="02020603050405020304" pitchFamily="18" charset="0"/>
                <a:cs typeface="Times New Roman" panose="02020603050405020304" pitchFamily="18" charset="0"/>
              </a:rPr>
              <a:t>minimum</a:t>
            </a:r>
          </a:p>
          <a:p>
            <a:pPr>
              <a:buNone/>
            </a:pPr>
            <a:r>
              <a:rPr lang="en-US" sz="2000" dirty="0">
                <a:latin typeface="Times New Roman" panose="02020603050405020304" pitchFamily="18" charset="0"/>
                <a:cs typeface="Times New Roman" panose="02020603050405020304" pitchFamily="18" charset="0"/>
              </a:rPr>
              <a:t>C: intermediate</a:t>
            </a:r>
          </a:p>
          <a:p>
            <a:pPr>
              <a:buNone/>
            </a:pPr>
            <a:r>
              <a:rPr lang="en-US" sz="2000" dirty="0">
                <a:latin typeface="Times New Roman" panose="02020603050405020304" pitchFamily="18" charset="0"/>
                <a:cs typeface="Times New Roman" panose="02020603050405020304" pitchFamily="18" charset="0"/>
              </a:rPr>
              <a:t>D: </a:t>
            </a:r>
            <a:r>
              <a:rPr lang="en-US" sz="2000" dirty="0" err="1">
                <a:latin typeface="Times New Roman" panose="02020603050405020304" pitchFamily="18" charset="0"/>
                <a:cs typeface="Times New Roman" panose="02020603050405020304" pitchFamily="18" charset="0"/>
              </a:rPr>
              <a:t>noneof</a:t>
            </a:r>
            <a:r>
              <a:rPr lang="en-US" sz="2000" dirty="0">
                <a:latin typeface="Times New Roman" panose="02020603050405020304" pitchFamily="18" charset="0"/>
                <a:cs typeface="Times New Roman" panose="02020603050405020304" pitchFamily="18" charset="0"/>
              </a:rPr>
              <a:t> these</a:t>
            </a:r>
          </a:p>
        </p:txBody>
      </p:sp>
      <p:sp>
        <p:nvSpPr>
          <p:cNvPr id="4" name="Date Placeholder 3"/>
          <p:cNvSpPr>
            <a:spLocks noGrp="1"/>
          </p:cNvSpPr>
          <p:nvPr>
            <p:ph type="dt" sz="half" idx="10"/>
          </p:nvPr>
        </p:nvSpPr>
        <p:spPr/>
        <p:txBody>
          <a:bodyPr/>
          <a:lstStyle/>
          <a:p>
            <a:fld id="{5C3284BC-1EE8-475F-8B56-E6D86BB59F96}" type="datetime1">
              <a:rPr lang="en-US" smtClean="0"/>
              <a:t>4/27/2023</a:t>
            </a:fld>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R="0" lvl="0" indent="0" algn="ctr" fontAlgn="auto">
              <a:lnSpc>
                <a:spcPct val="100000"/>
              </a:lnSpc>
              <a:spcBef>
                <a:spcPct val="0"/>
              </a:spcBef>
              <a:spcAft>
                <a:spcPts val="0"/>
              </a:spcAft>
              <a:buClrTx/>
              <a:buSzTx/>
              <a:buFontTx/>
              <a:buNone/>
              <a:tabLst/>
              <a:defRPr/>
            </a:pPr>
            <a:r>
              <a:rPr lang="en-US" sz="2800" b="1" dirty="0">
                <a:latin typeface="Times New Roman" pitchFamily="18" charset="0"/>
                <a:cs typeface="Times New Roman" pitchFamily="18" charset="0"/>
              </a:rPr>
              <a:t>MCQ s</a:t>
            </a:r>
          </a:p>
        </p:txBody>
      </p:sp>
      <p:sp>
        <p:nvSpPr>
          <p:cNvPr id="9" name="Footer Placeholder 4"/>
          <p:cNvSpPr txBox="1">
            <a:spLocks noGrp="1"/>
          </p:cNvSpPr>
          <p:nvPr>
            <p:ph type="ftr" sz="quarter" idx="11"/>
          </p:nvPr>
        </p:nvSpPr>
        <p:spPr>
          <a:xfrm>
            <a:off x="2209800" y="6324600"/>
            <a:ext cx="51816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Logo11.png">
            <a:extLst>
              <a:ext uri="{FF2B5EF4-FFF2-40B4-BE49-F238E27FC236}">
                <a16:creationId xmlns="" xmlns:a16="http://schemas.microsoft.com/office/drawing/2014/main" id="{D2EA07FC-092B-A854-23BC-E2E7939C6326}"/>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45843050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Explain </a:t>
            </a:r>
            <a:r>
              <a:rPr lang="en-US" sz="2000" dirty="0" smtClean="0">
                <a:latin typeface="Times New Roman" pitchFamily="18" charset="0"/>
                <a:cs typeface="Times New Roman" pitchFamily="18" charset="0"/>
              </a:rPr>
              <a:t>Reinforcement Learning and its applications?</a:t>
            </a:r>
          </a:p>
          <a:p>
            <a:pPr marL="0" indent="0" algn="just">
              <a:buNone/>
            </a:pPr>
            <a:endParaRPr lang="en-US" sz="2000" dirty="0" smtClean="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Explain </a:t>
            </a:r>
            <a:r>
              <a:rPr lang="en-US" sz="2000" dirty="0" err="1" smtClean="0">
                <a:latin typeface="Times New Roman" pitchFamily="18" charset="0"/>
                <a:cs typeface="Times New Roman" pitchFamily="18" charset="0"/>
              </a:rPr>
              <a:t>markov</a:t>
            </a:r>
            <a:r>
              <a:rPr lang="en-US" sz="2000" dirty="0" smtClean="0">
                <a:latin typeface="Times New Roman" pitchFamily="18" charset="0"/>
                <a:cs typeface="Times New Roman" pitchFamily="18" charset="0"/>
              </a:rPr>
              <a:t> decision process?</a:t>
            </a:r>
          </a:p>
          <a:p>
            <a:pPr algn="just"/>
            <a:endParaRPr lang="en-US" sz="2000" dirty="0">
              <a:latin typeface="Times New Roman" pitchFamily="18" charset="0"/>
              <a:cs typeface="Times New Roman" pitchFamily="18" charset="0"/>
            </a:endParaRPr>
          </a:p>
          <a:p>
            <a:pPr algn="just"/>
            <a:r>
              <a:rPr lang="en-US" sz="2000" dirty="0" smtClean="0">
                <a:latin typeface="Times New Roman" pitchFamily="18" charset="0"/>
                <a:cs typeface="Times New Roman" pitchFamily="18" charset="0"/>
              </a:rPr>
              <a:t>Explain Q- learning algorithm?</a:t>
            </a: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81A5F31-CE05-46FD-AA3D-7A60FEE40539}"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a:latin typeface="Times New Roman" pitchFamily="18" charset="0"/>
                <a:cs typeface="Times New Roman" pitchFamily="18" charset="0"/>
              </a:rPr>
              <a:t>Expected Questions for University Exam </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0" name="Picture 9" descr="Logo11.png">
            <a:extLst>
              <a:ext uri="{FF2B5EF4-FFF2-40B4-BE49-F238E27FC236}">
                <a16:creationId xmlns="" xmlns:a16="http://schemas.microsoft.com/office/drawing/2014/main" id="{6A262729-45DA-137A-2B70-21D755B1A246}"/>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EB95D87-5AF9-47C5-AC2B-4CAAD1A8DA10}"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2800" b="1" dirty="0">
                <a:latin typeface="Times New Roman" panose="02020603050405020304" pitchFamily="18" charset="0"/>
                <a:cs typeface="Times New Roman" panose="02020603050405020304" pitchFamily="18" charset="0"/>
              </a:rPr>
              <a:t>Glossary Questions</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Content Placeholder 2"/>
          <p:cNvSpPr>
            <a:spLocks noGrp="1"/>
          </p:cNvSpPr>
          <p:nvPr>
            <p:ph idx="1"/>
          </p:nvPr>
        </p:nvSpPr>
        <p:spPr>
          <a:xfrm>
            <a:off x="228600" y="874242"/>
            <a:ext cx="8991600" cy="5486400"/>
          </a:xfrm>
        </p:spPr>
        <p:txBody>
          <a:bodyPr>
            <a:normAutofit/>
          </a:bodyPr>
          <a:lstStyle/>
          <a:p>
            <a:pPr algn="just" eaLnBrk="1" hangingPunct="1">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1. Choose correct option</a:t>
            </a:r>
          </a:p>
          <a:p>
            <a:pPr algn="just" eaLnBrk="1" hangingPunct="1">
              <a:buNone/>
            </a:pP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)2  ii)3  iii) Positive  iv)Reinforcement learning</a:t>
            </a:r>
          </a:p>
          <a:p>
            <a:pPr marL="457200" indent="-457200" algn="just" eaLnBrk="1" hangingPunct="1">
              <a:buFont typeface="+mj-lt"/>
              <a:buAutoNum type="alphaLcPeriod"/>
            </a:pPr>
            <a:r>
              <a:rPr lang="en-US" altLang="en-US" sz="2000" dirty="0">
                <a:latin typeface="Times New Roman" panose="02020603050405020304" pitchFamily="18" charset="0"/>
                <a:cs typeface="Times New Roman" panose="02020603050405020304" pitchFamily="18" charset="0"/>
              </a:rPr>
              <a:t>_______is all about making decisions sequentially</a:t>
            </a:r>
          </a:p>
          <a:p>
            <a:pPr marL="457200" indent="-457200" algn="just" eaLnBrk="1" hangingPunct="1">
              <a:buFont typeface="+mj-lt"/>
              <a:buAutoNum type="alphaLcPeriod"/>
            </a:pPr>
            <a:r>
              <a:rPr lang="en-US" altLang="en-US" sz="2000" dirty="0">
                <a:latin typeface="Times New Roman" panose="02020603050405020304" pitchFamily="18" charset="0"/>
                <a:cs typeface="Times New Roman" panose="02020603050405020304" pitchFamily="18" charset="0"/>
              </a:rPr>
              <a:t>_________Reinforcement is defined as when an event, occurs due to a particular behavior.</a:t>
            </a:r>
          </a:p>
          <a:p>
            <a:pPr marL="457200" indent="-457200" algn="just" eaLnBrk="1" hangingPunct="1">
              <a:buFont typeface="+mj-lt"/>
              <a:buAutoNum type="alphaLcPeriod"/>
            </a:pPr>
            <a:r>
              <a:rPr lang="en-US" altLang="en-US" sz="2000" dirty="0">
                <a:latin typeface="Times New Roman" panose="02020603050405020304" pitchFamily="18" charset="0"/>
                <a:cs typeface="Times New Roman" panose="02020603050405020304" pitchFamily="18" charset="0"/>
              </a:rPr>
              <a:t>There are _______ types of reinforcement.</a:t>
            </a:r>
          </a:p>
          <a:p>
            <a:pPr marL="457200" indent="-457200" algn="just" eaLnBrk="1" hangingPunct="1">
              <a:buFont typeface="+mj-lt"/>
              <a:buAutoNum type="alphaLcPeriod"/>
            </a:pPr>
            <a:r>
              <a:rPr lang="en-US" altLang="en-US" sz="2000" dirty="0">
                <a:latin typeface="Times New Roman" panose="02020603050405020304" pitchFamily="18" charset="0"/>
                <a:cs typeface="Times New Roman" panose="02020603050405020304" pitchFamily="18" charset="0"/>
              </a:rPr>
              <a:t>Reinforcement learning is one of ______ basic machine learning paradigms</a:t>
            </a:r>
          </a:p>
          <a:p>
            <a:pPr marL="0" indent="0" algn="just" eaLnBrk="1" hangingPunct="1">
              <a:buNone/>
            </a:pPr>
            <a:endParaRPr lang="en-US" altLang="en-US" sz="2000" dirty="0">
              <a:latin typeface="Times New Roman" panose="02020603050405020304" pitchFamily="18" charset="0"/>
              <a:cs typeface="Times New Roman" panose="02020603050405020304" pitchFamily="18" charset="0"/>
            </a:endParaRPr>
          </a:p>
          <a:p>
            <a:pPr marL="0" indent="0" algn="just" eaLnBrk="1" hangingPunct="1">
              <a:buNone/>
            </a:pPr>
            <a:r>
              <a:rPr lang="en-US" altLang="en-US" sz="2000" dirty="0">
                <a:latin typeface="Times New Roman" panose="02020603050405020304" pitchFamily="18" charset="0"/>
                <a:cs typeface="Times New Roman" panose="02020603050405020304" pitchFamily="18" charset="0"/>
              </a:rPr>
              <a:t>2. Choose correct option</a:t>
            </a:r>
          </a:p>
          <a:p>
            <a:pPr marL="0" indent="0" algn="just" eaLnBrk="1" hangingPunct="1">
              <a:buNone/>
            </a:pPr>
            <a:r>
              <a:rPr lang="en-US" altLang="en-US" sz="2000" dirty="0" err="1">
                <a:latin typeface="Times New Roman" panose="02020603050405020304" pitchFamily="18" charset="0"/>
                <a:cs typeface="Times New Roman" panose="02020603050405020304" pitchFamily="18" charset="0"/>
              </a:rPr>
              <a:t>i</a:t>
            </a:r>
            <a:r>
              <a:rPr lang="en-US" altLang="en-US" sz="2000" dirty="0">
                <a:latin typeface="Times New Roman" panose="02020603050405020304" pitchFamily="18" charset="0"/>
                <a:cs typeface="Times New Roman" panose="02020603050405020304" pitchFamily="18" charset="0"/>
              </a:rPr>
              <a:t>)Reinforcement ii)Supervised learning iii)Unsupervised </a:t>
            </a:r>
          </a:p>
          <a:p>
            <a:pPr marL="457200" indent="-457200" algn="just" eaLnBrk="1" hangingPunct="1">
              <a:buFont typeface="+mj-lt"/>
              <a:buAutoNum type="alphaLcPeriod"/>
            </a:pPr>
            <a:r>
              <a:rPr lang="en-US" sz="2000" dirty="0">
                <a:latin typeface="Times New Roman" panose="02020603050405020304" pitchFamily="18" charset="0"/>
                <a:cs typeface="Times New Roman" panose="02020603050405020304" pitchFamily="18" charset="0"/>
              </a:rPr>
              <a:t>-------is the machine learning algorithms that can be used with labeled data.</a:t>
            </a:r>
          </a:p>
          <a:p>
            <a:pPr marL="457200" indent="-457200" algn="just" eaLnBrk="1" hangingPunct="1">
              <a:buFont typeface="+mj-lt"/>
              <a:buAutoNum type="alphaLcPeriod"/>
            </a:pPr>
            <a:r>
              <a:rPr lang="en-US" sz="2000" dirty="0">
                <a:latin typeface="Times New Roman" panose="02020603050405020304" pitchFamily="18" charset="0"/>
                <a:cs typeface="Times New Roman" panose="02020603050405020304" pitchFamily="18" charset="0"/>
              </a:rPr>
              <a:t>--------is the machine learning algorithms that can be used with labeled data.</a:t>
            </a:r>
          </a:p>
          <a:p>
            <a:pPr marL="457200" indent="-457200" algn="just" eaLnBrk="1" hangingPunct="1">
              <a:buFont typeface="+mj-lt"/>
              <a:buAutoNum type="alphaLcPeriod"/>
            </a:pPr>
            <a:r>
              <a:rPr lang="en-US" sz="2000" dirty="0">
                <a:latin typeface="Times New Roman" panose="02020603050405020304" pitchFamily="18" charset="0"/>
                <a:cs typeface="Times New Roman" panose="02020603050405020304" pitchFamily="18" charset="0"/>
              </a:rPr>
              <a:t>-------- is the machine learning algorithms that can be used with self learning with environment</a:t>
            </a:r>
          </a:p>
        </p:txBody>
      </p:sp>
      <p:pic>
        <p:nvPicPr>
          <p:cNvPr id="11" name="Picture 10" descr="Logo11.png">
            <a:extLst>
              <a:ext uri="{FF2B5EF4-FFF2-40B4-BE49-F238E27FC236}">
                <a16:creationId xmlns="" xmlns:a16="http://schemas.microsoft.com/office/drawing/2014/main" id="{ECE89A7B-4FA9-B9F5-6F96-B5B28837BD7D}"/>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81872361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8AA2033-F749-40BC-A8B9-40D7A9F6C0A0}"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2800" b="1" dirty="0">
                <a:latin typeface="Times New Roman" panose="02020603050405020304" pitchFamily="18" charset="0"/>
                <a:cs typeface="Times New Roman" panose="02020603050405020304" pitchFamily="18" charset="0"/>
              </a:rPr>
              <a:t>Glossary Questions</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descr="Logo11.png">
            <a:extLst>
              <a:ext uri="{FF2B5EF4-FFF2-40B4-BE49-F238E27FC236}">
                <a16:creationId xmlns="" xmlns:a16="http://schemas.microsoft.com/office/drawing/2014/main" id="{ECE89A7B-4FA9-B9F5-6F96-B5B28837BD7D}"/>
              </a:ext>
            </a:extLst>
          </p:cNvPr>
          <p:cNvPicPr>
            <a:picLocks noChangeAspect="1"/>
          </p:cNvPicPr>
          <p:nvPr/>
        </p:nvPicPr>
        <p:blipFill>
          <a:blip r:embed="rId2"/>
          <a:stretch>
            <a:fillRect/>
          </a:stretch>
        </p:blipFill>
        <p:spPr>
          <a:xfrm>
            <a:off x="0" y="36838"/>
            <a:ext cx="1352550" cy="725162"/>
          </a:xfrm>
          <a:prstGeom prst="rect">
            <a:avLst/>
          </a:prstGeom>
        </p:spPr>
      </p:pic>
      <p:sp>
        <p:nvSpPr>
          <p:cNvPr id="3" name="Content Placeholder 2">
            <a:extLst>
              <a:ext uri="{FF2B5EF4-FFF2-40B4-BE49-F238E27FC236}">
                <a16:creationId xmlns="" xmlns:a16="http://schemas.microsoft.com/office/drawing/2014/main" id="{BF427452-7A3E-4F16-4C47-ACD82FEC83DE}"/>
              </a:ext>
            </a:extLst>
          </p:cNvPr>
          <p:cNvSpPr>
            <a:spLocks noGrp="1"/>
          </p:cNvSpPr>
          <p:nvPr>
            <p:ph idx="1"/>
          </p:nvPr>
        </p:nvSpPr>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3._______operation is responsible for jumping from one hill to another hill</a:t>
            </a:r>
          </a:p>
          <a:p>
            <a:pPr marL="0" indent="0" algn="just">
              <a:buNone/>
            </a:pPr>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4._______ and ________are advantages of reinforcement learning.</a:t>
            </a:r>
          </a:p>
          <a:p>
            <a:pPr algn="just"/>
            <a:endParaRPr lang="en-US" sz="2000" dirty="0">
              <a:latin typeface="Times New Roman" panose="02020603050405020304" pitchFamily="18" charset="0"/>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5. __________algorithm is good for learning.</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Q-learning, S-learning, robotics, AI, Mutation, cross over.</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18781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00CD30-EA40-4E42-AA14-A7C882C24B0A}"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4478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auto">
              <a:spcAft>
                <a:spcPts val="0"/>
              </a:spcAft>
              <a:defRPr/>
            </a:pPr>
            <a:r>
              <a:rPr lang="en-US" sz="2800" b="1" dirty="0">
                <a:latin typeface="Times New Roman" panose="02020603050405020304" pitchFamily="18" charset="0"/>
                <a:cs typeface="Times New Roman" panose="02020603050405020304" pitchFamily="18" charset="0"/>
              </a:rPr>
              <a:t>Recap</a:t>
            </a:r>
          </a:p>
        </p:txBody>
      </p:sp>
      <p:sp>
        <p:nvSpPr>
          <p:cNvPr id="9"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10" name="Content Placeholder 2"/>
          <p:cNvSpPr>
            <a:spLocks noGrp="1"/>
          </p:cNvSpPr>
          <p:nvPr>
            <p:ph idx="1"/>
          </p:nvPr>
        </p:nvSpPr>
        <p:spPr>
          <a:xfrm>
            <a:off x="381000" y="1143000"/>
            <a:ext cx="8382000" cy="4953000"/>
          </a:xfrm>
        </p:spPr>
        <p:txBody>
          <a:bodyPr/>
          <a:lstStyle/>
          <a:p>
            <a:pPr algn="just"/>
            <a:endParaRPr lang="en-US" sz="2000" dirty="0">
              <a:latin typeface="Times New Roman" panose="02020603050405020304" pitchFamily="18" charset="0"/>
              <a:cs typeface="Times New Roman" panose="02020603050405020304" pitchFamily="18" charset="0"/>
            </a:endParaRPr>
          </a:p>
          <a:p>
            <a:pPr algn="just"/>
            <a:r>
              <a:rPr lang="en-US" sz="2000" dirty="0" smtClean="0">
                <a:latin typeface="Times New Roman" panose="02020603050405020304" pitchFamily="18" charset="0"/>
                <a:cs typeface="Times New Roman" panose="02020603050405020304" pitchFamily="18" charset="0"/>
              </a:rPr>
              <a:t>Reinforcement </a:t>
            </a:r>
            <a:r>
              <a:rPr lang="en-US" sz="2000" dirty="0">
                <a:latin typeface="Times New Roman" panose="02020603050405020304" pitchFamily="18" charset="0"/>
                <a:cs typeface="Times New Roman" panose="02020603050405020304" pitchFamily="18" charset="0"/>
              </a:rPr>
              <a:t>Learning  </a:t>
            </a:r>
          </a:p>
          <a:p>
            <a:pPr algn="just"/>
            <a:r>
              <a:rPr lang="en-US" sz="2000" dirty="0">
                <a:latin typeface="Times New Roman" panose="02020603050405020304" pitchFamily="18" charset="0"/>
                <a:cs typeface="Times New Roman" panose="02020603050405020304" pitchFamily="18" charset="0"/>
              </a:rPr>
              <a:t>Learning Models for Reinforcement – (Markov Decision process , Q Learning - Q Learning function, Q Learning Algorithm ), </a:t>
            </a:r>
          </a:p>
          <a:p>
            <a:pPr algn="just"/>
            <a:r>
              <a:rPr lang="en-US" sz="2000" dirty="0">
                <a:latin typeface="Times New Roman" panose="02020603050405020304" pitchFamily="18" charset="0"/>
                <a:cs typeface="Times New Roman" panose="02020603050405020304" pitchFamily="18" charset="0"/>
              </a:rPr>
              <a:t>Application of Reinforcement </a:t>
            </a:r>
            <a:r>
              <a:rPr lang="en-US" sz="2000" dirty="0" err="1">
                <a:latin typeface="Times New Roman" panose="02020603050405020304" pitchFamily="18" charset="0"/>
                <a:cs typeface="Times New Roman" panose="02020603050405020304" pitchFamily="18" charset="0"/>
              </a:rPr>
              <a:t>Learning,Introduction</a:t>
            </a:r>
            <a:r>
              <a:rPr lang="en-US" sz="2000" dirty="0">
                <a:latin typeface="Times New Roman" panose="02020603050405020304" pitchFamily="18" charset="0"/>
                <a:cs typeface="Times New Roman" panose="02020603050405020304" pitchFamily="18" charset="0"/>
              </a:rPr>
              <a:t> to Deep Q Learning. </a:t>
            </a:r>
          </a:p>
          <a:p>
            <a:pPr eaLnBrk="1" hangingPunct="1">
              <a:buFont typeface="Arial" panose="020B0604020202020204" pitchFamily="34" charset="0"/>
              <a:buNone/>
            </a:pPr>
            <a:endParaRPr lang="en-US" sz="2000" dirty="0"/>
          </a:p>
        </p:txBody>
      </p:sp>
      <p:pic>
        <p:nvPicPr>
          <p:cNvPr id="11" name="Picture 10" descr="Logo11.png">
            <a:extLst>
              <a:ext uri="{FF2B5EF4-FFF2-40B4-BE49-F238E27FC236}">
                <a16:creationId xmlns="" xmlns:a16="http://schemas.microsoft.com/office/drawing/2014/main" id="{495C43DF-A202-CC41-0924-7C44675620AE}"/>
              </a:ext>
            </a:extLst>
          </p:cNvPr>
          <p:cNvPicPr>
            <a:picLocks noChangeAspect="1"/>
          </p:cNvPicPr>
          <p:nvPr/>
        </p:nvPicPr>
        <p:blipFill>
          <a:blip r:embed="rId2"/>
          <a:stretch>
            <a:fillRect/>
          </a:stretch>
        </p:blipFill>
        <p:spPr>
          <a:xfrm>
            <a:off x="0" y="36838"/>
            <a:ext cx="1352550" cy="725162"/>
          </a:xfrm>
          <a:prstGeom prst="rect">
            <a:avLst/>
          </a:prstGeom>
        </p:spPr>
      </p:pic>
    </p:spTree>
    <p:extLst>
      <p:ext uri="{BB962C8B-B14F-4D97-AF65-F5344CB8AC3E}">
        <p14:creationId xmlns:p14="http://schemas.microsoft.com/office/powerpoint/2010/main" val="205724690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DFA88D-68C4-4333-B388-A6217B20732A}" type="datetime1">
              <a:rPr lang="en-US" smtClean="0"/>
              <a:t>4/27/2023</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400" dirty="0"/>
          </a:p>
          <a:p>
            <a:pPr algn="ctr">
              <a:spcBef>
                <a:spcPct val="0"/>
              </a:spcBef>
              <a:defRPr/>
            </a:pPr>
            <a:r>
              <a:rPr lang="en-US" sz="2800" b="1" dirty="0">
                <a:latin typeface="Times New Roman" pitchFamily="18" charset="0"/>
                <a:cs typeface="Times New Roman" pitchFamily="18" charset="0"/>
              </a:rPr>
              <a:t>References</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Rectangle 8"/>
          <p:cNvSpPr/>
          <p:nvPr/>
        </p:nvSpPr>
        <p:spPr>
          <a:xfrm>
            <a:off x="1066800" y="1219200"/>
            <a:ext cx="7239000" cy="4708981"/>
          </a:xfrm>
          <a:prstGeom prst="rect">
            <a:avLst/>
          </a:prstGeom>
        </p:spPr>
        <p:txBody>
          <a:bodyPr wrap="square">
            <a:spAutoFit/>
          </a:bodyPr>
          <a:lstStyle/>
          <a:p>
            <a:pPr algn="just"/>
            <a:r>
              <a:rPr lang="en-US" sz="2000" b="1" dirty="0">
                <a:latin typeface="Times New Roman" pitchFamily="18" charset="0"/>
                <a:cs typeface="Times New Roman" pitchFamily="18" charset="0"/>
              </a:rPr>
              <a:t>Reference Books:</a:t>
            </a:r>
          </a:p>
          <a:p>
            <a:pPr algn="just">
              <a:buFont typeface="Wingdings" pitchFamily="2" charset="2"/>
              <a:buChar char="Ø"/>
            </a:pPr>
            <a:r>
              <a:rPr lang="en-US" sz="2000" dirty="0">
                <a:latin typeface="Times New Roman" pitchFamily="18" charset="0"/>
                <a:cs typeface="Times New Roman" pitchFamily="18" charset="0"/>
              </a:rPr>
              <a:t>Introduction to Statistical Learning, Springer, 2013 By Gareth James, Daniela Witten, Trevor Hastie, Robert </a:t>
            </a:r>
            <a:r>
              <a:rPr lang="en-US" sz="2000" dirty="0" err="1">
                <a:latin typeface="Times New Roman" pitchFamily="18" charset="0"/>
                <a:cs typeface="Times New Roman" pitchFamily="18" charset="0"/>
              </a:rPr>
              <a:t>Tibshirani</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Pattern Classification, 2nd Ed., John Wiley &amp; Sons, 2001, Richard </a:t>
            </a:r>
            <a:r>
              <a:rPr lang="en-US" sz="2000" dirty="0" err="1">
                <a:latin typeface="Times New Roman" pitchFamily="18" charset="0"/>
                <a:cs typeface="Times New Roman" pitchFamily="18" charset="0"/>
              </a:rPr>
              <a:t>Duda</a:t>
            </a:r>
            <a:r>
              <a:rPr lang="en-US" sz="2000" dirty="0">
                <a:latin typeface="Times New Roman" pitchFamily="18" charset="0"/>
                <a:cs typeface="Times New Roman" pitchFamily="18" charset="0"/>
              </a:rPr>
              <a:t>, Peter Hart, David Stork.</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Machine Learning, McGraw Hill International Edition, by </a:t>
            </a:r>
            <a:r>
              <a:rPr lang="en-US" sz="2000" dirty="0" err="1">
                <a:latin typeface="Times New Roman" pitchFamily="18" charset="0"/>
                <a:cs typeface="Times New Roman" pitchFamily="18" charset="0"/>
              </a:rPr>
              <a:t>Tom.M.Mitchell</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Introduction to Machine Learning, Eastern Economy Edition, Prentice Hall of India, 2005 By </a:t>
            </a:r>
            <a:r>
              <a:rPr lang="en-US" sz="2000" dirty="0" err="1">
                <a:latin typeface="Times New Roman" pitchFamily="18" charset="0"/>
                <a:cs typeface="Times New Roman" pitchFamily="18" charset="0"/>
              </a:rPr>
              <a:t>Ethern</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Alpaydin</a:t>
            </a:r>
            <a:r>
              <a:rPr lang="en-US" sz="2000" dirty="0">
                <a:latin typeface="Times New Roman" pitchFamily="18" charset="0"/>
                <a:cs typeface="Times New Roman" pitchFamily="18" charset="0"/>
              </a:rPr>
              <a:t>.</a:t>
            </a:r>
          </a:p>
          <a:p>
            <a:pPr algn="just">
              <a:buFont typeface="Wingdings" pitchFamily="2" charset="2"/>
              <a:buChar char="Ø"/>
            </a:pPr>
            <a:endParaRPr lang="en-US" sz="2000" dirty="0">
              <a:latin typeface="Times New Roman" pitchFamily="18" charset="0"/>
              <a:cs typeface="Times New Roman" pitchFamily="18" charset="0"/>
            </a:endParaRPr>
          </a:p>
          <a:p>
            <a:pPr algn="just">
              <a:buFont typeface="Wingdings" pitchFamily="2" charset="2"/>
              <a:buChar char="Ø"/>
            </a:pPr>
            <a:r>
              <a:rPr lang="en-US" sz="2000" dirty="0">
                <a:latin typeface="Times New Roman" pitchFamily="18" charset="0"/>
                <a:cs typeface="Times New Roman" pitchFamily="18" charset="0"/>
              </a:rPr>
              <a:t>Pattern Recognition and Machine Learning. Berlin: Springer-</a:t>
            </a:r>
            <a:r>
              <a:rPr lang="en-US" sz="2000" dirty="0" err="1">
                <a:latin typeface="Times New Roman" pitchFamily="18" charset="0"/>
                <a:cs typeface="Times New Roman" pitchFamily="18" charset="0"/>
              </a:rPr>
              <a:t>Verlag</a:t>
            </a:r>
            <a:r>
              <a:rPr lang="en-US" sz="2000" dirty="0">
                <a:latin typeface="Times New Roman" pitchFamily="18" charset="0"/>
                <a:cs typeface="Times New Roman" pitchFamily="18" charset="0"/>
              </a:rPr>
              <a:t>., Bishop, C.</a:t>
            </a:r>
          </a:p>
        </p:txBody>
      </p:sp>
      <p:sp>
        <p:nvSpPr>
          <p:cNvPr id="10" name="Footer Placeholder 4"/>
          <p:cNvSpPr txBox="1">
            <a:spLocks noGrp="1"/>
          </p:cNvSpPr>
          <p:nvPr>
            <p:ph type="ftr" sz="quarter" idx="11"/>
          </p:nvPr>
        </p:nvSpPr>
        <p:spPr>
          <a:xfrm>
            <a:off x="2514600" y="6324600"/>
            <a:ext cx="4876800" cy="365125"/>
          </a:xfrm>
          <a:prstGeom prst="rect">
            <a:avLst/>
          </a:prstGeom>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smtClean="0">
                <a:ln>
                  <a:noFill/>
                </a:ln>
                <a:solidFill>
                  <a:schemeClr val="tx1">
                    <a:tint val="75000"/>
                  </a:schemeClr>
                </a:solidFill>
                <a:effectLst/>
                <a:uLnTx/>
                <a:uFillTx/>
                <a:latin typeface="+mn-lt"/>
                <a:ea typeface="+mn-ea"/>
                <a:cs typeface="+mn-cs"/>
              </a:rPr>
              <a:t>Ms. Barkha Bhardwaj      ACSML0601     Machine Learning     Unit 5</a:t>
            </a:r>
            <a:endParaRPr kumimoji="0" lang="en-US" sz="1200" b="0" i="0" u="none" strike="noStrike" kern="1200" cap="none" spc="0" normalizeH="0" baseline="0" noProof="0" dirty="0">
              <a:ln>
                <a:noFill/>
              </a:ln>
              <a:solidFill>
                <a:schemeClr val="tx1">
                  <a:tint val="75000"/>
                </a:schemeClr>
              </a:solidFill>
              <a:effectLst/>
              <a:uLnTx/>
              <a:uFillTx/>
              <a:latin typeface="+mn-lt"/>
              <a:ea typeface="+mn-ea"/>
              <a:cs typeface="+mn-cs"/>
            </a:endParaRPr>
          </a:p>
        </p:txBody>
      </p:sp>
      <p:pic>
        <p:nvPicPr>
          <p:cNvPr id="11" name="Picture 10" descr="Logo11.png">
            <a:extLst>
              <a:ext uri="{FF2B5EF4-FFF2-40B4-BE49-F238E27FC236}">
                <a16:creationId xmlns="" xmlns:a16="http://schemas.microsoft.com/office/drawing/2014/main" id="{C0C078B3-4A2A-24BA-8766-828D9483946D}"/>
              </a:ext>
            </a:extLst>
          </p:cNvPr>
          <p:cNvPicPr>
            <a:picLocks noChangeAspect="1"/>
          </p:cNvPicPr>
          <p:nvPr/>
        </p:nvPicPr>
        <p:blipFill>
          <a:blip r:embed="rId2"/>
          <a:stretch>
            <a:fillRect/>
          </a:stretch>
        </p:blipFill>
        <p:spPr>
          <a:xfrm>
            <a:off x="0" y="36838"/>
            <a:ext cx="1352550" cy="725162"/>
          </a:xfrm>
          <a:prstGeom prst="rect">
            <a:avLst/>
          </a:prstGeom>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211763"/>
          </a:xfrm>
        </p:spPr>
        <p:txBody>
          <a:bodyPr/>
          <a:lstStyle/>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endPar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endParaRPr>
          </a:p>
          <a:p>
            <a:pPr>
              <a:buNone/>
            </a:pPr>
            <a:r>
              <a:rPr lang="en-US"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                      </a:t>
            </a:r>
            <a:r>
              <a:rPr lang="en-US" sz="80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a:p>
            <a:endParaRPr lang="en-US" dirty="0"/>
          </a:p>
        </p:txBody>
      </p:sp>
      <p:sp>
        <p:nvSpPr>
          <p:cNvPr id="4" name="Date Placeholder 3"/>
          <p:cNvSpPr>
            <a:spLocks noGrp="1"/>
          </p:cNvSpPr>
          <p:nvPr>
            <p:ph type="dt" sz="half" idx="10"/>
          </p:nvPr>
        </p:nvSpPr>
        <p:spPr/>
        <p:txBody>
          <a:bodyPr/>
          <a:lstStyle/>
          <a:p>
            <a:fld id="{A13E6849-63F1-42D0-BAD7-4DF065814C97}" type="datetime1">
              <a:rPr lang="en-US" smtClean="0"/>
              <a:t>4/27/2023</a:t>
            </a:fld>
            <a:endParaRPr lang="en-US"/>
          </a:p>
        </p:txBody>
      </p:sp>
      <p:sp>
        <p:nvSpPr>
          <p:cNvPr id="5" name="Footer Placeholder 4"/>
          <p:cNvSpPr>
            <a:spLocks noGrp="1"/>
          </p:cNvSpPr>
          <p:nvPr>
            <p:ph type="ftr" sz="quarter" idx="11"/>
          </p:nvPr>
        </p:nvSpPr>
        <p:spPr>
          <a:xfrm>
            <a:off x="2209800" y="6356350"/>
            <a:ext cx="5105400" cy="365125"/>
          </a:xfrm>
        </p:spPr>
        <p:txBody>
          <a:bodyPr/>
          <a:lstStyle/>
          <a:p>
            <a:r>
              <a:rPr lang="en-US" smtClean="0"/>
              <a:t>Ms. Barkha Bhardwaj      ACSML0601     Machine Learning     Unit 5</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2261</TotalTime>
  <Words>5031</Words>
  <Application>Microsoft Office PowerPoint</Application>
  <PresentationFormat>On-screen Show (4:3)</PresentationFormat>
  <Paragraphs>1249</Paragraphs>
  <Slides>98</Slides>
  <Notes>6</Notes>
  <HiddenSlides>0</HiddenSlides>
  <MMClips>0</MMClips>
  <ScaleCrop>false</ScaleCrop>
  <HeadingPairs>
    <vt:vector size="4" baseType="variant">
      <vt:variant>
        <vt:lpstr>Theme</vt:lpstr>
      </vt:variant>
      <vt:variant>
        <vt:i4>1</vt:i4>
      </vt:variant>
      <vt:variant>
        <vt:lpstr>Slide Titles</vt:lpstr>
      </vt:variant>
      <vt:variant>
        <vt:i4>98</vt:i4>
      </vt:variant>
    </vt:vector>
  </HeadingPairs>
  <TitlesOfParts>
    <vt:vector size="99" baseType="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and Technology, Greater Noida</dc:title>
  <dc:creator>Robert Downey Jr</dc:creator>
  <cp:lastModifiedBy>hp</cp:lastModifiedBy>
  <cp:revision>287</cp:revision>
  <dcterms:created xsi:type="dcterms:W3CDTF">2020-05-07T16:49:56Z</dcterms:created>
  <dcterms:modified xsi:type="dcterms:W3CDTF">2023-04-27T03:24:01Z</dcterms:modified>
</cp:coreProperties>
</file>