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3DB3-DD50-4BCB-808F-056A97D70943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95A5-E90E-45A6-8EC9-92031BC7B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AA8A-0461-E3D2-B78A-78BA4BEF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A8B7-25F6-FC66-6BBD-59EEC98E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8EC6-70D8-57A7-4958-EB39C4D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A61-AC31-040F-F754-9F799CD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090F-A0DD-F788-C924-F8F11C7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D13C-747B-5CE2-C2D9-9C5AB48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AD1A-CEE9-D8D7-CD69-52E7162B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284D-C200-2179-9F96-7F0CE1BF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A3B2-FA29-2320-C4FE-703F5D73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D84-8891-7E35-ABFF-C1F1EA4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F725E-4475-7435-3A50-D8944F08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7C3BB-411D-B43A-D535-F3D5BBF0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30D-63A7-03DB-D233-64B38F5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48B5-6EAA-E750-9B01-5081877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79E0-EF84-8A6D-5F3F-5FE9CDB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1550-720F-1551-7ECD-38E0A18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2ED2-9EAE-3FC1-552D-936317F7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D6D7-9C62-0BA4-ECCE-C7F1B498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C0DA-BD3E-2922-843E-052FCBA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6839-9AC9-7FFA-6B9C-90E48BA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A9B-5C3B-B473-97BC-C563A1B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1002-C0AB-597C-017F-395D4D44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A9F7-3A4B-FD87-C0E7-6309184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DB98-A48F-F5EE-CCA5-1DE7A1A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7016-015F-3B6C-A134-3212E7F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3EFD-CC5D-DB08-961B-C3B9356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AC6C-EC53-1A3D-ABF6-B5B34FB1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ACC6C-4EC4-0CED-0818-7EAEC894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6209-BD80-EEF0-1DDC-5C63F1D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4277-06EF-8234-188E-19A31C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A4A4-6F1E-3530-0EF3-30D1912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02AC-976D-774F-026F-89DEEFB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3695-CC07-353B-DB24-4D620826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E3ED-3C4D-5DB7-3580-0044FCB8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AA589-B8EB-B021-2764-A6606477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0EB89-042B-75BE-B3A3-8EF0E334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0D317-6560-763B-0171-5DCDF38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9185F-70EF-DEBC-EA5D-4A445E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E1051-F31E-D5D1-E18E-D686B921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6887-0403-6A89-E11C-79FDC3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7A29C-DA86-EC2B-2852-2EAA3421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5625-7DFF-9CE8-3985-DFBBFC4F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EE1F-503A-BD55-1AFB-01B04AF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3978-FE3A-4595-3568-DBE9741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5577-633A-F73F-F2EF-7CC15E88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29FA2-3A34-82F4-5298-1C3972E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A3D7-DCC9-3DBA-6701-3FFDCF5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B413-97C6-02AF-ED0F-8E540975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1D3-C073-996F-A44C-FF2D185B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4B48A-6110-CA23-CB80-3E94220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B034-A781-2AE2-0F77-74C7AE9F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FA56-B522-EF1F-0376-62598D0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E051-8572-1FE9-6391-B9EA65B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479F-ED9F-952E-3E3E-E780B303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3381-BD8B-95D9-C784-123C42A6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1BDA-A36A-B539-4A4D-1884749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3645-DE86-EF56-EE24-EBF5D1A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61E6-E567-3384-166A-3A540924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1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52E5C-2F4B-37A6-16C6-3B82ED9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95D9-963F-381A-9472-D3D568B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D178-FF8C-8CF3-1B0A-A7E7FEE4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C7B9-7CC0-4911-9AF6-AED46E45886F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2D80-5D6B-B4FF-EBA5-D3FE81A2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8575-0B25-2EE8-105C-FEB1BB797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8FA-9FD4-DF1E-8D05-F60131516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9FCA55D-A987-694D-E831-6201821D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09" y="1769164"/>
            <a:ext cx="10972800" cy="4862748"/>
          </a:xfrm>
        </p:spPr>
        <p:txBody>
          <a:bodyPr>
            <a:noAutofit/>
          </a:bodyPr>
          <a:lstStyle/>
          <a:p>
            <a:r>
              <a:rPr lang="en-IN" sz="3600" b="1" dirty="0"/>
              <a:t>PROJECT TITLE :</a:t>
            </a:r>
            <a:r>
              <a:rPr lang="en-US" sz="3600" dirty="0"/>
              <a:t>BOOK RECOMMENDATION SYSTEM USING CHATBOT</a:t>
            </a:r>
          </a:p>
          <a:p>
            <a:endParaRPr lang="en-IN" sz="3200" dirty="0"/>
          </a:p>
          <a:p>
            <a:r>
              <a:rPr lang="en-IN" sz="3200" dirty="0"/>
              <a:t>Name of Student:                                     AKTU Roll number:</a:t>
            </a:r>
          </a:p>
          <a:p>
            <a:r>
              <a:rPr lang="en-IN" b="1" dirty="0" err="1"/>
              <a:t>Ankul</a:t>
            </a:r>
            <a:r>
              <a:rPr lang="en-IN" b="1" dirty="0"/>
              <a:t> Mishra                                                                 </a:t>
            </a:r>
            <a:r>
              <a:rPr lang="en-IN" dirty="0"/>
              <a:t>2300100100080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Under Supervision</a:t>
            </a:r>
          </a:p>
          <a:p>
            <a:r>
              <a:rPr lang="en-IN" dirty="0"/>
              <a:t>Mr. Himanshu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DADA8-0C51-2EEC-0CF1-95C5C83F67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21519-5B45-B4EB-1438-13D4194F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621119-736C-9442-32B2-785335AAC880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7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0C02-E10E-47B7-3E94-F581E801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OUTLINE: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Data Flow Diagram 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Conclusion </a:t>
            </a:r>
            <a:endParaRPr lang="en-IN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E4B8C7-9126-8D01-EBD6-634EA81D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E77A7-EAA0-D6D2-9ED2-A769258B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45612A-B44A-B020-F088-8A96A4C0872E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C008-461C-5087-D6DA-6642F32B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INTRODUCTION:</a:t>
            </a:r>
          </a:p>
          <a:p>
            <a:r>
              <a:rPr lang="en-IN" dirty="0"/>
              <a:t>AI chatbots simulate human-like conversation. </a:t>
            </a:r>
          </a:p>
          <a:p>
            <a:r>
              <a:rPr lang="en-IN" dirty="0"/>
              <a:t>Built using IBM Watson Assistant for natural language understanding.</a:t>
            </a:r>
          </a:p>
          <a:p>
            <a:r>
              <a:rPr lang="en-IN" dirty="0"/>
              <a:t>Deployed on a website via integration code.</a:t>
            </a:r>
          </a:p>
          <a:p>
            <a:r>
              <a:rPr lang="en-IN" dirty="0"/>
              <a:t>Purpose: improve interaction and provide automated support.</a:t>
            </a:r>
            <a:endParaRPr lang="en-IN" b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83EA47-8978-D3E2-9A2D-16B38753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054FF-B5EF-6978-714A-728BB4C1B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7C06CF-21E8-E61B-109E-1D9F84214CFB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0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E61A-D17B-B86B-ACE9-BBA31F40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OBJECTIVE</a:t>
            </a:r>
            <a:r>
              <a:rPr lang="en-IN" dirty="0"/>
              <a:t>:</a:t>
            </a:r>
          </a:p>
          <a:p>
            <a:r>
              <a:rPr lang="en-US" dirty="0"/>
              <a:t>To build an AI-powered chatbot for user queries.</a:t>
            </a:r>
          </a:p>
          <a:p>
            <a:r>
              <a:rPr lang="en-US" dirty="0"/>
              <a:t> Provide automated, 24/7 assistance.</a:t>
            </a:r>
          </a:p>
          <a:p>
            <a:r>
              <a:rPr lang="en-US" dirty="0"/>
              <a:t> Reduce human workload in customer support. </a:t>
            </a:r>
          </a:p>
          <a:p>
            <a:r>
              <a:rPr lang="en-US" dirty="0"/>
              <a:t>Improve user experience with quick and accurate replies.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1BBB06-2A7B-8D10-4A0D-04C56298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E6C3E-6756-F8F6-56E9-8716A7C5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6D13-C5F7-DB22-5F61-EB05EB7D315A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55FB-9DFE-A9DD-12D7-76F3AF26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DATA FLOW DIAGRAM</a:t>
            </a:r>
            <a:r>
              <a:rPr lang="en-IN" dirty="0"/>
              <a:t>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950F7BD-06A8-7C4A-5354-D3F7CE2E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661E9-1512-A56A-DF3C-79B4DE06E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A1796-49C8-ABFB-C16B-36918BEED492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40F36CF-C3D6-0517-4E14-369C5074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32543" r="416" b="1832"/>
          <a:stretch>
            <a:fillRect/>
          </a:stretch>
        </p:blipFill>
        <p:spPr>
          <a:xfrm>
            <a:off x="0" y="2782532"/>
            <a:ext cx="12192000" cy="38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9122-B2F2-D52A-E94F-2FE177B1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ER DIAGRAM</a:t>
            </a:r>
            <a:r>
              <a:rPr lang="en-IN" dirty="0"/>
              <a:t>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1B12A0-1FE0-F811-089B-880414A5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6D300-E6AC-FE4B-4067-B427FE7F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36DBFE-8CDF-7506-CC75-C263DDB53EF4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1C0202-CD31-CBB3-3CE5-EB282956B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t="20961" r="13203" b="9548"/>
          <a:stretch>
            <a:fillRect/>
          </a:stretch>
        </p:blipFill>
        <p:spPr>
          <a:xfrm>
            <a:off x="216310" y="2359746"/>
            <a:ext cx="11611896" cy="44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7B81-D47E-0236-0AF9-D935D368B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FE91-EA44-D501-3C2C-0362FB8C7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9CD32-8620-0B18-8171-37634B19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0"/>
            <a:ext cx="1146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E1F7-1D24-4045-AE65-48253688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631C-2E1C-0F27-42D9-9B43DB46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Conclusion</a:t>
            </a:r>
            <a:r>
              <a:rPr lang="en-IN" dirty="0"/>
              <a:t>:</a:t>
            </a:r>
          </a:p>
          <a:p>
            <a:r>
              <a:rPr lang="en-US" dirty="0">
                <a:latin typeface="ui-sans-serif"/>
              </a:rPr>
              <a:t>Provides instant, accurate, and personalized recommendations.</a:t>
            </a:r>
            <a:endParaRPr lang="en-IN" dirty="0"/>
          </a:p>
          <a:p>
            <a:r>
              <a:rPr lang="en-US" dirty="0">
                <a:latin typeface="ui-sans-serif"/>
              </a:rPr>
              <a:t>Automates responses, reducing human workload.</a:t>
            </a:r>
          </a:p>
          <a:p>
            <a:r>
              <a:rPr lang="en-US" dirty="0">
                <a:latin typeface="ui-sans-serif"/>
              </a:rPr>
              <a:t>Improves accessibility and efficiency in customer support.</a:t>
            </a:r>
          </a:p>
          <a:p>
            <a:r>
              <a:rPr lang="en-US" dirty="0">
                <a:latin typeface="ui-sans-serif"/>
              </a:rPr>
              <a:t>Applicable in education, e-commerce, healthcare, and more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41DCF2-9868-8978-115F-FDF8B2C2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E83E8-3EE0-0644-4ED4-56B3BBF31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BC66E-D451-957B-CDFA-7C1B55D8B390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06C-B1AC-6C36-FBBB-0EEF4744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07EEFD-85CD-6BB7-7C49-7C35CEA5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779B6-3069-2476-FBEB-90181F9BA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90D1F-DAEE-B38A-39CC-71652D773975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153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ui-sans-serif</vt:lpstr>
      <vt:lpstr>Office Theme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Shukla</dc:creator>
  <cp:lastModifiedBy>Ankul Mishra</cp:lastModifiedBy>
  <cp:revision>7</cp:revision>
  <dcterms:created xsi:type="dcterms:W3CDTF">2024-08-24T09:30:54Z</dcterms:created>
  <dcterms:modified xsi:type="dcterms:W3CDTF">2025-09-22T18:13:01Z</dcterms:modified>
</cp:coreProperties>
</file>