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F94E" descr="PPTF94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3900"/>
            <a:ext cx="9144000" cy="48901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4231" descr="PPT42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5972"/>
            <a:ext cx="9144000" cy="6246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DDA5" descr="PPTDDA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90637"/>
            <a:ext cx="7467600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C334" descr="PPTC3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2" y="628650"/>
            <a:ext cx="8486775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3CA8" descr="PPT3CA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2" y="628650"/>
            <a:ext cx="8486775" cy="5600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llaboration Document" ma:contentTypeID="0x0101007A60771C5753A247A9E629B69FD0F51E080050C6894DB846F44D82C96A8F292A42B2" ma:contentTypeVersion="12" ma:contentTypeDescription="Create a new document." ma:contentTypeScope="" ma:versionID="7aabbb2ba7bccc4e6c353e20f6e87999">
  <xsd:schema xmlns:xsd="http://www.w3.org/2001/XMLSchema" xmlns:xs="http://www.w3.org/2001/XMLSchema" xmlns:p="http://schemas.microsoft.com/office/2006/metadata/properties" xmlns:ns2="754e40e2-4c18-4182-9cd4-e32d54b9a9eb" xmlns:ns3="66ccac7a-92ee-452f-9a5c-634f5f6e0d2b" targetNamespace="http://schemas.microsoft.com/office/2006/metadata/properties" ma:root="true" ma:fieldsID="2aa83c2c5131e08eadbb866f7ba693f3" ns2:_="" ns3:_="">
    <xsd:import namespace="754e40e2-4c18-4182-9cd4-e32d54b9a9eb"/>
    <xsd:import namespace="66ccac7a-92ee-452f-9a5c-634f5f6e0d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e40e2-4c18-4182-9cd4-e32d54b9a9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cac7a-92ee-452f-9a5c-634f5f6e0d2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919AD4-6858-4F4F-B4D6-EABC10731C8F}"/>
</file>

<file path=customXml/itemProps2.xml><?xml version="1.0" encoding="utf-8"?>
<ds:datastoreItem xmlns:ds="http://schemas.openxmlformats.org/officeDocument/2006/customXml" ds:itemID="{460BA5F1-0E29-4256-9829-3C28FD3291E5}"/>
</file>

<file path=customXml/itemProps3.xml><?xml version="1.0" encoding="utf-8"?>
<ds:datastoreItem xmlns:ds="http://schemas.openxmlformats.org/officeDocument/2006/customXml" ds:itemID="{1EE1E912-0A11-4325-8E16-E61409F1705E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volvo GTT AMT</dc:creator>
  <cp:lastModifiedBy>Glimenius Patrik</cp:lastModifiedBy>
  <cp:revision>1</cp:revision>
  <dcterms:created xsi:type="dcterms:W3CDTF">2014-05-14T20:10:50Z</dcterms:created>
  <dcterms:modified xsi:type="dcterms:W3CDTF">2020-02-26T19:05:48Z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0x0101007A60771C5753A247A9E629B69FD0F51E080050C6894DB846F44D82C96A8F292A42B2</vt:lpwstr>
  </property>
</Properties>
</file>