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13BF-B65D-491F-AB1A-77B1D19C8E5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E313-7E40-4858-BA34-03E502DB1B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F94E" descr="PPTF94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3900"/>
            <a:ext cx="9144000" cy="48901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4231" descr="PPT42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5972"/>
            <a:ext cx="9144000" cy="6246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DDA5" descr="PPTDDA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90637"/>
            <a:ext cx="7467600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C334" descr="PPTC3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2" y="628650"/>
            <a:ext cx="8486775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nagit_PPT3CA8" descr="PPT3CA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2" y="628650"/>
            <a:ext cx="8486775" cy="5600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1F166A581EF24B89389CB42719BAB0" ma:contentTypeVersion="23" ma:contentTypeDescription="Create a new document." ma:contentTypeScope="" ma:versionID="755c4d71ad9df8b72defc547507015b9">
  <xsd:schema xmlns:xsd="http://www.w3.org/2001/XMLSchema" xmlns:xs="http://www.w3.org/2001/XMLSchema" xmlns:p="http://schemas.microsoft.com/office/2006/metadata/properties" xmlns:ns2="5eb53846-449d-48bc-826b-444aec9ac395" xmlns:ns3="b1df5119-9614-4126-8064-ab9bd8cef865" targetNamespace="http://schemas.microsoft.com/office/2006/metadata/properties" ma:root="true" ma:fieldsID="5a6d0c4f29fadc67999e29e1c266a2f7" ns2:_="" ns3:_="">
    <xsd:import namespace="5eb53846-449d-48bc-826b-444aec9ac395"/>
    <xsd:import namespace="b1df5119-9614-4126-8064-ab9bd8cef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Status" minOccurs="0"/>
                <xsd:element ref="ns2:LastPublish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b53846-449d-48bc-826b-444aec9ac3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b1daa41-56b4-4620-81a0-b7316f7f93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tatus" ma:index="22" nillable="true" ma:displayName="Status" ma:format="Dropdown" ma:internalName="Status">
      <xsd:simpleType>
        <xsd:restriction base="dms:Choice">
          <xsd:enumeration value="Draft"/>
          <xsd:enumeration value="Ready To Publish"/>
          <xsd:enumeration value="Blocked"/>
        </xsd:restriction>
      </xsd:simpleType>
    </xsd:element>
    <xsd:element name="LastPublished" ma:index="23" nillable="true" ma:displayName="Last Published" ma:format="DateTime" ma:internalName="LastPublish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f5119-9614-4126-8064-ab9bd8cef8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9835a05-651c-47a2-a627-aef6a75d36b5}" ma:internalName="TaxCatchAll" ma:showField="CatchAllData" ma:web="b1df5119-9614-4126-8064-ab9bd8cef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b53846-449d-48bc-826b-444aec9ac395">
      <Terms xmlns="http://schemas.microsoft.com/office/infopath/2007/PartnerControls"/>
    </lcf76f155ced4ddcb4097134ff3c332f>
    <Status xmlns="5eb53846-449d-48bc-826b-444aec9ac395" xsi:nil="true"/>
    <TaxCatchAll xmlns="b1df5119-9614-4126-8064-ab9bd8cef865" xsi:nil="true"/>
    <LastPublished xmlns="5eb53846-449d-48bc-826b-444aec9ac395" xsi:nil="true"/>
  </documentManagement>
</p:properties>
</file>

<file path=customXml/itemProps1.xml><?xml version="1.0" encoding="utf-8"?>
<ds:datastoreItem xmlns:ds="http://schemas.openxmlformats.org/officeDocument/2006/customXml" ds:itemID="{EC8B7FAA-AFBE-4EB0-AC0A-72013A2B371E}"/>
</file>

<file path=customXml/itemProps2.xml><?xml version="1.0" encoding="utf-8"?>
<ds:datastoreItem xmlns:ds="http://schemas.openxmlformats.org/officeDocument/2006/customXml" ds:itemID="{460BA5F1-0E29-4256-9829-3C28FD3291E5}"/>
</file>

<file path=customXml/itemProps3.xml><?xml version="1.0" encoding="utf-8"?>
<ds:datastoreItem xmlns:ds="http://schemas.openxmlformats.org/officeDocument/2006/customXml" ds:itemID="{1EE1E912-0A11-4325-8E16-E61409F1705E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volvo GTT AMT</dc:creator>
  <cp:lastModifiedBy>Glimenius Patrik</cp:lastModifiedBy>
  <cp:revision>1</cp:revision>
  <dcterms:created xsi:type="dcterms:W3CDTF">2014-05-14T20:10:50Z</dcterms:created>
  <dcterms:modified xsi:type="dcterms:W3CDTF">2020-02-26T19:05:48Z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0x010100CA1F166A581EF24B89389CB42719BAB0</vt:lpwstr>
  </property>
</Properties>
</file>