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9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5D5-82DA-4964-B38A-F92DABB80715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6265-FBE1-495B-B8CA-F5343940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9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5D5-82DA-4964-B38A-F92DABB80715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6265-FBE1-495B-B8CA-F5343940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5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5D5-82DA-4964-B38A-F92DABB80715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6265-FBE1-495B-B8CA-F5343940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2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5D5-82DA-4964-B38A-F92DABB80715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6265-FBE1-495B-B8CA-F5343940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5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5D5-82DA-4964-B38A-F92DABB80715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6265-FBE1-495B-B8CA-F5343940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3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5D5-82DA-4964-B38A-F92DABB80715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6265-FBE1-495B-B8CA-F5343940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4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5D5-82DA-4964-B38A-F92DABB80715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6265-FBE1-495B-B8CA-F5343940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6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5D5-82DA-4964-B38A-F92DABB80715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6265-FBE1-495B-B8CA-F5343940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1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5D5-82DA-4964-B38A-F92DABB80715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6265-FBE1-495B-B8CA-F5343940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4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5D5-82DA-4964-B38A-F92DABB80715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6265-FBE1-495B-B8CA-F5343940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4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5D5-82DA-4964-B38A-F92DABB80715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6265-FBE1-495B-B8CA-F5343940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9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185D5-82DA-4964-B38A-F92DABB80715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F6265-FBE1-495B-B8CA-F5343940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5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" y="1447800"/>
            <a:ext cx="8811031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18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Collaboration Document" ma:contentTypeID="0x0101007A60771C5753A247A9E629B69FD0F51E080050C6894DB846F44D82C96A8F292A42B2" ma:contentTypeVersion="12" ma:contentTypeDescription="Create a new document." ma:contentTypeScope="" ma:versionID="7aabbb2ba7bccc4e6c353e20f6e87999">
  <xsd:schema xmlns:xsd="http://www.w3.org/2001/XMLSchema" xmlns:xs="http://www.w3.org/2001/XMLSchema" xmlns:p="http://schemas.microsoft.com/office/2006/metadata/properties" xmlns:ns2="754e40e2-4c18-4182-9cd4-e32d54b9a9eb" xmlns:ns3="66ccac7a-92ee-452f-9a5c-634f5f6e0d2b" targetNamespace="http://schemas.microsoft.com/office/2006/metadata/properties" ma:root="true" ma:fieldsID="2aa83c2c5131e08eadbb866f7ba693f3" ns2:_="" ns3:_="">
    <xsd:import namespace="754e40e2-4c18-4182-9cd4-e32d54b9a9eb"/>
    <xsd:import namespace="66ccac7a-92ee-452f-9a5c-634f5f6e0d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4e40e2-4c18-4182-9cd4-e32d54b9a9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ccac7a-92ee-452f-9a5c-634f5f6e0d2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9D502A-FA57-4B43-AF39-2BFFE54BBD49}"/>
</file>

<file path=customXml/itemProps2.xml><?xml version="1.0" encoding="utf-8"?>
<ds:datastoreItem xmlns:ds="http://schemas.openxmlformats.org/officeDocument/2006/customXml" ds:itemID="{AA6B5218-DD35-4291-A998-2E2C6A7078FC}"/>
</file>

<file path=customXml/itemProps3.xml><?xml version="1.0" encoding="utf-8"?>
<ds:datastoreItem xmlns:ds="http://schemas.openxmlformats.org/officeDocument/2006/customXml" ds:itemID="{668A0357-1363-4C1F-ACBE-AA40538A60EB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Volvo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Talmadge Steven</dc:creator>
  <cp:lastModifiedBy>Talmadge Steven</cp:lastModifiedBy>
  <cp:revision>1</cp:revision>
  <dcterms:created xsi:type="dcterms:W3CDTF">2018-03-05T16:40:25Z</dcterms:created>
  <dcterms:modified xsi:type="dcterms:W3CDTF">2018-03-05T16:41:29Z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0x0101007A60771C5753A247A9E629B69FD0F51E080050C6894DB846F44D82C96A8F292A42B2</vt:lpwstr>
  </property>
</Properties>
</file>