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1CB8-33D2-4409-B24A-4513FD8AD46E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3852-4E3B-4A72-B41B-99C7155F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1CB8-33D2-4409-B24A-4513FD8AD46E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3852-4E3B-4A72-B41B-99C7155F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1CB8-33D2-4409-B24A-4513FD8AD46E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3852-4E3B-4A72-B41B-99C7155F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1CB8-33D2-4409-B24A-4513FD8AD46E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3852-4E3B-4A72-B41B-99C7155F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1CB8-33D2-4409-B24A-4513FD8AD46E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3852-4E3B-4A72-B41B-99C7155F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1CB8-33D2-4409-B24A-4513FD8AD46E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3852-4E3B-4A72-B41B-99C7155F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1CB8-33D2-4409-B24A-4513FD8AD46E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3852-4E3B-4A72-B41B-99C7155F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1CB8-33D2-4409-B24A-4513FD8AD46E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3852-4E3B-4A72-B41B-99C7155F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1CB8-33D2-4409-B24A-4513FD8AD46E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3852-4E3B-4A72-B41B-99C7155F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1CB8-33D2-4409-B24A-4513FD8AD46E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3852-4E3B-4A72-B41B-99C7155F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1CB8-33D2-4409-B24A-4513FD8AD46E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3852-4E3B-4A72-B41B-99C7155F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31CB8-33D2-4409-B24A-4513FD8AD46E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F3852-4E3B-4A72-B41B-99C7155FD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A7DB" descr="PPTA7D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91440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ED68" descr="PPTED6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" y="671512"/>
            <a:ext cx="7743825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C2D1" descr="PPTC2D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787" y="652462"/>
            <a:ext cx="8734425" cy="5553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5782" descr="PPT57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12913"/>
            <a:ext cx="9144000" cy="52321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llaboration Document" ma:contentTypeID="0x0101007A60771C5753A247A9E629B69FD0F51E080050C6894DB846F44D82C96A8F292A42B2" ma:contentTypeVersion="12" ma:contentTypeDescription="Create a new document." ma:contentTypeScope="" ma:versionID="7aabbb2ba7bccc4e6c353e20f6e87999">
  <xsd:schema xmlns:xsd="http://www.w3.org/2001/XMLSchema" xmlns:xs="http://www.w3.org/2001/XMLSchema" xmlns:p="http://schemas.microsoft.com/office/2006/metadata/properties" xmlns:ns2="754e40e2-4c18-4182-9cd4-e32d54b9a9eb" xmlns:ns3="66ccac7a-92ee-452f-9a5c-634f5f6e0d2b" targetNamespace="http://schemas.microsoft.com/office/2006/metadata/properties" ma:root="true" ma:fieldsID="2aa83c2c5131e08eadbb866f7ba693f3" ns2:_="" ns3:_="">
    <xsd:import namespace="754e40e2-4c18-4182-9cd4-e32d54b9a9eb"/>
    <xsd:import namespace="66ccac7a-92ee-452f-9a5c-634f5f6e0d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4e40e2-4c18-4182-9cd4-e32d54b9a9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ccac7a-92ee-452f-9a5c-634f5f6e0d2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BB5B80-EC91-4A75-BD8F-0CB0CBB9F305}"/>
</file>

<file path=customXml/itemProps2.xml><?xml version="1.0" encoding="utf-8"?>
<ds:datastoreItem xmlns:ds="http://schemas.openxmlformats.org/officeDocument/2006/customXml" ds:itemID="{1867A641-59C4-41C1-965C-84D4307FF714}"/>
</file>

<file path=customXml/itemProps3.xml><?xml version="1.0" encoding="utf-8"?>
<ds:datastoreItem xmlns:ds="http://schemas.openxmlformats.org/officeDocument/2006/customXml" ds:itemID="{7ADF0953-D512-4E2E-807D-7066DEB5726F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volvo GTT AMT</dc:creator>
  <cp:lastModifiedBy>Glimenius Patrik</cp:lastModifiedBy>
  <cp:revision>2</cp:revision>
  <dcterms:created xsi:type="dcterms:W3CDTF">2014-05-14T21:00:00Z</dcterms:created>
  <dcterms:modified xsi:type="dcterms:W3CDTF">2020-02-26T19:06:02Z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0x0101007A60771C5753A247A9E629B69FD0F51E080050C6894DB846F44D82C96A8F292A42B2</vt:lpwstr>
  </property>
</Properties>
</file>