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68" r:id="rId2"/>
    <p:sldId id="369" r:id="rId3"/>
    <p:sldId id="259" r:id="rId4"/>
    <p:sldId id="260" r:id="rId5"/>
    <p:sldId id="367" r:id="rId6"/>
    <p:sldId id="309" r:id="rId7"/>
    <p:sldId id="377" r:id="rId8"/>
    <p:sldId id="371" r:id="rId9"/>
    <p:sldId id="372" r:id="rId10"/>
    <p:sldId id="373" r:id="rId11"/>
    <p:sldId id="375" r:id="rId12"/>
    <p:sldId id="374" r:id="rId13"/>
    <p:sldId id="389" r:id="rId14"/>
    <p:sldId id="376" r:id="rId15"/>
    <p:sldId id="378" r:id="rId16"/>
    <p:sldId id="379" r:id="rId17"/>
    <p:sldId id="380" r:id="rId18"/>
    <p:sldId id="381" r:id="rId19"/>
    <p:sldId id="382" r:id="rId20"/>
    <p:sldId id="36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C88B7E-66CF-4E4A-9637-5F7D22CFE361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B502A2-026B-4CF8-885D-C9F495313D5E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76672"/>
            <a:ext cx="8287072" cy="151216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effectLst/>
              </a:rPr>
              <a:t>Elevate-Labs </a:t>
            </a:r>
            <a:r>
              <a:rPr lang="en-IN" dirty="0" err="1" smtClean="0">
                <a:effectLst/>
              </a:rPr>
              <a:t>Devops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8143056" cy="4248472"/>
          </a:xfrm>
        </p:spPr>
        <p:txBody>
          <a:bodyPr>
            <a:normAutofit/>
          </a:bodyPr>
          <a:lstStyle/>
          <a:p>
            <a:pPr algn="ctr"/>
            <a:endParaRPr lang="en-GB" sz="3200" b="1" dirty="0" smtClean="0"/>
          </a:p>
          <a:p>
            <a:pPr algn="ctr"/>
            <a:endParaRPr lang="en-GB" sz="32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Title</a:t>
            </a:r>
            <a:r>
              <a:rPr lang="fi-FI" sz="3200" b="1" dirty="0" smtClean="0"/>
              <a:t>: </a:t>
            </a:r>
            <a:r>
              <a:rPr lang="fi-FI" sz="3200" b="1" dirty="0"/>
              <a:t>Netdata Monitoring on Ubuntu EC2</a:t>
            </a:r>
          </a:p>
          <a:p>
            <a:pPr algn="ctr"/>
            <a:endParaRPr lang="en-GB" sz="3200" b="1" dirty="0"/>
          </a:p>
          <a:p>
            <a:pPr algn="ctr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8701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GB" dirty="0" err="1" smtClean="0"/>
              <a:t>Docker</a:t>
            </a:r>
            <a:r>
              <a:rPr lang="en-GB" dirty="0" smtClean="0"/>
              <a:t> status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3" y="1844825"/>
            <a:ext cx="7967934" cy="4479776"/>
          </a:xfrm>
        </p:spPr>
      </p:pic>
    </p:spTree>
    <p:extLst>
      <p:ext uri="{BB962C8B-B14F-4D97-AF65-F5344CB8AC3E}">
        <p14:creationId xmlns:p14="http://schemas.microsoft.com/office/powerpoint/2010/main" val="417141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46449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Deployed </a:t>
            </a:r>
            <a:r>
              <a:rPr lang="en-IN" b="1" dirty="0" err="1" smtClean="0"/>
              <a:t>Netdata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Run </a:t>
            </a:r>
            <a:r>
              <a:rPr lang="en-IN" dirty="0" err="1"/>
              <a:t>Netdata</a:t>
            </a:r>
            <a:r>
              <a:rPr lang="en-IN" dirty="0"/>
              <a:t> container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run -d --name=</a:t>
            </a:r>
            <a:r>
              <a:rPr lang="en-IN" dirty="0" err="1"/>
              <a:t>netdata</a:t>
            </a:r>
            <a:r>
              <a:rPr lang="en-IN" dirty="0"/>
              <a:t> -p 19999:19999 </a:t>
            </a:r>
            <a:r>
              <a:rPr lang="en-IN" dirty="0" err="1"/>
              <a:t>netdata</a:t>
            </a:r>
            <a:r>
              <a:rPr lang="en-IN" dirty="0"/>
              <a:t>/</a:t>
            </a:r>
            <a:r>
              <a:rPr lang="en-IN" dirty="0" err="1"/>
              <a:t>netdata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Verify container status</a:t>
            </a:r>
          </a:p>
          <a:p>
            <a:pPr marL="0" indent="0">
              <a:buNone/>
            </a:pPr>
            <a:r>
              <a:rPr lang="en-IN" dirty="0" smtClean="0"/>
              <a:t> 	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/>
              <a:t>ps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58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Deployed </a:t>
            </a:r>
            <a:r>
              <a:rPr lang="en-IN" b="1" dirty="0" err="1"/>
              <a:t>Netdata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08911" cy="5199857"/>
          </a:xfrm>
        </p:spPr>
      </p:pic>
    </p:spTree>
    <p:extLst>
      <p:ext uri="{BB962C8B-B14F-4D97-AF65-F5344CB8AC3E}">
        <p14:creationId xmlns:p14="http://schemas.microsoft.com/office/powerpoint/2010/main" val="266143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/>
          <a:p>
            <a:r>
              <a:rPr lang="en-IN" dirty="0" smtClean="0"/>
              <a:t>Container </a:t>
            </a:r>
            <a:r>
              <a:rPr lang="en-IN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628801"/>
            <a:ext cx="8008082" cy="46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Netdata</a:t>
            </a:r>
            <a:r>
              <a:rPr lang="en-GB" dirty="0" smtClean="0"/>
              <a:t> </a:t>
            </a:r>
            <a:r>
              <a:rPr lang="en-IN" dirty="0"/>
              <a:t>Dashboard</a:t>
            </a:r>
            <a:r>
              <a:rPr lang="en-GB" dirty="0" smtClean="0"/>
              <a:t>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628801"/>
            <a:ext cx="7807253" cy="4695800"/>
          </a:xfrm>
        </p:spPr>
      </p:pic>
    </p:spTree>
    <p:extLst>
      <p:ext uri="{BB962C8B-B14F-4D97-AF65-F5344CB8AC3E}">
        <p14:creationId xmlns:p14="http://schemas.microsoft.com/office/powerpoint/2010/main" val="182749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GB" dirty="0" smtClean="0"/>
              <a:t>Monitored Metrics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96092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268760"/>
            <a:ext cx="7807253" cy="5055841"/>
          </a:xfrm>
        </p:spPr>
      </p:pic>
    </p:spTree>
    <p:extLst>
      <p:ext uri="{BB962C8B-B14F-4D97-AF65-F5344CB8AC3E}">
        <p14:creationId xmlns:p14="http://schemas.microsoft.com/office/powerpoint/2010/main" val="188891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/>
          <a:lstStyle/>
          <a:p>
            <a:r>
              <a:rPr lang="en-GB" dirty="0" smtClean="0"/>
              <a:t>CPU Utilization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185297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Memory Usage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113915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GB" dirty="0" smtClean="0"/>
              <a:t>Disk I/O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862737"/>
            <a:ext cx="7936074" cy="4461863"/>
          </a:xfrm>
        </p:spPr>
      </p:pic>
    </p:spTree>
    <p:extLst>
      <p:ext uri="{BB962C8B-B14F-4D97-AF65-F5344CB8AC3E}">
        <p14:creationId xmlns:p14="http://schemas.microsoft.com/office/powerpoint/2010/main" val="174575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4096"/>
          </a:xfrm>
        </p:spPr>
        <p:txBody>
          <a:bodyPr>
            <a:normAutofit/>
          </a:bodyPr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en-IN" b="1" dirty="0"/>
              <a:t>Objective</a:t>
            </a:r>
          </a:p>
          <a:p>
            <a:r>
              <a:rPr lang="en-IN" b="1" dirty="0"/>
              <a:t>Tools </a:t>
            </a:r>
          </a:p>
          <a:p>
            <a:r>
              <a:rPr lang="en-IN" b="1" dirty="0"/>
              <a:t>Implementation Steps</a:t>
            </a:r>
          </a:p>
          <a:p>
            <a:r>
              <a:rPr lang="en-IN" b="1" dirty="0" smtClean="0"/>
              <a:t>Install </a:t>
            </a:r>
            <a:r>
              <a:rPr lang="en-IN" b="1" dirty="0" err="1"/>
              <a:t>Docker</a:t>
            </a:r>
            <a:endParaRPr lang="en-IN" b="1" dirty="0"/>
          </a:p>
          <a:p>
            <a:r>
              <a:rPr lang="en-IN" b="1" dirty="0"/>
              <a:t>Deploy </a:t>
            </a:r>
            <a:r>
              <a:rPr lang="en-IN" b="1" dirty="0" err="1"/>
              <a:t>Netdata</a:t>
            </a:r>
            <a:r>
              <a:rPr lang="en-IN" b="1" dirty="0"/>
              <a:t> with </a:t>
            </a:r>
            <a:r>
              <a:rPr lang="en-IN" b="1" dirty="0" err="1"/>
              <a:t>Docker</a:t>
            </a:r>
            <a:endParaRPr lang="en-IN" b="1" dirty="0"/>
          </a:p>
          <a:p>
            <a:r>
              <a:rPr lang="en-IN" b="1" dirty="0"/>
              <a:t>Access </a:t>
            </a:r>
            <a:r>
              <a:rPr lang="en-IN" b="1" dirty="0" err="1"/>
              <a:t>Netdata</a:t>
            </a:r>
            <a:r>
              <a:rPr lang="en-IN" b="1" dirty="0"/>
              <a:t> Dashboard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GB" b="1" dirty="0" smtClean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1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r>
              <a:rPr lang="en-GB" dirty="0" smtClean="0"/>
              <a:t> 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Successfully deployed </a:t>
            </a:r>
            <a:r>
              <a:rPr lang="en-GB" dirty="0" err="1"/>
              <a:t>Netdata</a:t>
            </a:r>
            <a:r>
              <a:rPr lang="en-GB" dirty="0"/>
              <a:t> on an Ubuntu EC2 instance. Verified real-time monitoring of CPU, memory, disk I/O, and </a:t>
            </a:r>
            <a:r>
              <a:rPr lang="en-GB" dirty="0" err="1"/>
              <a:t>Docker</a:t>
            </a:r>
            <a:r>
              <a:rPr lang="en-GB" dirty="0"/>
              <a:t> metrics through the web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2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9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512168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>INTRODUCTION</a:t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/>
              <a:t/>
            </a:r>
            <a:br>
              <a:rPr lang="en-IN" sz="4800" b="1" dirty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/>
              <a:t/>
            </a:r>
            <a:br>
              <a:rPr lang="en-IN" sz="4800" b="1" dirty="0"/>
            </a:br>
            <a:r>
              <a:rPr lang="en-IN" sz="4800" b="1" dirty="0" smtClean="0"/>
              <a:t>OBJECTIVE</a:t>
            </a:r>
            <a:br>
              <a:rPr lang="en-IN" sz="4800" b="1" dirty="0" smtClean="0"/>
            </a:b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Deployed </a:t>
            </a:r>
            <a:r>
              <a:rPr lang="en-GB" dirty="0" err="1"/>
              <a:t>Netdata</a:t>
            </a:r>
            <a:r>
              <a:rPr lang="en-GB" dirty="0"/>
              <a:t>, a lightweight, open-source monitoring tool, on an AWS EC2 instance running Ubuntu 22.04 to monitor system and application performance metrics. Documented the process for submission as part of a </a:t>
            </a:r>
            <a:r>
              <a:rPr lang="en-GB" dirty="0" err="1"/>
              <a:t>DevOps</a:t>
            </a:r>
            <a:r>
              <a:rPr lang="en-GB" dirty="0"/>
              <a:t> internship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064896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 </a:t>
            </a:r>
            <a:br>
              <a:rPr lang="en-IN" b="1" dirty="0"/>
            </a:br>
            <a:r>
              <a:rPr lang="en-IN" b="1" dirty="0" smtClean="0"/>
              <a:t>TOOLS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r>
              <a:rPr lang="en-IN" sz="3200" b="1" dirty="0" smtClean="0"/>
              <a:t>AWS </a:t>
            </a:r>
            <a:r>
              <a:rPr lang="en-IN" sz="3200" b="1" dirty="0"/>
              <a:t>EC2</a:t>
            </a:r>
            <a:r>
              <a:rPr lang="en-IN" sz="3200" dirty="0"/>
              <a:t>: Ubuntu 22.04 LTS (t2.micro)</a:t>
            </a:r>
          </a:p>
          <a:p>
            <a:r>
              <a:rPr lang="en-IN" sz="3200" b="1" dirty="0" err="1"/>
              <a:t>Docker</a:t>
            </a:r>
            <a:r>
              <a:rPr lang="en-IN" sz="3200" dirty="0"/>
              <a:t>: Container runtime for deploying </a:t>
            </a:r>
            <a:r>
              <a:rPr lang="en-IN" sz="3200" dirty="0" err="1"/>
              <a:t>Netdata</a:t>
            </a:r>
            <a:endParaRPr lang="en-IN" sz="3200" dirty="0"/>
          </a:p>
          <a:p>
            <a:r>
              <a:rPr lang="en-IN" sz="3200" b="1" dirty="0" err="1"/>
              <a:t>Netdata</a:t>
            </a:r>
            <a:r>
              <a:rPr lang="en-IN" sz="3200" dirty="0"/>
              <a:t>: Real-time performance monitoring tool</a:t>
            </a:r>
          </a:p>
          <a:p>
            <a:r>
              <a:rPr lang="en-IN" sz="3200" b="1" dirty="0" err="1"/>
              <a:t>GitHub</a:t>
            </a:r>
            <a:r>
              <a:rPr lang="en-IN" sz="3200" dirty="0"/>
              <a:t>: Repository for logs and documentation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31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5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Implementation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 🚀 Launch EC2 Instance</a:t>
            </a:r>
          </a:p>
          <a:p>
            <a:r>
              <a:rPr lang="en-IN" dirty="0"/>
              <a:t>Created an </a:t>
            </a:r>
            <a:r>
              <a:rPr lang="en-IN" b="1" dirty="0"/>
              <a:t>Ubuntu 22.04 LTS</a:t>
            </a:r>
            <a:r>
              <a:rPr lang="en-IN" dirty="0"/>
              <a:t> instance.</a:t>
            </a:r>
          </a:p>
          <a:p>
            <a:r>
              <a:rPr lang="en-IN" dirty="0"/>
              <a:t>Security group configuration:</a:t>
            </a:r>
          </a:p>
          <a:p>
            <a:pPr lvl="1"/>
            <a:r>
              <a:rPr lang="en-IN" dirty="0"/>
              <a:t>Port </a:t>
            </a:r>
            <a:r>
              <a:rPr lang="en-IN" b="1" dirty="0"/>
              <a:t>22</a:t>
            </a:r>
            <a:r>
              <a:rPr lang="en-IN" dirty="0"/>
              <a:t> – SSH</a:t>
            </a:r>
          </a:p>
          <a:p>
            <a:pPr lvl="1"/>
            <a:r>
              <a:rPr lang="en-IN" dirty="0"/>
              <a:t>Port </a:t>
            </a:r>
            <a:r>
              <a:rPr lang="en-IN" b="1" dirty="0"/>
              <a:t>80</a:t>
            </a:r>
            <a:r>
              <a:rPr lang="en-IN" dirty="0"/>
              <a:t> – HTTP</a:t>
            </a:r>
          </a:p>
          <a:p>
            <a:pPr lvl="1"/>
            <a:r>
              <a:rPr lang="en-IN" dirty="0"/>
              <a:t>Port </a:t>
            </a:r>
            <a:r>
              <a:rPr lang="en-IN" b="1" dirty="0"/>
              <a:t>19999</a:t>
            </a:r>
            <a:r>
              <a:rPr lang="en-IN" dirty="0"/>
              <a:t> – </a:t>
            </a:r>
            <a:r>
              <a:rPr lang="en-IN" dirty="0" err="1"/>
              <a:t>Netdata</a:t>
            </a:r>
            <a:r>
              <a:rPr lang="en-IN" dirty="0"/>
              <a:t> Dashboard</a:t>
            </a:r>
          </a:p>
          <a:p>
            <a:r>
              <a:rPr lang="en-IN" dirty="0"/>
              <a:t>Connected via SSH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ssh</a:t>
            </a:r>
            <a:r>
              <a:rPr lang="en-IN" dirty="0" smtClean="0"/>
              <a:t> </a:t>
            </a:r>
            <a:r>
              <a:rPr lang="en-IN" dirty="0"/>
              <a:t>-i task7-key.pem </a:t>
            </a:r>
            <a:r>
              <a:rPr lang="en-IN" dirty="0" err="1"/>
              <a:t>ubuntu@public-ip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Creating an Amazon EC2 instance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628801"/>
            <a:ext cx="8080091" cy="4695800"/>
          </a:xfrm>
        </p:spPr>
      </p:pic>
    </p:spTree>
    <p:extLst>
      <p:ext uri="{BB962C8B-B14F-4D97-AF65-F5344CB8AC3E}">
        <p14:creationId xmlns:p14="http://schemas.microsoft.com/office/powerpoint/2010/main" val="24696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Security Groups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52164" cy="4695800"/>
          </a:xfrm>
        </p:spPr>
      </p:pic>
    </p:spTree>
    <p:extLst>
      <p:ext uri="{BB962C8B-B14F-4D97-AF65-F5344CB8AC3E}">
        <p14:creationId xmlns:p14="http://schemas.microsoft.com/office/powerpoint/2010/main" val="394369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632848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Connected via SSH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196753"/>
            <a:ext cx="7807253" cy="5127848"/>
          </a:xfrm>
        </p:spPr>
      </p:pic>
    </p:spTree>
    <p:extLst>
      <p:ext uri="{BB962C8B-B14F-4D97-AF65-F5344CB8AC3E}">
        <p14:creationId xmlns:p14="http://schemas.microsoft.com/office/powerpoint/2010/main" val="394954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8092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2. Installed </a:t>
            </a:r>
            <a:r>
              <a:rPr lang="en-IN" b="1" dirty="0" err="1"/>
              <a:t>Docker</a:t>
            </a:r>
            <a:endParaRPr lang="en-IN" b="1" dirty="0"/>
          </a:p>
          <a:p>
            <a:r>
              <a:rPr lang="en-IN" dirty="0"/>
              <a:t>Update system</a:t>
            </a:r>
          </a:p>
          <a:p>
            <a:pPr marL="0" indent="0">
              <a:buNone/>
            </a:pPr>
            <a:r>
              <a:rPr lang="en-IN" dirty="0" smtClean="0"/>
              <a:t> 	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/>
              <a:t>apt update &amp;&amp; </a:t>
            </a:r>
            <a:r>
              <a:rPr lang="en-IN" dirty="0" err="1"/>
              <a:t>sudo</a:t>
            </a:r>
            <a:r>
              <a:rPr lang="en-IN" dirty="0"/>
              <a:t> apt upgrade -y </a:t>
            </a:r>
          </a:p>
          <a:p>
            <a:r>
              <a:rPr lang="en-IN" dirty="0"/>
              <a:t>Install </a:t>
            </a:r>
            <a:r>
              <a:rPr lang="en-IN" dirty="0" err="1"/>
              <a:t>Docker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/>
              <a:t>apt install -y docker.io </a:t>
            </a:r>
          </a:p>
          <a:p>
            <a:r>
              <a:rPr lang="en-IN" dirty="0"/>
              <a:t>Start and enable </a:t>
            </a:r>
            <a:r>
              <a:rPr lang="en-IN" dirty="0" err="1"/>
              <a:t>Docker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	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docker</a:t>
            </a:r>
            <a:r>
              <a:rPr lang="en-IN" dirty="0"/>
              <a:t> &amp;&amp;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docker</a:t>
            </a:r>
            <a:r>
              <a:rPr lang="en-IN" dirty="0"/>
              <a:t> </a:t>
            </a:r>
          </a:p>
          <a:p>
            <a:r>
              <a:rPr lang="en-IN" dirty="0"/>
              <a:t>Add user to </a:t>
            </a:r>
            <a:r>
              <a:rPr lang="en-IN" dirty="0" err="1"/>
              <a:t>Docker</a:t>
            </a:r>
            <a:r>
              <a:rPr lang="en-IN" dirty="0"/>
              <a:t> group</a:t>
            </a:r>
          </a:p>
          <a:p>
            <a:pPr marL="0" indent="0">
              <a:buNone/>
            </a:pPr>
            <a:r>
              <a:rPr lang="en-IN" dirty="0" smtClean="0"/>
              <a:t>    	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usermod</a:t>
            </a:r>
            <a:r>
              <a:rPr lang="en-IN" dirty="0"/>
              <a:t> -</a:t>
            </a:r>
            <a:r>
              <a:rPr lang="en-IN" dirty="0" err="1"/>
              <a:t>aG</a:t>
            </a:r>
            <a:r>
              <a:rPr lang="en-IN" dirty="0"/>
              <a:t>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ubuntu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3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9229</TotalTime>
  <Words>167</Words>
  <Application>Microsoft Office PowerPoint</Application>
  <PresentationFormat>On-screen Show (4:3)</PresentationFormat>
  <Paragraphs>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Elevate-Labs Devops PROJECT</vt:lpstr>
      <vt:lpstr>CONTENTS</vt:lpstr>
      <vt:lpstr>              INTRODUCTION                   OBJECTIVE </vt:lpstr>
      <vt:lpstr>     TOOLS</vt:lpstr>
      <vt:lpstr>Implementation Steps</vt:lpstr>
      <vt:lpstr> Creating an Amazon EC2 instance </vt:lpstr>
      <vt:lpstr>Security Groups</vt:lpstr>
      <vt:lpstr> Connected via SSH </vt:lpstr>
      <vt:lpstr>PowerPoint Presentation</vt:lpstr>
      <vt:lpstr>Docker status</vt:lpstr>
      <vt:lpstr>PowerPoint Presentation</vt:lpstr>
      <vt:lpstr>Deployed Netdata </vt:lpstr>
      <vt:lpstr>Container status</vt:lpstr>
      <vt:lpstr>Netdata Dashboard </vt:lpstr>
      <vt:lpstr>Monitored Metrics</vt:lpstr>
      <vt:lpstr>PowerPoint Presentation</vt:lpstr>
      <vt:lpstr>CPU Utilization</vt:lpstr>
      <vt:lpstr>     Memory Usage</vt:lpstr>
      <vt:lpstr>Disk I/O</vt:lpstr>
      <vt:lpstr> 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62</cp:revision>
  <dcterms:created xsi:type="dcterms:W3CDTF">2024-01-19T08:14:55Z</dcterms:created>
  <dcterms:modified xsi:type="dcterms:W3CDTF">2025-06-09T13:24:48Z</dcterms:modified>
</cp:coreProperties>
</file>