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7" r:id="rId4"/>
    <p:sldId id="274" r:id="rId5"/>
    <p:sldId id="275" r:id="rId6"/>
    <p:sldId id="276" r:id="rId7"/>
    <p:sldId id="277" r:id="rId8"/>
    <p:sldId id="258" r:id="rId9"/>
    <p:sldId id="259" r:id="rId10"/>
    <p:sldId id="260" r:id="rId11"/>
    <p:sldId id="261" r:id="rId12"/>
    <p:sldId id="263" r:id="rId13"/>
    <p:sldId id="262" r:id="rId14"/>
    <p:sldId id="270" r:id="rId15"/>
    <p:sldId id="264" r:id="rId16"/>
    <p:sldId id="265" r:id="rId17"/>
    <p:sldId id="266" r:id="rId18"/>
    <p:sldId id="268" r:id="rId19"/>
    <p:sldId id="269" r:id="rId20"/>
    <p:sldId id="271" r:id="rId21"/>
    <p:sldId id="272" r:id="rId22"/>
    <p:sldId id="278"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A8082-30AE-4C56-BF9E-83836B798405}" type="datetimeFigureOut">
              <a:rPr lang="en-US" smtClean="0"/>
              <a:t>11/17/2016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287AD-FD69-4B82-8D8C-A247686B7E0E}" type="slidenum">
              <a:rPr lang="en-US" smtClean="0"/>
              <a:t>‹#›</a:t>
            </a:fld>
            <a:endParaRPr lang="en-US"/>
          </a:p>
        </p:txBody>
      </p:sp>
    </p:spTree>
    <p:extLst>
      <p:ext uri="{BB962C8B-B14F-4D97-AF65-F5344CB8AC3E}">
        <p14:creationId xmlns:p14="http://schemas.microsoft.com/office/powerpoint/2010/main" val="317038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5287AD-FD69-4B82-8D8C-A247686B7E0E}" type="slidenum">
              <a:rPr lang="en-US" smtClean="0"/>
              <a:t>5</a:t>
            </a:fld>
            <a:endParaRPr lang="en-US"/>
          </a:p>
        </p:txBody>
      </p:sp>
    </p:spTree>
    <p:extLst>
      <p:ext uri="{BB962C8B-B14F-4D97-AF65-F5344CB8AC3E}">
        <p14:creationId xmlns:p14="http://schemas.microsoft.com/office/powerpoint/2010/main" val="2458733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11/17/2016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5 </a:t>
            </a:r>
            <a:r>
              <a:rPr lang="mr-IN" dirty="0"/>
              <a:t>–</a:t>
            </a:r>
            <a:r>
              <a:rPr lang="en-US" dirty="0"/>
              <a:t> GPS MESSENGER</a:t>
            </a:r>
          </a:p>
        </p:txBody>
      </p:sp>
      <p:sp>
        <p:nvSpPr>
          <p:cNvPr id="3" name="Subtitle 2"/>
          <p:cNvSpPr>
            <a:spLocks noGrp="1"/>
          </p:cNvSpPr>
          <p:nvPr>
            <p:ph type="subTitle" idx="1"/>
          </p:nvPr>
        </p:nvSpPr>
        <p:spPr/>
        <p:txBody>
          <a:bodyPr/>
          <a:lstStyle/>
          <a:p>
            <a:r>
              <a:rPr lang="en-US" dirty="0"/>
              <a:t>CSC 4360 </a:t>
            </a:r>
            <a:r>
              <a:rPr lang="mr-IN" dirty="0"/>
              <a:t>–</a:t>
            </a:r>
            <a:r>
              <a:rPr lang="en-US" dirty="0"/>
              <a:t> Mobile App Development</a:t>
            </a:r>
          </a:p>
          <a:p>
            <a:endParaRPr lang="en-US" dirty="0"/>
          </a:p>
          <a:p>
            <a:pPr algn="l"/>
            <a:r>
              <a:rPr lang="en-US" dirty="0"/>
              <a:t>Members: Fergus Kelley, </a:t>
            </a:r>
            <a:r>
              <a:rPr lang="en-US" dirty="0" err="1"/>
              <a:t>Mothibalaji</a:t>
            </a:r>
            <a:r>
              <a:rPr lang="en-US" dirty="0"/>
              <a:t> </a:t>
            </a:r>
            <a:r>
              <a:rPr lang="en-US" dirty="0" err="1"/>
              <a:t>Srinivasan</a:t>
            </a:r>
            <a:r>
              <a:rPr lang="en-US" dirty="0"/>
              <a:t>, </a:t>
            </a:r>
            <a:r>
              <a:rPr lang="en-US" dirty="0" err="1"/>
              <a:t>Ankush</a:t>
            </a:r>
            <a:r>
              <a:rPr lang="en-US" dirty="0"/>
              <a:t> </a:t>
            </a:r>
            <a:r>
              <a:rPr lang="en-US" dirty="0" err="1"/>
              <a:t>Chauhan</a:t>
            </a:r>
            <a:r>
              <a:rPr lang="en-US" dirty="0"/>
              <a:t>, </a:t>
            </a:r>
            <a:r>
              <a:rPr lang="en-US" dirty="0" err="1"/>
              <a:t>Swetha</a:t>
            </a:r>
            <a:r>
              <a:rPr lang="en-US" dirty="0"/>
              <a:t> </a:t>
            </a:r>
            <a:r>
              <a:rPr lang="en-US" dirty="0" err="1"/>
              <a:t>Paka</a:t>
            </a:r>
            <a:r>
              <a:rPr lang="en-US" dirty="0"/>
              <a:t>, William Tyler McClain</a:t>
            </a:r>
          </a:p>
        </p:txBody>
      </p:sp>
      <p:pic>
        <p:nvPicPr>
          <p:cNvPr id="6" name="Picture 5" descr="GPSMessengerlogo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551590"/>
            <a:ext cx="4365370" cy="4365370"/>
          </a:xfrm>
          <a:prstGeom prst="rect">
            <a:avLst/>
          </a:prstGeom>
        </p:spPr>
      </p:pic>
    </p:spTree>
    <p:extLst>
      <p:ext uri="{BB962C8B-B14F-4D97-AF65-F5344CB8AC3E}">
        <p14:creationId xmlns:p14="http://schemas.microsoft.com/office/powerpoint/2010/main" val="129672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Continued</a:t>
            </a:r>
          </a:p>
        </p:txBody>
      </p:sp>
      <p:sp>
        <p:nvSpPr>
          <p:cNvPr id="3" name="Content Placeholder 2"/>
          <p:cNvSpPr>
            <a:spLocks noGrp="1"/>
          </p:cNvSpPr>
          <p:nvPr>
            <p:ph idx="1"/>
          </p:nvPr>
        </p:nvSpPr>
        <p:spPr/>
        <p:txBody>
          <a:bodyPr>
            <a:normAutofit fontScale="77500" lnSpcReduction="20000"/>
          </a:bodyPr>
          <a:lstStyle/>
          <a:p>
            <a:r>
              <a:rPr lang="en-US" b="1" dirty="0"/>
              <a:t>Story 5 Scenario: </a:t>
            </a:r>
            <a:r>
              <a:rPr lang="en-US" dirty="0"/>
              <a:t>Restaurant leaves daily specials </a:t>
            </a:r>
          </a:p>
          <a:p>
            <a:r>
              <a:rPr lang="en-US" dirty="0"/>
              <a:t>As a Restaurant Owner, I want this app to leave daily specials for the customers so that, people using this app people can view the specials without stopping by in person. Whenever there is a change in specials menu option it should be updated in handy. In addition to that the app should allow me to post additional offers for nearby school students at specific hours. </a:t>
            </a:r>
          </a:p>
          <a:p>
            <a:r>
              <a:rPr lang="en-US" b="1" dirty="0"/>
              <a:t>Story 6 Scenario</a:t>
            </a:r>
            <a:r>
              <a:rPr lang="en-US" dirty="0"/>
              <a:t>: Store with a sale or special offer </a:t>
            </a:r>
          </a:p>
          <a:p>
            <a:r>
              <a:rPr lang="en-US" dirty="0"/>
              <a:t>As a Store Owner, I know when the business brings more people during festive seasons, but to increase my sales on normal days I want to use this app to give a FLASH sales where it will be completely unannounced and if users pass by near the store they should know about the sale and they can make use of it. This should benefit the user and attracts user based on the surprise offers during surprise hours </a:t>
            </a:r>
          </a:p>
        </p:txBody>
      </p:sp>
    </p:spTree>
    <p:extLst>
      <p:ext uri="{BB962C8B-B14F-4D97-AF65-F5344CB8AC3E}">
        <p14:creationId xmlns:p14="http://schemas.microsoft.com/office/powerpoint/2010/main" val="206418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Continued</a:t>
            </a:r>
          </a:p>
        </p:txBody>
      </p:sp>
      <p:sp>
        <p:nvSpPr>
          <p:cNvPr id="3" name="Content Placeholder 2"/>
          <p:cNvSpPr>
            <a:spLocks noGrp="1"/>
          </p:cNvSpPr>
          <p:nvPr>
            <p:ph idx="1"/>
          </p:nvPr>
        </p:nvSpPr>
        <p:spPr/>
        <p:txBody>
          <a:bodyPr>
            <a:normAutofit fontScale="92500"/>
          </a:bodyPr>
          <a:lstStyle/>
          <a:p>
            <a:r>
              <a:rPr lang="en-US" b="1" dirty="0"/>
              <a:t>Story 7 Scenario: </a:t>
            </a:r>
            <a:r>
              <a:rPr lang="en-US" dirty="0"/>
              <a:t>Leave Traffic/Construction information. </a:t>
            </a:r>
          </a:p>
          <a:p>
            <a:r>
              <a:rPr lang="en-US" dirty="0"/>
              <a:t>As a rider, I need to know the information of the ongoing traffic, if the road is being blocked or diverted due to construction. So that I will be able to not waste my time driving through heavy traffic and taking too many diversions in reaching my destination. </a:t>
            </a:r>
          </a:p>
          <a:p>
            <a:r>
              <a:rPr lang="en-US" b="1" dirty="0"/>
              <a:t>Story 8 Scenario: </a:t>
            </a:r>
            <a:r>
              <a:rPr lang="en-US" dirty="0"/>
              <a:t>Leaving a review at a restaurant </a:t>
            </a:r>
          </a:p>
          <a:p>
            <a:r>
              <a:rPr lang="en-US" dirty="0"/>
              <a:t>As a customer, I would like to visit restaurants around the city, taste different dishes in the restaurants and finally write a review about the restaurant using the app so that is would be helpful for the people in choosing the restaurants better. </a:t>
            </a:r>
          </a:p>
        </p:txBody>
      </p:sp>
    </p:spTree>
    <p:extLst>
      <p:ext uri="{BB962C8B-B14F-4D97-AF65-F5344CB8AC3E}">
        <p14:creationId xmlns:p14="http://schemas.microsoft.com/office/powerpoint/2010/main" val="313828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Continued</a:t>
            </a:r>
          </a:p>
        </p:txBody>
      </p:sp>
      <p:sp>
        <p:nvSpPr>
          <p:cNvPr id="3" name="Content Placeholder 2"/>
          <p:cNvSpPr>
            <a:spLocks noGrp="1"/>
          </p:cNvSpPr>
          <p:nvPr>
            <p:ph idx="1"/>
          </p:nvPr>
        </p:nvSpPr>
        <p:spPr/>
        <p:txBody>
          <a:bodyPr>
            <a:normAutofit fontScale="92500" lnSpcReduction="20000"/>
          </a:bodyPr>
          <a:lstStyle/>
          <a:p>
            <a:r>
              <a:rPr lang="en-US" b="1" dirty="0"/>
              <a:t>Story 9 Scenario: </a:t>
            </a:r>
            <a:r>
              <a:rPr lang="en-US" dirty="0"/>
              <a:t>Tagging a path or shortcut</a:t>
            </a:r>
          </a:p>
          <a:p>
            <a:r>
              <a:rPr lang="en-US" dirty="0"/>
              <a:t>As an avid traveler, I want to drop a series of beacon markers on map to preserve found paths or shortcuts while traveling around then classifying them for your one trip and storing them in a time series. Later these markers can be realized to form an interpolated path of the steps taken in your travel history.</a:t>
            </a:r>
          </a:p>
          <a:p>
            <a:r>
              <a:rPr lang="en-US" b="1"/>
              <a:t>Story 10 </a:t>
            </a:r>
            <a:r>
              <a:rPr lang="en-US" b="1" dirty="0"/>
              <a:t>Scenario: </a:t>
            </a:r>
            <a:r>
              <a:rPr lang="en-US" dirty="0"/>
              <a:t>Leaving a URL containing information at a location</a:t>
            </a:r>
          </a:p>
          <a:p>
            <a:r>
              <a:rPr lang="en-US" dirty="0"/>
              <a:t>As an event organizer, I want my guests to find information using Web URLs which can be for checking-in, parking, etc. using contextual location based URL, saving their time would reduce their hassles at a new place. </a:t>
            </a:r>
          </a:p>
          <a:p>
            <a:endParaRPr lang="en-US" dirty="0"/>
          </a:p>
        </p:txBody>
      </p:sp>
    </p:spTree>
    <p:extLst>
      <p:ext uri="{BB962C8B-B14F-4D97-AF65-F5344CB8AC3E}">
        <p14:creationId xmlns:p14="http://schemas.microsoft.com/office/powerpoint/2010/main" val="406493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585537"/>
          </a:xfrm>
        </p:spPr>
        <p:txBody>
          <a:bodyPr/>
          <a:lstStyle/>
          <a:p>
            <a:r>
              <a:rPr lang="en-US" dirty="0"/>
              <a:t>Flow Chart</a:t>
            </a:r>
          </a:p>
        </p:txBody>
      </p:sp>
      <p:pic>
        <p:nvPicPr>
          <p:cNvPr id="8" name="Content Placeholder 7" descr="Screen Shot 2016-11-17 at 9.25.47 AM.png"/>
          <p:cNvPicPr>
            <a:picLocks noGrp="1" noChangeAspect="1"/>
          </p:cNvPicPr>
          <p:nvPr>
            <p:ph idx="1"/>
          </p:nvPr>
        </p:nvPicPr>
        <p:blipFill>
          <a:blip r:embed="rId2" cstate="email">
            <a:extLst>
              <a:ext uri="{28A0092B-C50C-407E-A947-70E740481C1C}">
                <a14:useLocalDpi xmlns:a14="http://schemas.microsoft.com/office/drawing/2010/main" val="0"/>
              </a:ext>
            </a:extLst>
          </a:blip>
          <a:srcRect l="-5654" r="-5654"/>
          <a:stretch>
            <a:fillRect/>
          </a:stretch>
        </p:blipFill>
        <p:spPr>
          <a:xfrm>
            <a:off x="-389384" y="1180148"/>
            <a:ext cx="9921182" cy="5505768"/>
          </a:xfrm>
        </p:spPr>
      </p:pic>
    </p:spTree>
    <p:extLst>
      <p:ext uri="{BB962C8B-B14F-4D97-AF65-F5344CB8AC3E}">
        <p14:creationId xmlns:p14="http://schemas.microsoft.com/office/powerpoint/2010/main" val="18227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Story Board</a:t>
            </a:r>
          </a:p>
        </p:txBody>
      </p:sp>
      <p:sp>
        <p:nvSpPr>
          <p:cNvPr id="3" name="Content Placeholder 2"/>
          <p:cNvSpPr>
            <a:spLocks noGrp="1"/>
          </p:cNvSpPr>
          <p:nvPr>
            <p:ph idx="1"/>
          </p:nvPr>
        </p:nvSpPr>
        <p:spPr/>
        <p:txBody>
          <a:bodyPr/>
          <a:lstStyle/>
          <a:p>
            <a:r>
              <a:rPr lang="en-US" dirty="0"/>
              <a:t>How the app was originally envisioned to work</a:t>
            </a:r>
          </a:p>
        </p:txBody>
      </p:sp>
      <p:pic>
        <p:nvPicPr>
          <p:cNvPr id="4" name="Picture 3" descr="pin.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55293" y="2637083"/>
            <a:ext cx="3559298" cy="3559298"/>
          </a:xfrm>
          <a:prstGeom prst="rect">
            <a:avLst/>
          </a:prstGeom>
        </p:spPr>
      </p:pic>
    </p:spTree>
    <p:extLst>
      <p:ext uri="{BB962C8B-B14F-4D97-AF65-F5344CB8AC3E}">
        <p14:creationId xmlns:p14="http://schemas.microsoft.com/office/powerpoint/2010/main" val="32400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051636" cy="1044388"/>
          </a:xfrm>
        </p:spPr>
        <p:txBody>
          <a:bodyPr/>
          <a:lstStyle/>
          <a:p>
            <a:pPr algn="r"/>
            <a:r>
              <a:rPr lang="en-US" dirty="0"/>
              <a:t>Login Activity</a:t>
            </a:r>
          </a:p>
        </p:txBody>
      </p:sp>
      <p:sp>
        <p:nvSpPr>
          <p:cNvPr id="7" name="Rectangle 6"/>
          <p:cNvSpPr/>
          <p:nvPr/>
        </p:nvSpPr>
        <p:spPr>
          <a:xfrm>
            <a:off x="4669822" y="1828800"/>
            <a:ext cx="3693127" cy="4247317"/>
          </a:xfrm>
          <a:prstGeom prst="rect">
            <a:avLst/>
          </a:prstGeom>
        </p:spPr>
        <p:txBody>
          <a:bodyPr wrap="square">
            <a:spAutoFit/>
          </a:bodyPr>
          <a:lstStyle/>
          <a:p>
            <a:r>
              <a:rPr lang="en-US" dirty="0">
                <a:solidFill>
                  <a:schemeClr val="bg1"/>
                </a:solidFill>
              </a:rPr>
              <a:t>If the user has an account, entering in the correct credentials and hitting the LOGIN button will display the map activity.</a:t>
            </a:r>
          </a:p>
          <a:p>
            <a:endParaRPr lang="en-US" dirty="0">
              <a:solidFill>
                <a:schemeClr val="bg1"/>
              </a:solidFill>
            </a:endParaRPr>
          </a:p>
          <a:p>
            <a:r>
              <a:rPr lang="en-US" dirty="0">
                <a:solidFill>
                  <a:schemeClr val="bg1"/>
                </a:solidFill>
              </a:rPr>
              <a:t>Entering incorrect credentials will result in an error message being displayed above the LOGIN button.</a:t>
            </a:r>
          </a:p>
          <a:p>
            <a:endParaRPr lang="en-US" dirty="0">
              <a:solidFill>
                <a:schemeClr val="bg1"/>
              </a:solidFill>
            </a:endParaRPr>
          </a:p>
          <a:p>
            <a:r>
              <a:rPr lang="en-US" dirty="0">
                <a:solidFill>
                  <a:schemeClr val="bg1"/>
                </a:solidFill>
              </a:rPr>
              <a:t>If the user doesn’t have an account, hitting the CREATE NEW ACCOUNT button with display the create new account activity.</a:t>
            </a:r>
          </a:p>
        </p:txBody>
      </p:sp>
      <p:pic>
        <p:nvPicPr>
          <p:cNvPr id="8" name="Picture 7"/>
          <p:cNvPicPr/>
          <p:nvPr/>
        </p:nvPicPr>
        <p:blipFill>
          <a:blip r:embed="rId2" cstate="email">
            <a:extLst>
              <a:ext uri="{28A0092B-C50C-407E-A947-70E740481C1C}">
                <a14:useLocalDpi xmlns:a14="http://schemas.microsoft.com/office/drawing/2010/main" val="0"/>
              </a:ext>
            </a:extLst>
          </a:blip>
          <a:stretch>
            <a:fillRect/>
          </a:stretch>
        </p:blipFill>
        <p:spPr>
          <a:xfrm>
            <a:off x="779464" y="511126"/>
            <a:ext cx="3329305" cy="5943600"/>
          </a:xfrm>
          <a:prstGeom prst="rect">
            <a:avLst/>
          </a:prstGeom>
        </p:spPr>
      </p:pic>
    </p:spTree>
    <p:extLst>
      <p:ext uri="{BB962C8B-B14F-4D97-AF65-F5344CB8AC3E}">
        <p14:creationId xmlns:p14="http://schemas.microsoft.com/office/powerpoint/2010/main" val="163851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7" cy="1044388"/>
          </a:xfrm>
        </p:spPr>
        <p:txBody>
          <a:bodyPr/>
          <a:lstStyle/>
          <a:p>
            <a:pPr algn="r"/>
            <a:r>
              <a:rPr lang="en-US" sz="2800" dirty="0"/>
              <a:t>Create Account Activity</a:t>
            </a:r>
          </a:p>
        </p:txBody>
      </p:sp>
      <p:sp>
        <p:nvSpPr>
          <p:cNvPr id="7" name="Rectangle 6"/>
          <p:cNvSpPr/>
          <p:nvPr/>
        </p:nvSpPr>
        <p:spPr>
          <a:xfrm>
            <a:off x="4669822" y="1828800"/>
            <a:ext cx="3693127" cy="3693319"/>
          </a:xfrm>
          <a:prstGeom prst="rect">
            <a:avLst/>
          </a:prstGeom>
        </p:spPr>
        <p:txBody>
          <a:bodyPr wrap="square">
            <a:spAutoFit/>
          </a:bodyPr>
          <a:lstStyle/>
          <a:p>
            <a:r>
              <a:rPr lang="en-US" dirty="0">
                <a:solidFill>
                  <a:srgbClr val="FFFFFF"/>
                </a:solidFill>
              </a:rPr>
              <a:t>The user can enter in the information for a new account.</a:t>
            </a:r>
          </a:p>
          <a:p>
            <a:endParaRPr lang="en-US" dirty="0">
              <a:solidFill>
                <a:srgbClr val="FFFFFF"/>
              </a:solidFill>
            </a:endParaRPr>
          </a:p>
          <a:p>
            <a:r>
              <a:rPr lang="en-US" dirty="0">
                <a:solidFill>
                  <a:srgbClr val="FFFFFF"/>
                </a:solidFill>
              </a:rPr>
              <a:t>If the username already exists or the password fields do not match, an error message will be displayed above the CREATE button.</a:t>
            </a:r>
          </a:p>
          <a:p>
            <a:endParaRPr lang="en-US" dirty="0">
              <a:solidFill>
                <a:srgbClr val="FFFFFF"/>
              </a:solidFill>
            </a:endParaRPr>
          </a:p>
          <a:p>
            <a:r>
              <a:rPr lang="en-US" dirty="0">
                <a:solidFill>
                  <a:srgbClr val="FFFFFF"/>
                </a:solidFill>
              </a:rPr>
              <a:t>If the new account credentials are valid, hitting the CREATE button will display the map activity </a:t>
            </a:r>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785720" y="517330"/>
            <a:ext cx="3329305" cy="5943600"/>
          </a:xfrm>
          <a:prstGeom prst="rect">
            <a:avLst/>
          </a:prstGeom>
        </p:spPr>
      </p:pic>
    </p:spTree>
    <p:extLst>
      <p:ext uri="{BB962C8B-B14F-4D97-AF65-F5344CB8AC3E}">
        <p14:creationId xmlns:p14="http://schemas.microsoft.com/office/powerpoint/2010/main" val="2466417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6610145" cy="1044388"/>
          </a:xfrm>
        </p:spPr>
        <p:txBody>
          <a:bodyPr/>
          <a:lstStyle/>
          <a:p>
            <a:pPr algn="r"/>
            <a:r>
              <a:rPr lang="en-US" dirty="0"/>
              <a:t>Map Activity</a:t>
            </a:r>
          </a:p>
        </p:txBody>
      </p:sp>
      <p:sp>
        <p:nvSpPr>
          <p:cNvPr id="7" name="Rectangle 6"/>
          <p:cNvSpPr/>
          <p:nvPr/>
        </p:nvSpPr>
        <p:spPr>
          <a:xfrm>
            <a:off x="4669822" y="1828800"/>
            <a:ext cx="3693127" cy="4524316"/>
          </a:xfrm>
          <a:prstGeom prst="rect">
            <a:avLst/>
          </a:prstGeom>
        </p:spPr>
        <p:txBody>
          <a:bodyPr wrap="square">
            <a:spAutoFit/>
          </a:bodyPr>
          <a:lstStyle/>
          <a:p>
            <a:r>
              <a:rPr lang="en-US" dirty="0">
                <a:solidFill>
                  <a:srgbClr val="FFFFFF"/>
                </a:solidFill>
              </a:rPr>
              <a:t>This is the main screen of the app.</a:t>
            </a:r>
          </a:p>
          <a:p>
            <a:endParaRPr lang="en-US" dirty="0">
              <a:solidFill>
                <a:srgbClr val="FFFFFF"/>
              </a:solidFill>
            </a:endParaRPr>
          </a:p>
          <a:p>
            <a:r>
              <a:rPr lang="en-US" dirty="0">
                <a:solidFill>
                  <a:srgbClr val="FFFFFF"/>
                </a:solidFill>
              </a:rPr>
              <a:t>Messages left by previous users are displayed as pins on the map.</a:t>
            </a:r>
          </a:p>
          <a:p>
            <a:r>
              <a:rPr lang="en-US" dirty="0">
                <a:solidFill>
                  <a:srgbClr val="FFFFFF"/>
                </a:solidFill>
              </a:rPr>
              <a:t>The user can drag around the map and pinch to zoom.</a:t>
            </a:r>
          </a:p>
          <a:p>
            <a:endParaRPr lang="en-US" dirty="0">
              <a:solidFill>
                <a:srgbClr val="FFFFFF"/>
              </a:solidFill>
            </a:endParaRPr>
          </a:p>
          <a:p>
            <a:r>
              <a:rPr lang="en-US" dirty="0">
                <a:solidFill>
                  <a:srgbClr val="FFFFFF"/>
                </a:solidFill>
              </a:rPr>
              <a:t>Tapping a pin will re-center the map and display the message at that location.</a:t>
            </a:r>
          </a:p>
          <a:p>
            <a:endParaRPr lang="en-US" dirty="0">
              <a:solidFill>
                <a:srgbClr val="FFFFFF"/>
              </a:solidFill>
            </a:endParaRPr>
          </a:p>
          <a:p>
            <a:r>
              <a:rPr lang="en-US" dirty="0">
                <a:solidFill>
                  <a:srgbClr val="FFFFFF"/>
                </a:solidFill>
              </a:rPr>
              <a:t>Tapping the + button will allow the user to write a message and leave it at his or her current location.</a:t>
            </a:r>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785719" y="509277"/>
            <a:ext cx="3329305" cy="5943600"/>
          </a:xfrm>
          <a:prstGeom prst="rect">
            <a:avLst/>
          </a:prstGeom>
        </p:spPr>
      </p:pic>
    </p:spTree>
    <p:extLst>
      <p:ext uri="{BB962C8B-B14F-4D97-AF65-F5344CB8AC3E}">
        <p14:creationId xmlns:p14="http://schemas.microsoft.com/office/powerpoint/2010/main" val="42459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5" cy="1044388"/>
          </a:xfrm>
        </p:spPr>
        <p:txBody>
          <a:bodyPr/>
          <a:lstStyle/>
          <a:p>
            <a:pPr algn="r"/>
            <a:r>
              <a:rPr lang="en-US" dirty="0"/>
              <a:t>Display A Message</a:t>
            </a:r>
          </a:p>
        </p:txBody>
      </p:sp>
      <p:sp>
        <p:nvSpPr>
          <p:cNvPr id="7" name="Rectangle 6"/>
          <p:cNvSpPr/>
          <p:nvPr/>
        </p:nvSpPr>
        <p:spPr>
          <a:xfrm>
            <a:off x="4669822" y="1533764"/>
            <a:ext cx="3693127" cy="5078314"/>
          </a:xfrm>
          <a:prstGeom prst="rect">
            <a:avLst/>
          </a:prstGeom>
        </p:spPr>
        <p:txBody>
          <a:bodyPr wrap="square">
            <a:spAutoFit/>
          </a:bodyPr>
          <a:lstStyle/>
          <a:p>
            <a:r>
              <a:rPr lang="en-US" dirty="0">
                <a:solidFill>
                  <a:srgbClr val="FFFFFF"/>
                </a:solidFill>
              </a:rPr>
              <a:t>Tapping a pin on the map activity will re-center the map to that location.</a:t>
            </a:r>
          </a:p>
          <a:p>
            <a:endParaRPr lang="en-US" dirty="0">
              <a:solidFill>
                <a:srgbClr val="FFFFFF"/>
              </a:solidFill>
            </a:endParaRPr>
          </a:p>
          <a:p>
            <a:r>
              <a:rPr lang="en-US" dirty="0">
                <a:solidFill>
                  <a:srgbClr val="FFFFFF"/>
                </a:solidFill>
              </a:rPr>
              <a:t>The displayed message appears in a box above that pin.</a:t>
            </a:r>
          </a:p>
          <a:p>
            <a:endParaRPr lang="en-US" dirty="0">
              <a:solidFill>
                <a:srgbClr val="FFFFFF"/>
              </a:solidFill>
            </a:endParaRPr>
          </a:p>
          <a:p>
            <a:r>
              <a:rPr lang="en-US" dirty="0">
                <a:solidFill>
                  <a:srgbClr val="FFFFFF"/>
                </a:solidFill>
              </a:rPr>
              <a:t>The username of the person who posted the message is displayed in the lower right of the box.</a:t>
            </a:r>
          </a:p>
          <a:p>
            <a:endParaRPr lang="en-US" dirty="0">
              <a:solidFill>
                <a:srgbClr val="FFFFFF"/>
              </a:solidFill>
            </a:endParaRPr>
          </a:p>
          <a:p>
            <a:r>
              <a:rPr lang="en-US" dirty="0">
                <a:solidFill>
                  <a:srgbClr val="FFFFFF"/>
                </a:solidFill>
              </a:rPr>
              <a:t>The + button for writing new messages is hidden while displaying an existing message.</a:t>
            </a:r>
          </a:p>
          <a:p>
            <a:endParaRPr lang="en-US" dirty="0">
              <a:solidFill>
                <a:srgbClr val="FFFFFF"/>
              </a:solidFill>
            </a:endParaRPr>
          </a:p>
          <a:p>
            <a:r>
              <a:rPr lang="en-US" dirty="0">
                <a:solidFill>
                  <a:srgbClr val="FFFFFF"/>
                </a:solidFill>
              </a:rPr>
              <a:t>Tapping or swiping anywhere outside the box will close the message.</a:t>
            </a:r>
          </a:p>
        </p:txBody>
      </p:sp>
      <p:pic>
        <p:nvPicPr>
          <p:cNvPr id="6" name="Picture 5"/>
          <p:cNvPicPr/>
          <p:nvPr/>
        </p:nvPicPr>
        <p:blipFill>
          <a:blip r:embed="rId2" cstate="email">
            <a:extLst>
              <a:ext uri="{28A0092B-C50C-407E-A947-70E740481C1C}">
                <a14:useLocalDpi xmlns:a14="http://schemas.microsoft.com/office/drawing/2010/main" val="0"/>
              </a:ext>
            </a:extLst>
          </a:blip>
          <a:stretch>
            <a:fillRect/>
          </a:stretch>
        </p:blipFill>
        <p:spPr>
          <a:xfrm>
            <a:off x="785720" y="517328"/>
            <a:ext cx="3329305" cy="5943600"/>
          </a:xfrm>
          <a:prstGeom prst="rect">
            <a:avLst/>
          </a:prstGeom>
        </p:spPr>
      </p:pic>
    </p:spTree>
    <p:extLst>
      <p:ext uri="{BB962C8B-B14F-4D97-AF65-F5344CB8AC3E}">
        <p14:creationId xmlns:p14="http://schemas.microsoft.com/office/powerpoint/2010/main" val="67139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4" y="381000"/>
            <a:ext cx="7583485" cy="1044388"/>
          </a:xfrm>
        </p:spPr>
        <p:txBody>
          <a:bodyPr/>
          <a:lstStyle/>
          <a:p>
            <a:pPr algn="r"/>
            <a:r>
              <a:rPr lang="en-US" dirty="0"/>
              <a:t>Write A Message</a:t>
            </a:r>
          </a:p>
        </p:txBody>
      </p:sp>
      <p:sp>
        <p:nvSpPr>
          <p:cNvPr id="7" name="Rectangle 6"/>
          <p:cNvSpPr/>
          <p:nvPr/>
        </p:nvSpPr>
        <p:spPr>
          <a:xfrm>
            <a:off x="4669822" y="1700524"/>
            <a:ext cx="3693127" cy="4524316"/>
          </a:xfrm>
          <a:prstGeom prst="rect">
            <a:avLst/>
          </a:prstGeom>
        </p:spPr>
        <p:txBody>
          <a:bodyPr wrap="square">
            <a:spAutoFit/>
          </a:bodyPr>
          <a:lstStyle/>
          <a:p>
            <a:r>
              <a:rPr lang="en-US" dirty="0">
                <a:solidFill>
                  <a:srgbClr val="FFFFFF"/>
                </a:solidFill>
              </a:rPr>
              <a:t>Tapping the + button on the map activity will allow the user to leave a message at the current location of the device.</a:t>
            </a:r>
          </a:p>
          <a:p>
            <a:endParaRPr lang="en-US" dirty="0">
              <a:solidFill>
                <a:srgbClr val="FFFFFF"/>
              </a:solidFill>
            </a:endParaRPr>
          </a:p>
          <a:p>
            <a:r>
              <a:rPr lang="en-US" dirty="0">
                <a:solidFill>
                  <a:srgbClr val="FFFFFF"/>
                </a:solidFill>
              </a:rPr>
              <a:t>A box appears with an editable text field along with the device’s onscreen keyboard.</a:t>
            </a:r>
          </a:p>
          <a:p>
            <a:endParaRPr lang="en-US" dirty="0">
              <a:solidFill>
                <a:srgbClr val="FFFFFF"/>
              </a:solidFill>
            </a:endParaRPr>
          </a:p>
          <a:p>
            <a:r>
              <a:rPr lang="en-US" dirty="0">
                <a:solidFill>
                  <a:srgbClr val="FFFFFF"/>
                </a:solidFill>
              </a:rPr>
              <a:t>Once the user finishes entering the message, tapping the POST button will make the box disappear and close the onscreen keyboard. A new pin will appear on the map containing the new message.</a:t>
            </a:r>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779464" y="517327"/>
            <a:ext cx="3329305" cy="5943600"/>
          </a:xfrm>
          <a:prstGeom prst="rect">
            <a:avLst/>
          </a:prstGeom>
        </p:spPr>
      </p:pic>
    </p:spTree>
    <p:extLst>
      <p:ext uri="{BB962C8B-B14F-4D97-AF65-F5344CB8AC3E}">
        <p14:creationId xmlns:p14="http://schemas.microsoft.com/office/powerpoint/2010/main" val="424133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PSMessengerlogo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64864" y="0"/>
            <a:ext cx="5279136" cy="5279136"/>
          </a:xfrm>
          <a:prstGeom prst="rect">
            <a:avLst/>
          </a:prstGeom>
        </p:spPr>
      </p:pic>
      <p:sp>
        <p:nvSpPr>
          <p:cNvPr id="2" name="Title 1"/>
          <p:cNvSpPr>
            <a:spLocks noGrp="1"/>
          </p:cNvSpPr>
          <p:nvPr>
            <p:ph type="title"/>
          </p:nvPr>
        </p:nvSpPr>
        <p:spPr/>
        <p:txBody>
          <a:bodyPr/>
          <a:lstStyle/>
          <a:p>
            <a:r>
              <a:rPr lang="en-US" dirty="0"/>
              <a:t>GPS MESSENGER</a:t>
            </a:r>
          </a:p>
        </p:txBody>
      </p:sp>
      <p:sp>
        <p:nvSpPr>
          <p:cNvPr id="3" name="Content Placeholder 2"/>
          <p:cNvSpPr>
            <a:spLocks noGrp="1"/>
          </p:cNvSpPr>
          <p:nvPr>
            <p:ph idx="1"/>
          </p:nvPr>
        </p:nvSpPr>
        <p:spPr/>
        <p:txBody>
          <a:bodyPr/>
          <a:lstStyle/>
          <a:p>
            <a:r>
              <a:rPr lang="en-US" dirty="0"/>
              <a:t>Our application is a location based messaging service. It allows users to leave and view messages based on their position.</a:t>
            </a:r>
          </a:p>
          <a:p>
            <a:r>
              <a:rPr lang="en-US" dirty="0"/>
              <a:t>It is a simple way to share information about the area you are in, or learn from those who have been here before.</a:t>
            </a:r>
          </a:p>
          <a:p>
            <a:r>
              <a:rPr lang="en-US" dirty="0"/>
              <a:t>We envision it used in many ways, both by average users and by businesses. </a:t>
            </a:r>
          </a:p>
        </p:txBody>
      </p:sp>
    </p:spTree>
    <p:extLst>
      <p:ext uri="{BB962C8B-B14F-4D97-AF65-F5344CB8AC3E}">
        <p14:creationId xmlns:p14="http://schemas.microsoft.com/office/powerpoint/2010/main" val="2003554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dirty="0"/>
              <a:t>How the app actually works</a:t>
            </a:r>
          </a:p>
        </p:txBody>
      </p:sp>
      <p:pic>
        <p:nvPicPr>
          <p:cNvPr id="4" name="Picture 3" descr="GPSMessengerlogo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99366" y="1578864"/>
            <a:ext cx="5279136" cy="5279136"/>
          </a:xfrm>
          <a:prstGeom prst="rect">
            <a:avLst/>
          </a:prstGeom>
        </p:spPr>
      </p:pic>
    </p:spTree>
    <p:extLst>
      <p:ext uri="{BB962C8B-B14F-4D97-AF65-F5344CB8AC3E}">
        <p14:creationId xmlns:p14="http://schemas.microsoft.com/office/powerpoint/2010/main" val="170330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a:t>
            </a:r>
          </a:p>
        </p:txBody>
      </p:sp>
      <p:sp>
        <p:nvSpPr>
          <p:cNvPr id="3" name="Content Placeholder 2"/>
          <p:cNvSpPr>
            <a:spLocks noGrp="1"/>
          </p:cNvSpPr>
          <p:nvPr>
            <p:ph idx="1"/>
          </p:nvPr>
        </p:nvSpPr>
        <p:spPr>
          <a:xfrm>
            <a:off x="779464" y="1828800"/>
            <a:ext cx="7583486" cy="4208930"/>
          </a:xfrm>
        </p:spPr>
        <p:txBody>
          <a:bodyPr>
            <a:normAutofit/>
          </a:bodyPr>
          <a:lstStyle/>
          <a:p>
            <a:r>
              <a:rPr lang="en-US" dirty="0"/>
              <a:t>Privacy Settings</a:t>
            </a:r>
          </a:p>
          <a:p>
            <a:pPr marL="0" indent="0">
              <a:buNone/>
            </a:pPr>
            <a:r>
              <a:rPr lang="en-US" dirty="0"/>
              <a:t>-Allow messages to be set as private, public, or for a specific group.</a:t>
            </a:r>
          </a:p>
          <a:p>
            <a:r>
              <a:rPr lang="en-US" dirty="0"/>
              <a:t>Groups</a:t>
            </a:r>
          </a:p>
          <a:p>
            <a:pPr marL="0" indent="0">
              <a:buNone/>
            </a:pPr>
            <a:r>
              <a:rPr lang="en-US" dirty="0"/>
              <a:t>-Allow users to form groups based on need for work, school or other activities.</a:t>
            </a:r>
          </a:p>
          <a:p>
            <a:r>
              <a:rPr lang="en-US" dirty="0"/>
              <a:t>Timed Messages</a:t>
            </a:r>
          </a:p>
          <a:p>
            <a:pPr marL="0" indent="0">
              <a:buNone/>
            </a:pPr>
            <a:r>
              <a:rPr lang="en-US" dirty="0"/>
              <a:t>-Messages expire in a given amount of time.</a:t>
            </a:r>
          </a:p>
          <a:p>
            <a:pPr marL="0" indent="0">
              <a:buNone/>
            </a:pPr>
            <a:endParaRPr lang="en-US" dirty="0"/>
          </a:p>
        </p:txBody>
      </p:sp>
      <p:pic>
        <p:nvPicPr>
          <p:cNvPr id="4" name="Picture 3" descr="GPSMessengerlogo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99606" y="-163706"/>
            <a:ext cx="3178188" cy="3178188"/>
          </a:xfrm>
          <a:prstGeom prst="rect">
            <a:avLst/>
          </a:prstGeom>
        </p:spPr>
      </p:pic>
    </p:spTree>
    <p:extLst>
      <p:ext uri="{BB962C8B-B14F-4D97-AF65-F5344CB8AC3E}">
        <p14:creationId xmlns:p14="http://schemas.microsoft.com/office/powerpoint/2010/main" val="297622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continued</a:t>
            </a:r>
          </a:p>
        </p:txBody>
      </p:sp>
      <p:sp>
        <p:nvSpPr>
          <p:cNvPr id="4" name="Content Placeholder 3"/>
          <p:cNvSpPr>
            <a:spLocks noGrp="1"/>
          </p:cNvSpPr>
          <p:nvPr>
            <p:ph idx="1"/>
          </p:nvPr>
        </p:nvSpPr>
        <p:spPr>
          <a:xfrm>
            <a:off x="779463" y="1828800"/>
            <a:ext cx="7583487" cy="3529171"/>
          </a:xfrm>
          <a:prstGeom prst="rect">
            <a:avLst/>
          </a:prstGeom>
        </p:spPr>
        <p:txBody>
          <a:bodyPr wrap="square">
            <a:spAutoFit/>
          </a:bodyPr>
          <a:lstStyle/>
          <a:p>
            <a:r>
              <a:rPr lang="en-US" sz="2000" dirty="0">
                <a:solidFill>
                  <a:schemeClr val="bg1"/>
                </a:solidFill>
              </a:rPr>
              <a:t>Messages Snap to location</a:t>
            </a:r>
          </a:p>
          <a:p>
            <a:pPr marL="0" indent="0">
              <a:buNone/>
            </a:pPr>
            <a:r>
              <a:rPr lang="en-US" sz="2000" dirty="0">
                <a:solidFill>
                  <a:schemeClr val="bg1"/>
                </a:solidFill>
              </a:rPr>
              <a:t>-All messages in an area will be brought together and displayed together</a:t>
            </a:r>
          </a:p>
          <a:p>
            <a:r>
              <a:rPr lang="en-US" sz="2000" dirty="0">
                <a:solidFill>
                  <a:schemeClr val="bg1"/>
                </a:solidFill>
              </a:rPr>
              <a:t>Message Ranking</a:t>
            </a:r>
          </a:p>
          <a:p>
            <a:pPr marL="0" indent="0">
              <a:buNone/>
            </a:pPr>
            <a:r>
              <a:rPr lang="en-US" sz="2000" dirty="0">
                <a:solidFill>
                  <a:schemeClr val="bg1"/>
                </a:solidFill>
              </a:rPr>
              <a:t>-Users rank the value of messages for display hierarchy </a:t>
            </a:r>
          </a:p>
          <a:p>
            <a:r>
              <a:rPr lang="en-US" sz="2000" dirty="0">
                <a:solidFill>
                  <a:schemeClr val="bg1"/>
                </a:solidFill>
              </a:rPr>
              <a:t>Message Ranking</a:t>
            </a:r>
          </a:p>
          <a:p>
            <a:pPr marL="0" indent="0">
              <a:buNone/>
            </a:pPr>
            <a:r>
              <a:rPr lang="en-US" sz="2000" dirty="0">
                <a:solidFill>
                  <a:schemeClr val="bg1"/>
                </a:solidFill>
              </a:rPr>
              <a:t>-Users rank the value of messages for display hierarchy </a:t>
            </a:r>
          </a:p>
        </p:txBody>
      </p:sp>
    </p:spTree>
    <p:extLst>
      <p:ext uri="{BB962C8B-B14F-4D97-AF65-F5344CB8AC3E}">
        <p14:creationId xmlns:p14="http://schemas.microsoft.com/office/powerpoint/2010/main" val="329311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From the team behind GPS Messenger</a:t>
            </a:r>
          </a:p>
        </p:txBody>
      </p:sp>
      <p:pic>
        <p:nvPicPr>
          <p:cNvPr id="4" name="Picture 3" descr="pin.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55293" y="2637083"/>
            <a:ext cx="3559298" cy="3559298"/>
          </a:xfrm>
          <a:prstGeom prst="rect">
            <a:avLst/>
          </a:prstGeom>
        </p:spPr>
      </p:pic>
    </p:spTree>
    <p:extLst>
      <p:ext uri="{BB962C8B-B14F-4D97-AF65-F5344CB8AC3E}">
        <p14:creationId xmlns:p14="http://schemas.microsoft.com/office/powerpoint/2010/main" val="40566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Process</a:t>
            </a:r>
          </a:p>
        </p:txBody>
      </p:sp>
      <p:sp>
        <p:nvSpPr>
          <p:cNvPr id="3" name="Content Placeholder 2"/>
          <p:cNvSpPr>
            <a:spLocks noGrp="1"/>
          </p:cNvSpPr>
          <p:nvPr>
            <p:ph idx="1"/>
          </p:nvPr>
        </p:nvSpPr>
        <p:spPr/>
        <p:txBody>
          <a:bodyPr/>
          <a:lstStyle/>
          <a:p>
            <a:r>
              <a:rPr lang="en-US" dirty="0"/>
              <a:t>User Stories:</a:t>
            </a:r>
          </a:p>
          <a:p>
            <a:r>
              <a:rPr lang="en-US" dirty="0"/>
              <a:t>Envisioning how the app will be utilized by users.</a:t>
            </a:r>
          </a:p>
          <a:p>
            <a:r>
              <a:rPr lang="en-US" dirty="0"/>
              <a:t>Flow Chart:</a:t>
            </a:r>
          </a:p>
          <a:p>
            <a:r>
              <a:rPr lang="en-US" dirty="0"/>
              <a:t>A diagram showing how users will navigate through the app.</a:t>
            </a:r>
          </a:p>
          <a:p>
            <a:r>
              <a:rPr lang="en-US" dirty="0"/>
              <a:t>Story Boarding:</a:t>
            </a:r>
          </a:p>
          <a:p>
            <a:r>
              <a:rPr lang="en-US" dirty="0"/>
              <a:t>Creating a mockup of how walking through the app will look once completed.</a:t>
            </a:r>
          </a:p>
        </p:txBody>
      </p:sp>
    </p:spTree>
    <p:extLst>
      <p:ext uri="{BB962C8B-B14F-4D97-AF65-F5344CB8AC3E}">
        <p14:creationId xmlns:p14="http://schemas.microsoft.com/office/powerpoint/2010/main" val="55257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normAutofit fontScale="85000" lnSpcReduction="20000"/>
          </a:bodyPr>
          <a:lstStyle/>
          <a:p>
            <a:r>
              <a:rPr lang="en-US" dirty="0"/>
              <a:t>Android Studio</a:t>
            </a:r>
          </a:p>
          <a:p>
            <a:pPr marL="0" indent="0">
              <a:buNone/>
            </a:pPr>
            <a:r>
              <a:rPr lang="en-US" dirty="0"/>
              <a:t>    -IDE</a:t>
            </a:r>
          </a:p>
          <a:p>
            <a:endParaRPr lang="en-US" dirty="0"/>
          </a:p>
          <a:p>
            <a:r>
              <a:rPr lang="en-US" dirty="0"/>
              <a:t>Firebase</a:t>
            </a:r>
          </a:p>
          <a:p>
            <a:pPr marL="0" indent="0">
              <a:buNone/>
            </a:pPr>
            <a:r>
              <a:rPr lang="en-US" dirty="0"/>
              <a:t>    -cloud database</a:t>
            </a:r>
          </a:p>
          <a:p>
            <a:pPr marL="0" indent="0">
              <a:buNone/>
            </a:pPr>
            <a:r>
              <a:rPr lang="en-US" dirty="0"/>
              <a:t>    -authentication </a:t>
            </a:r>
          </a:p>
          <a:p>
            <a:endParaRPr lang="en-US" dirty="0"/>
          </a:p>
          <a:p>
            <a:r>
              <a:rPr lang="en-US" dirty="0"/>
              <a:t>Slack</a:t>
            </a:r>
          </a:p>
          <a:p>
            <a:pPr marL="0" indent="0">
              <a:buNone/>
            </a:pPr>
            <a:r>
              <a:rPr lang="en-US" dirty="0"/>
              <a:t>    - communication</a:t>
            </a:r>
          </a:p>
        </p:txBody>
      </p:sp>
      <p:pic>
        <p:nvPicPr>
          <p:cNvPr id="4" name="Picture 3" descr="Slack CMYK.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79343" y="5170710"/>
            <a:ext cx="3396524" cy="972640"/>
          </a:xfrm>
          <a:prstGeom prst="rect">
            <a:avLst/>
          </a:prstGeom>
        </p:spPr>
      </p:pic>
      <p:pic>
        <p:nvPicPr>
          <p:cNvPr id="6" name="Picture 5" descr="image0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1303" y="2604033"/>
            <a:ext cx="5206162" cy="2668158"/>
          </a:xfrm>
          <a:prstGeom prst="rect">
            <a:avLst/>
          </a:prstGeom>
        </p:spPr>
      </p:pic>
      <p:pic>
        <p:nvPicPr>
          <p:cNvPr id="7" name="Picture 6" descr="android-studio-logo.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41191" y="1771744"/>
            <a:ext cx="2934676" cy="1253928"/>
          </a:xfrm>
          <a:prstGeom prst="rect">
            <a:avLst/>
          </a:prstGeom>
        </p:spPr>
      </p:pic>
    </p:spTree>
    <p:extLst>
      <p:ext uri="{BB962C8B-B14F-4D97-AF65-F5344CB8AC3E}">
        <p14:creationId xmlns:p14="http://schemas.microsoft.com/office/powerpoint/2010/main" val="344938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pic>
        <p:nvPicPr>
          <p:cNvPr id="3" name="Picture 2"/>
          <p:cNvPicPr>
            <a:picLocks noChangeAspect="1"/>
          </p:cNvPicPr>
          <p:nvPr/>
        </p:nvPicPr>
        <p:blipFill rotWithShape="1">
          <a:blip r:embed="rId3"/>
          <a:srcRect t="4139" b="5560"/>
          <a:stretch/>
        </p:blipFill>
        <p:spPr>
          <a:xfrm>
            <a:off x="510759" y="1575582"/>
            <a:ext cx="8126010" cy="4346916"/>
          </a:xfrm>
          <a:prstGeom prst="rect">
            <a:avLst/>
          </a:prstGeom>
        </p:spPr>
      </p:pic>
    </p:spTree>
    <p:extLst>
      <p:ext uri="{BB962C8B-B14F-4D97-AF65-F5344CB8AC3E}">
        <p14:creationId xmlns:p14="http://schemas.microsoft.com/office/powerpoint/2010/main" val="18050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Realtime</a:t>
            </a:r>
            <a:r>
              <a:rPr lang="en-US" dirty="0"/>
              <a:t> Database</a:t>
            </a:r>
          </a:p>
        </p:txBody>
      </p:sp>
      <p:pic>
        <p:nvPicPr>
          <p:cNvPr id="5" name="Content Placeholder 4"/>
          <p:cNvPicPr>
            <a:picLocks noGrp="1" noChangeAspect="1"/>
          </p:cNvPicPr>
          <p:nvPr>
            <p:ph idx="1"/>
          </p:nvPr>
        </p:nvPicPr>
        <p:blipFill rotWithShape="1">
          <a:blip r:embed="rId2"/>
          <a:srcRect t="2945"/>
          <a:stretch/>
        </p:blipFill>
        <p:spPr>
          <a:xfrm>
            <a:off x="526571" y="1955410"/>
            <a:ext cx="8089269" cy="3824882"/>
          </a:xfrm>
          <a:prstGeom prst="rect">
            <a:avLst/>
          </a:prstGeom>
        </p:spPr>
      </p:pic>
    </p:spTree>
    <p:extLst>
      <p:ext uri="{BB962C8B-B14F-4D97-AF65-F5344CB8AC3E}">
        <p14:creationId xmlns:p14="http://schemas.microsoft.com/office/powerpoint/2010/main" val="145352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Crash Reporting</a:t>
            </a:r>
          </a:p>
        </p:txBody>
      </p:sp>
      <p:pic>
        <p:nvPicPr>
          <p:cNvPr id="4" name="Content Placeholder 3"/>
          <p:cNvPicPr>
            <a:picLocks noGrp="1" noChangeAspect="1"/>
          </p:cNvPicPr>
          <p:nvPr>
            <p:ph idx="1"/>
          </p:nvPr>
        </p:nvPicPr>
        <p:blipFill rotWithShape="1">
          <a:blip r:embed="rId2"/>
          <a:srcRect t="4376" b="7054"/>
          <a:stretch/>
        </p:blipFill>
        <p:spPr>
          <a:xfrm>
            <a:off x="589181" y="1717529"/>
            <a:ext cx="7964049" cy="3965818"/>
          </a:xfrm>
          <a:prstGeom prst="rect">
            <a:avLst/>
          </a:prstGeom>
        </p:spPr>
      </p:pic>
    </p:spTree>
    <p:extLst>
      <p:ext uri="{BB962C8B-B14F-4D97-AF65-F5344CB8AC3E}">
        <p14:creationId xmlns:p14="http://schemas.microsoft.com/office/powerpoint/2010/main" val="162462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a:xfrm>
            <a:off x="779463" y="1552149"/>
            <a:ext cx="7803260" cy="4989969"/>
          </a:xfrm>
        </p:spPr>
        <p:txBody>
          <a:bodyPr>
            <a:normAutofit fontScale="85000" lnSpcReduction="20000"/>
          </a:bodyPr>
          <a:lstStyle/>
          <a:p>
            <a:endParaRPr lang="en-US" dirty="0"/>
          </a:p>
          <a:p>
            <a:r>
              <a:rPr lang="en-US" b="1" dirty="0"/>
              <a:t>Story 1 Scenario</a:t>
            </a:r>
            <a:r>
              <a:rPr lang="en-US" dirty="0"/>
              <a:t>: </a:t>
            </a:r>
          </a:p>
          <a:p>
            <a:r>
              <a:rPr lang="en-US" dirty="0"/>
              <a:t>Create geographic scheduling for events As a conference organizer, I need an easy way for attendees to know what event is happening in each conference room. Using this app, I want to pin a list of events at the geographic location of each room so that all the attendees in a room can easily see the events scheduled for that room and have an easier conference experience. </a:t>
            </a:r>
          </a:p>
          <a:p>
            <a:r>
              <a:rPr lang="en-US" b="1" dirty="0"/>
              <a:t>Story 2 Scenario</a:t>
            </a:r>
            <a:r>
              <a:rPr lang="en-US" dirty="0"/>
              <a:t>: </a:t>
            </a:r>
          </a:p>
          <a:p>
            <a:r>
              <a:rPr lang="en-US" dirty="0"/>
              <a:t>Create a scavenger hunt As a game designer, I need a way to create a scavenger hunt that combines the real world and the virtual world. Using this app, I want players to walk around the real world, solving clues pinned to the virtual map in particular locations. By solving a clue, the players would find the location of the next clue pinned to the app's map and have fun solving a challenge. </a:t>
            </a:r>
          </a:p>
        </p:txBody>
      </p:sp>
    </p:spTree>
    <p:extLst>
      <p:ext uri="{BB962C8B-B14F-4D97-AF65-F5344CB8AC3E}">
        <p14:creationId xmlns:p14="http://schemas.microsoft.com/office/powerpoint/2010/main" val="306003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Continued</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 </a:t>
            </a:r>
            <a:endParaRPr lang="en-US" dirty="0"/>
          </a:p>
          <a:p>
            <a:r>
              <a:rPr lang="en-US" b="1" dirty="0"/>
              <a:t>Story 3 Scenario</a:t>
            </a:r>
            <a:r>
              <a:rPr lang="en-US" dirty="0"/>
              <a:t>: Finding My Lost Car </a:t>
            </a:r>
          </a:p>
          <a:p>
            <a:r>
              <a:rPr lang="en-US" dirty="0"/>
              <a:t>As a driver in a city I often have to park in large parking decks where it is easy to lose my car. I want to be able to leave a message when I park with information on my car’s location at the parking garage. Then when I return to the area where my car is I want to be able to access that message to help me find my car. </a:t>
            </a:r>
            <a:r>
              <a:rPr lang="en-US" b="1" dirty="0"/>
              <a:t> </a:t>
            </a:r>
            <a:endParaRPr lang="en-US" dirty="0"/>
          </a:p>
          <a:p>
            <a:r>
              <a:rPr lang="en-US" b="1" dirty="0"/>
              <a:t>Story 4 Scenario</a:t>
            </a:r>
            <a:r>
              <a:rPr lang="en-US" dirty="0"/>
              <a:t>: Moving My Class Location </a:t>
            </a:r>
          </a:p>
          <a:p>
            <a:r>
              <a:rPr lang="en-US" dirty="0"/>
              <a:t>As a teacher sometimes I move the location of my class for special events that are relevant to the courses I teach. I would like to be able to leave a digital message that is accessible to my students at my normal class location. If they were to accidentally go to our normal classroom they could access my message through their mobile devices. This message would contain the information about where class will be held so that they can still join the rest of the class at the event, and not miss out on important information. </a:t>
            </a:r>
          </a:p>
        </p:txBody>
      </p:sp>
    </p:spTree>
    <p:extLst>
      <p:ext uri="{BB962C8B-B14F-4D97-AF65-F5344CB8AC3E}">
        <p14:creationId xmlns:p14="http://schemas.microsoft.com/office/powerpoint/2010/main" val="2442712918"/>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Revolution.thmx</Template>
  <TotalTime>1043</TotalTime>
  <Words>1406</Words>
  <Application>Microsoft Office PowerPoint</Application>
  <PresentationFormat>On-screen Show (4:3)</PresentationFormat>
  <Paragraphs>114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Trebuchet MS</vt:lpstr>
      <vt:lpstr>Wingdings 2</vt:lpstr>
      <vt:lpstr>Revolution</vt:lpstr>
      <vt:lpstr>TEAM 5 – GPS MESSENGER</vt:lpstr>
      <vt:lpstr>GPS MESSENGER</vt:lpstr>
      <vt:lpstr>Development Process</vt:lpstr>
      <vt:lpstr>Development Tools</vt:lpstr>
      <vt:lpstr>Authentication</vt:lpstr>
      <vt:lpstr>Realtime Database</vt:lpstr>
      <vt:lpstr>Crash Reporting</vt:lpstr>
      <vt:lpstr>User Stories</vt:lpstr>
      <vt:lpstr>User Stories Continued</vt:lpstr>
      <vt:lpstr>User Stories Continued</vt:lpstr>
      <vt:lpstr>User Stories Continued</vt:lpstr>
      <vt:lpstr>User Stories Continued</vt:lpstr>
      <vt:lpstr>Flow Chart</vt:lpstr>
      <vt:lpstr>The Story Board</vt:lpstr>
      <vt:lpstr>Login Activity</vt:lpstr>
      <vt:lpstr>Create Account Activity</vt:lpstr>
      <vt:lpstr>Map Activity</vt:lpstr>
      <vt:lpstr>Display A Message</vt:lpstr>
      <vt:lpstr>Write A Message</vt:lpstr>
      <vt:lpstr>Demonstration</vt:lpstr>
      <vt:lpstr>Version 2</vt:lpstr>
      <vt:lpstr>Version 2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 GPS MESSENGER</dc:title>
  <dc:creator>William Tyler McClain</dc:creator>
  <cp:lastModifiedBy>tanmaya</cp:lastModifiedBy>
  <cp:revision>32</cp:revision>
  <dcterms:created xsi:type="dcterms:W3CDTF">2016-11-16T22:28:24Z</dcterms:created>
  <dcterms:modified xsi:type="dcterms:W3CDTF">2016-11-17T21:45:59Z</dcterms:modified>
</cp:coreProperties>
</file>