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18F0-CCD7-4EB5-9124-1864829A3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976A5-6F7A-4AF6-B558-EFCF52B3B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43869-A8F8-43E1-9F33-42082B00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9BD9-69C0-4427-B146-2DBC36D1BD8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85B3-BA59-4DA5-98BE-5C113726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59F8-AEDA-43AE-9EED-A92CBEC5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1EE-42C1-4F11-AC92-78556B16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7859-3A22-406E-872C-90BA362B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0156F-3747-4F06-BFA4-86F493D59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E0C5-B34E-44F2-8FCD-F8190655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9BD9-69C0-4427-B146-2DBC36D1BD8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8DD3-F76C-4BCA-8E7C-638BFD0C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16D5-A656-46DA-A9D2-25EB056E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1EE-42C1-4F11-AC92-78556B16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C10B-3DD9-4314-822F-876AE12E8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3C8B5-34D7-46F0-B60C-4C20268A1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7642-38CF-43D4-82F0-F7F4AB3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9BD9-69C0-4427-B146-2DBC36D1BD8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20CB7-6ED1-4FD4-B3DB-9C0917E3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D847-4063-4FBB-A970-7DBE861B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1EE-42C1-4F11-AC92-78556B16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7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3F8A-0173-4696-9643-9BBE4FA9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870F-6277-4546-9291-0F2F6D5A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49A7-E7E6-470B-AD18-6E2A65B7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9BD9-69C0-4427-B146-2DBC36D1BD8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B9839-DF1D-495E-AF2F-F3B7E043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D9EB-D825-4D55-B18E-3B4B31D3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1EE-42C1-4F11-AC92-78556B16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C682-D7C1-4D51-9F10-67CF45DE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813BA-BA3A-411A-8B87-664A685BA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71EE-95EF-40C5-A5E2-07A9038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9BD9-69C0-4427-B146-2DBC36D1BD8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874D-0317-4AC5-BF87-DEDD720C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34AB2-82BE-461D-AD60-A7109FC2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1EE-42C1-4F11-AC92-78556B16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8AE5-B5EF-452E-B02C-CCD398A0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4AAB-41BF-45E7-9928-9BC0BAF8D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C15DE-E8E1-46B3-82EC-6C84AC795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3EF5D-BA81-4158-A0A5-F59AEEF9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9BD9-69C0-4427-B146-2DBC36D1BD8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77093-E20A-41F1-9702-D27862CD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2F46D-D109-4A3B-95C5-0C569796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1EE-42C1-4F11-AC92-78556B16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5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D860-B44E-4496-9DFE-F78DAFA7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5339E-0624-4A88-8A58-C7CCD7E98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77641-770E-4658-9D73-D64136942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7FA85-3385-4CAA-B5E0-2115B1256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65D25-5DCF-4E43-8AC6-7A250FF4D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88EC1-524B-40B7-BC16-4891B825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9BD9-69C0-4427-B146-2DBC36D1BD8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CA628-DFBE-4C77-8D5A-A894FAC8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E2508-207A-404D-A433-67C90233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1EE-42C1-4F11-AC92-78556B16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3A91-6805-4A70-AEDB-687098E4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2B8AA-3199-4D06-A0C0-AFE087D3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9BD9-69C0-4427-B146-2DBC36D1BD8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02476-D9D7-4CDE-B348-C72CB756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5AC56-E4B4-478D-B65A-06235779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1EE-42C1-4F11-AC92-78556B16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93407-9FF6-471B-9ACD-4C65B793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9BD9-69C0-4427-B146-2DBC36D1BD8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E78F2-290A-4900-810D-87529C69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ECA4-47B4-47EB-A4AC-6E364A5A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1EE-42C1-4F11-AC92-78556B16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B6EA-F7F8-4030-B05B-3DE2047E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7D4F-80E4-4A7B-807E-8EBDE782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DBA41-3FD1-4E98-A23C-8FA4503F3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80515-3491-4335-9F7C-F2F58F92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9BD9-69C0-4427-B146-2DBC36D1BD8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799F0-DCE5-414E-8CBB-B958F7A9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E180-396B-4A75-9904-C99884BB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1EE-42C1-4F11-AC92-78556B16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0CF2-3325-4516-87D8-90A9BC53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585D9-5396-4BE0-ABB7-DBAE261A6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B1283-A067-4219-A687-9CB2158A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5A58F-B77C-40B5-8D66-0CB8E871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9BD9-69C0-4427-B146-2DBC36D1BD8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81899-6D7E-4825-AB5C-66290CED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D4079-4F96-42F1-AD5E-1E1E7A51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1EE-42C1-4F11-AC92-78556B16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0927D-BA24-4035-9972-FCE0B5DA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F9D7A-8AE2-4FAA-8374-D55B40A7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0B97-97AE-4FAE-ACCC-D89A9BBF0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9BD9-69C0-4427-B146-2DBC36D1BD8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FFC8-DE4B-4C18-8921-49ACD01D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1BED-7EAC-4CB1-9F01-EF41F4AD1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481EE-42C1-4F11-AC92-78556B16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AA77A001-E776-4F20-8297-17DDE8657C91}"/>
              </a:ext>
            </a:extLst>
          </p:cNvPr>
          <p:cNvSpPr/>
          <p:nvPr/>
        </p:nvSpPr>
        <p:spPr>
          <a:xfrm>
            <a:off x="7375842" y="3454500"/>
            <a:ext cx="1259840" cy="10261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C9B83-1DDE-41C1-8D86-4BF7CD57C674}"/>
              </a:ext>
            </a:extLst>
          </p:cNvPr>
          <p:cNvSpPr txBox="1"/>
          <p:nvPr/>
        </p:nvSpPr>
        <p:spPr>
          <a:xfrm>
            <a:off x="7248526" y="590550"/>
            <a:ext cx="4629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1)Create New Project</a:t>
            </a:r>
          </a:p>
          <a:p>
            <a:r>
              <a:rPr lang="en-US" sz="1400" dirty="0"/>
              <a:t>2)Create local(git) Repository</a:t>
            </a:r>
          </a:p>
          <a:p>
            <a:r>
              <a:rPr lang="en-US" sz="1400" dirty="0"/>
              <a:t>3)Add file into Stagging </a:t>
            </a:r>
          </a:p>
          <a:p>
            <a:r>
              <a:rPr lang="en-US" sz="1400" dirty="0"/>
              <a:t>4)Commit Changes into the local Repo</a:t>
            </a:r>
          </a:p>
          <a:p>
            <a:r>
              <a:rPr lang="en-US" sz="1400" dirty="0"/>
              <a:t>5)Push Changes into Master branch Remote Repo (GitHub)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5C277-D375-4F7E-88D0-0B0F3D71105F}"/>
              </a:ext>
            </a:extLst>
          </p:cNvPr>
          <p:cNvSpPr txBox="1"/>
          <p:nvPr/>
        </p:nvSpPr>
        <p:spPr>
          <a:xfrm>
            <a:off x="7105967" y="4590564"/>
            <a:ext cx="22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Lead / Manager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F380C08-55CF-4208-B39E-0DF2502179E8}"/>
              </a:ext>
            </a:extLst>
          </p:cNvPr>
          <p:cNvSpPr/>
          <p:nvPr/>
        </p:nvSpPr>
        <p:spPr>
          <a:xfrm>
            <a:off x="9858375" y="409575"/>
            <a:ext cx="685800" cy="4381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AB05F-94EB-4AE9-B628-B5FF12870DEB}"/>
              </a:ext>
            </a:extLst>
          </p:cNvPr>
          <p:cNvSpPr txBox="1"/>
          <p:nvPr/>
        </p:nvSpPr>
        <p:spPr>
          <a:xfrm>
            <a:off x="4829175" y="2096779"/>
            <a:ext cx="4438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 Send the collaboration Request from GitHub to n-number of Developer.</a:t>
            </a:r>
          </a:p>
          <a:p>
            <a:r>
              <a:rPr lang="en-US" sz="1200" dirty="0"/>
              <a:t>(Hey Team, I create New Project On </a:t>
            </a:r>
            <a:r>
              <a:rPr lang="en-US" sz="1200" dirty="0" err="1"/>
              <a:t>Github</a:t>
            </a:r>
            <a:r>
              <a:rPr lang="en-US" sz="1200" dirty="0"/>
              <a:t> Please go head and clone the remote repo on to the local machine and start working on it 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DC85-7FEC-4F08-9563-87E30CCAF9E1}"/>
              </a:ext>
            </a:extLst>
          </p:cNvPr>
          <p:cNvSpPr/>
          <p:nvPr/>
        </p:nvSpPr>
        <p:spPr>
          <a:xfrm>
            <a:off x="4533900" y="3524250"/>
            <a:ext cx="1562100" cy="923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8F325E1B-7EAC-4D7A-8714-509C2663C3DA}"/>
              </a:ext>
            </a:extLst>
          </p:cNvPr>
          <p:cNvSpPr/>
          <p:nvPr/>
        </p:nvSpPr>
        <p:spPr>
          <a:xfrm>
            <a:off x="1228725" y="2987517"/>
            <a:ext cx="552450" cy="536733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67ACE06-1E2F-4AFF-AFA8-597C535F6EF3}"/>
              </a:ext>
            </a:extLst>
          </p:cNvPr>
          <p:cNvSpPr/>
          <p:nvPr/>
        </p:nvSpPr>
        <p:spPr>
          <a:xfrm>
            <a:off x="1228725" y="3867150"/>
            <a:ext cx="552450" cy="536733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A3E2CDBC-5D7F-4EBF-A334-64B330F02E3A}"/>
              </a:ext>
            </a:extLst>
          </p:cNvPr>
          <p:cNvSpPr/>
          <p:nvPr/>
        </p:nvSpPr>
        <p:spPr>
          <a:xfrm>
            <a:off x="1228725" y="4802267"/>
            <a:ext cx="552450" cy="536733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06478A-DEC7-45C3-96AF-D497AAA969F6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781175" y="3255884"/>
            <a:ext cx="2786697" cy="711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F8BEF0-5E39-40E2-B441-408025EE75F9}"/>
              </a:ext>
            </a:extLst>
          </p:cNvPr>
          <p:cNvCxnSpPr>
            <a:cxnSpLocks/>
          </p:cNvCxnSpPr>
          <p:nvPr/>
        </p:nvCxnSpPr>
        <p:spPr>
          <a:xfrm>
            <a:off x="1747203" y="4142542"/>
            <a:ext cx="27866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D13A4C-4E1C-4ABB-9062-DB70F8BFA654}"/>
              </a:ext>
            </a:extLst>
          </p:cNvPr>
          <p:cNvCxnSpPr>
            <a:cxnSpLocks/>
          </p:cNvCxnSpPr>
          <p:nvPr/>
        </p:nvCxnSpPr>
        <p:spPr>
          <a:xfrm flipV="1">
            <a:off x="1821338" y="4403883"/>
            <a:ext cx="2712562" cy="665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CC5E52-0547-4CC4-84E8-88EAB0F0B8B7}"/>
              </a:ext>
            </a:extLst>
          </p:cNvPr>
          <p:cNvSpPr txBox="1"/>
          <p:nvPr/>
        </p:nvSpPr>
        <p:spPr>
          <a:xfrm>
            <a:off x="314324" y="1244575"/>
            <a:ext cx="409575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/>
              <a:t>Clone Remote Repo on to the Local(git) Machine.</a:t>
            </a:r>
          </a:p>
          <a:p>
            <a:pPr marL="228600" indent="-228600">
              <a:buAutoNum type="arabicParenR"/>
            </a:pPr>
            <a:r>
              <a:rPr lang="en-US" sz="1100" dirty="0"/>
              <a:t>Import Project from git to Workplace.</a:t>
            </a:r>
          </a:p>
          <a:p>
            <a:pPr marL="228600" indent="-228600">
              <a:buAutoNum type="arabicParenR"/>
            </a:pPr>
            <a:r>
              <a:rPr lang="en-US" sz="1100" dirty="0"/>
              <a:t>Create New Branch On Remote Repo.</a:t>
            </a:r>
          </a:p>
          <a:p>
            <a:pPr marL="228600" indent="-228600">
              <a:buFontTx/>
              <a:buAutoNum type="arabicParenR"/>
            </a:pPr>
            <a:r>
              <a:rPr lang="en-US" sz="1100" dirty="0"/>
              <a:t>Add and Modification onto this code.</a:t>
            </a:r>
          </a:p>
          <a:p>
            <a:pPr marL="228600" indent="-228600">
              <a:buAutoNum type="arabicParenR"/>
            </a:pPr>
            <a:r>
              <a:rPr lang="en-US" sz="1100" dirty="0"/>
              <a:t>Add File from Working to stagging </a:t>
            </a:r>
          </a:p>
          <a:p>
            <a:pPr marL="228600" indent="-228600">
              <a:buAutoNum type="arabicParenR"/>
            </a:pPr>
            <a:r>
              <a:rPr lang="en-US" sz="1100" dirty="0"/>
              <a:t>Add commit to the local (git) Machine.</a:t>
            </a:r>
          </a:p>
          <a:p>
            <a:pPr marL="228600" indent="-228600">
              <a:buAutoNum type="arabicParenR"/>
            </a:pPr>
            <a:r>
              <a:rPr lang="en-US" sz="1100" dirty="0"/>
              <a:t>Push the Changes onto the Remote Repo(</a:t>
            </a:r>
            <a:r>
              <a:rPr lang="en-US" sz="1100" dirty="0" err="1"/>
              <a:t>Github</a:t>
            </a:r>
            <a:r>
              <a:rPr lang="en-US" sz="1100" dirty="0"/>
              <a:t>).</a:t>
            </a:r>
          </a:p>
          <a:p>
            <a:pPr marL="228600" indent="-228600">
              <a:buAutoNum type="arabicParenR"/>
            </a:pPr>
            <a:r>
              <a:rPr lang="en-US" sz="1100" dirty="0"/>
              <a:t>Request </a:t>
            </a:r>
            <a:r>
              <a:rPr lang="en-US" sz="1200" b="1" dirty="0"/>
              <a:t>PR </a:t>
            </a:r>
            <a:r>
              <a:rPr lang="en-US" sz="1100" b="1" dirty="0"/>
              <a:t>(Pull Request) </a:t>
            </a:r>
            <a:r>
              <a:rPr lang="en-US" sz="1100" dirty="0"/>
              <a:t>for review the code or changes .</a:t>
            </a:r>
          </a:p>
          <a:p>
            <a:pPr marL="228600" indent="-228600">
              <a:buAutoNum type="arabicParenR"/>
            </a:pPr>
            <a:r>
              <a:rPr lang="en-US" sz="1100" dirty="0"/>
              <a:t>Raise </a:t>
            </a:r>
            <a:r>
              <a:rPr lang="en-US" sz="1100" b="1" dirty="0"/>
              <a:t>PR </a:t>
            </a:r>
            <a:r>
              <a:rPr lang="en-US" sz="1100" dirty="0"/>
              <a:t> for other branches for the code to be in sync.</a:t>
            </a:r>
            <a:endParaRPr lang="en-US" sz="1200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BE2183C1-1311-440A-9D2F-7D1AF5152C2C}"/>
              </a:ext>
            </a:extLst>
          </p:cNvPr>
          <p:cNvSpPr/>
          <p:nvPr/>
        </p:nvSpPr>
        <p:spPr>
          <a:xfrm>
            <a:off x="5753100" y="4634508"/>
            <a:ext cx="685800" cy="4381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803ACA47-1DE5-4F73-98B1-A30898F03C0F}"/>
              </a:ext>
            </a:extLst>
          </p:cNvPr>
          <p:cNvSpPr/>
          <p:nvPr/>
        </p:nvSpPr>
        <p:spPr>
          <a:xfrm>
            <a:off x="1162050" y="718944"/>
            <a:ext cx="685800" cy="4381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9786F-10FA-4F8D-8F5E-2ACEC9730E75}"/>
              </a:ext>
            </a:extLst>
          </p:cNvPr>
          <p:cNvSpPr txBox="1"/>
          <p:nvPr/>
        </p:nvSpPr>
        <p:spPr>
          <a:xfrm rot="842799">
            <a:off x="2890838" y="3313020"/>
            <a:ext cx="10382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Branch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737E19-F0A3-481A-8AFC-707DEBFF953F}"/>
              </a:ext>
            </a:extLst>
          </p:cNvPr>
          <p:cNvSpPr txBox="1"/>
          <p:nvPr/>
        </p:nvSpPr>
        <p:spPr>
          <a:xfrm>
            <a:off x="2371725" y="386715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Branch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69E6FC-880C-4D57-8E97-03D6D80D0B64}"/>
              </a:ext>
            </a:extLst>
          </p:cNvPr>
          <p:cNvSpPr txBox="1"/>
          <p:nvPr/>
        </p:nvSpPr>
        <p:spPr>
          <a:xfrm rot="20823283">
            <a:off x="2362199" y="4448175"/>
            <a:ext cx="104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Branch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31255D-5C7E-4D7E-AA07-6230B5D2DEB8}"/>
              </a:ext>
            </a:extLst>
          </p:cNvPr>
          <p:cNvSpPr txBox="1"/>
          <p:nvPr/>
        </p:nvSpPr>
        <p:spPr>
          <a:xfrm>
            <a:off x="4410074" y="5069800"/>
            <a:ext cx="5619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Reviewing Code</a:t>
            </a:r>
          </a:p>
          <a:p>
            <a:r>
              <a:rPr lang="en-US" sz="1200" dirty="0"/>
              <a:t>1)Changes Required then provide the comments to the Team Member /Developer.</a:t>
            </a:r>
          </a:p>
          <a:p>
            <a:r>
              <a:rPr lang="en-US" sz="1200" dirty="0"/>
              <a:t>2)If Everything is code then provide the Approval for merge the code into Master branch in GitHub. 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6BFA75BE-862E-4C8D-8514-E47D585DAA60}"/>
              </a:ext>
            </a:extLst>
          </p:cNvPr>
          <p:cNvSpPr/>
          <p:nvPr/>
        </p:nvSpPr>
        <p:spPr>
          <a:xfrm>
            <a:off x="5886450" y="1670059"/>
            <a:ext cx="685800" cy="4381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F97274-5E1C-4E24-95BF-0D51CD567BB7}"/>
              </a:ext>
            </a:extLst>
          </p:cNvPr>
          <p:cNvSpPr txBox="1"/>
          <p:nvPr/>
        </p:nvSpPr>
        <p:spPr>
          <a:xfrm>
            <a:off x="952500" y="6200775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Merge the Code with Master Branch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C84D214C-FA0A-44D7-B3F0-072B9FA4755F}"/>
              </a:ext>
            </a:extLst>
          </p:cNvPr>
          <p:cNvSpPr/>
          <p:nvPr/>
        </p:nvSpPr>
        <p:spPr>
          <a:xfrm>
            <a:off x="1781175" y="5774055"/>
            <a:ext cx="685800" cy="4381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DF8D90-B68B-49F3-8023-DDC3C81A61EE}"/>
              </a:ext>
            </a:extLst>
          </p:cNvPr>
          <p:cNvSpPr/>
          <p:nvPr/>
        </p:nvSpPr>
        <p:spPr>
          <a:xfrm>
            <a:off x="8495982" y="6076145"/>
            <a:ext cx="581343" cy="567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DC570-17B1-486E-A1C1-CF028D648F2C}"/>
              </a:ext>
            </a:extLst>
          </p:cNvPr>
          <p:cNvSpPr/>
          <p:nvPr/>
        </p:nvSpPr>
        <p:spPr>
          <a:xfrm>
            <a:off x="9553257" y="5483937"/>
            <a:ext cx="1552575" cy="13849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FA73AB-2FE3-4B91-9774-CB9150A58685}"/>
              </a:ext>
            </a:extLst>
          </p:cNvPr>
          <p:cNvSpPr/>
          <p:nvPr/>
        </p:nvSpPr>
        <p:spPr>
          <a:xfrm>
            <a:off x="9595248" y="5774055"/>
            <a:ext cx="716359" cy="445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80C67F4-5116-466C-9CEF-5635EA89CE15}"/>
              </a:ext>
            </a:extLst>
          </p:cNvPr>
          <p:cNvSpPr/>
          <p:nvPr/>
        </p:nvSpPr>
        <p:spPr>
          <a:xfrm>
            <a:off x="10311608" y="6136847"/>
            <a:ext cx="603012" cy="44577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Approved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69C4A4-4AC2-4FD1-82D4-9CCFA34744DA}"/>
              </a:ext>
            </a:extLst>
          </p:cNvPr>
          <p:cNvSpPr/>
          <p:nvPr/>
        </p:nvSpPr>
        <p:spPr>
          <a:xfrm>
            <a:off x="11577161" y="5983605"/>
            <a:ext cx="581343" cy="56718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967164E-2761-474E-8AAA-D3D10565290B}"/>
              </a:ext>
            </a:extLst>
          </p:cNvPr>
          <p:cNvCxnSpPr>
            <a:cxnSpLocks/>
            <a:stCxn id="38" idx="7"/>
            <a:endCxn id="39" idx="7"/>
          </p:cNvCxnSpPr>
          <p:nvPr/>
        </p:nvCxnSpPr>
        <p:spPr>
          <a:xfrm rot="16200000" flipH="1">
            <a:off x="10335109" y="5710928"/>
            <a:ext cx="362792" cy="619612"/>
          </a:xfrm>
          <a:prstGeom prst="curvedConnector3">
            <a:avLst>
              <a:gd name="adj1" fmla="val -8100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647E231-3359-44CE-9188-925A77E1EDAC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>
          <a:xfrm rot="16200000" flipH="1">
            <a:off x="9868640" y="5986066"/>
            <a:ext cx="362792" cy="699761"/>
          </a:xfrm>
          <a:prstGeom prst="curvedConnector3">
            <a:avLst>
              <a:gd name="adj1" fmla="val 18100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53E248-F046-4512-901D-DC1CADFEC63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9077325" y="6359738"/>
            <a:ext cx="446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A90753-F4D8-4F1A-BDAB-58167B1169EF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1118135" y="6267198"/>
            <a:ext cx="459026" cy="2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BC9E860-CEAD-41AF-85DA-E3EF28CA7F1A}"/>
              </a:ext>
            </a:extLst>
          </p:cNvPr>
          <p:cNvSpPr txBox="1"/>
          <p:nvPr/>
        </p:nvSpPr>
        <p:spPr>
          <a:xfrm>
            <a:off x="7892016" y="6483950"/>
            <a:ext cx="1009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PR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1C65CC-215A-44BC-A3C6-08CB0FE74C27}"/>
              </a:ext>
            </a:extLst>
          </p:cNvPr>
          <p:cNvSpPr txBox="1"/>
          <p:nvPr/>
        </p:nvSpPr>
        <p:spPr>
          <a:xfrm>
            <a:off x="11398290" y="5670061"/>
            <a:ext cx="939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Merge Pull Request</a:t>
            </a:r>
          </a:p>
        </p:txBody>
      </p:sp>
      <p:sp>
        <p:nvSpPr>
          <p:cNvPr id="68" name="Arrow: Curved Up 67">
            <a:extLst>
              <a:ext uri="{FF2B5EF4-FFF2-40B4-BE49-F238E27FC236}">
                <a16:creationId xmlns:a16="http://schemas.microsoft.com/office/drawing/2014/main" id="{D8D52271-B577-4F94-98B3-5F5844C0C8A3}"/>
              </a:ext>
            </a:extLst>
          </p:cNvPr>
          <p:cNvSpPr/>
          <p:nvPr/>
        </p:nvSpPr>
        <p:spPr>
          <a:xfrm>
            <a:off x="2628900" y="5611211"/>
            <a:ext cx="781050" cy="543339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75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231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Satpute</dc:creator>
  <cp:lastModifiedBy>Ankush Satpute</cp:lastModifiedBy>
  <cp:revision>6</cp:revision>
  <dcterms:created xsi:type="dcterms:W3CDTF">2023-01-11T03:54:23Z</dcterms:created>
  <dcterms:modified xsi:type="dcterms:W3CDTF">2023-01-11T05:32:55Z</dcterms:modified>
</cp:coreProperties>
</file>