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8" r:id="rId8"/>
    <p:sldId id="262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gyashree Rawal" initials="BR" lastIdx="1" clrIdx="0">
    <p:extLst>
      <p:ext uri="{19B8F6BF-5375-455C-9EA6-DF929625EA0E}">
        <p15:presenceInfo xmlns:p15="http://schemas.microsoft.com/office/powerpoint/2012/main" userId="3622b857772124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BCF6-4653-455B-AD2C-2E6B928F4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b="1" dirty="0"/>
              <a:t>CUBENTS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A8AE6-749B-4CC4-BCC1-05D343C50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8" y="4024980"/>
            <a:ext cx="11471565" cy="1309255"/>
          </a:xfrm>
        </p:spPr>
        <p:txBody>
          <a:bodyPr>
            <a:normAutofit fontScale="55000" lnSpcReduction="20000"/>
          </a:bodyPr>
          <a:lstStyle/>
          <a:p>
            <a:r>
              <a:rPr lang="en-IN" sz="6500" dirty="0"/>
              <a:t>Comprehensive Utility Board for EquatioN Text and Shapes</a:t>
            </a:r>
          </a:p>
          <a:p>
            <a:endParaRPr lang="en-IN" sz="3600" dirty="0"/>
          </a:p>
          <a:p>
            <a:r>
              <a:rPr lang="en-IN" sz="3600" dirty="0"/>
              <a:t>Under the Guidance of Mr. </a:t>
            </a:r>
            <a:r>
              <a:rPr lang="en-IN" sz="3600" dirty="0" err="1"/>
              <a:t>Avinash</a:t>
            </a:r>
            <a:r>
              <a:rPr lang="en-IN" sz="3600" dirty="0"/>
              <a:t> </a:t>
            </a:r>
            <a:r>
              <a:rPr lang="en-IN" sz="3600" dirty="0" err="1"/>
              <a:t>Awate</a:t>
            </a:r>
            <a:r>
              <a:rPr lang="en-IN" sz="3600" dirty="0"/>
              <a:t> and Mr. </a:t>
            </a:r>
            <a:r>
              <a:rPr lang="en-IN" sz="3600" dirty="0" err="1"/>
              <a:t>Rajnikanth</a:t>
            </a:r>
            <a:r>
              <a:rPr lang="en-IN" sz="3600" dirty="0"/>
              <a:t> </a:t>
            </a:r>
            <a:r>
              <a:rPr lang="en-IN" sz="3600" dirty="0" err="1"/>
              <a:t>Jangir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121055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23652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860C-FA37-43F7-B7EC-B8DFAEDF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6FEE-3BE9-4FF6-90F8-C8DDC242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ABHIJIT ROY (IIT Patna)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AKASH SINGH (NIT Warangal)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ANKUR SINGH (IFHE)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SURBHI INANI (Carnegie Mellon University)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ARUN NAINWAL (NIT </a:t>
            </a:r>
            <a:r>
              <a:rPr lang="en-IN" sz="3200" dirty="0" err="1"/>
              <a:t>Silchar</a:t>
            </a:r>
            <a:r>
              <a:rPr lang="en-IN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RUCHITA PARMAR (Mumbai University)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BHAGYASHREE RAWAL (SCET)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94542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3715-F998-4D93-9E85-E98B8081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1227-5B80-4190-8002-A1E426DB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DEMONSTRATION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CHALLENGES &amp; LEARNINGS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FUTURE SCOPE</a:t>
            </a:r>
            <a:endParaRPr lang="en-IN" sz="30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4178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F22C-B290-4753-8BD9-67BF430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ACFD-01AA-4DBA-B738-9D924F31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2011680"/>
            <a:ext cx="11449878" cy="42062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To make an all purpose utility board where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  Teachers can create educational content from textbooks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  Students can view the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/>
              <a:t>To make the application user-friendly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599272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00" y="284176"/>
            <a:ext cx="9784080" cy="1508760"/>
          </a:xfrm>
        </p:spPr>
        <p:txBody>
          <a:bodyPr/>
          <a:lstStyle/>
          <a:p>
            <a:pPr algn="ctr"/>
            <a:r>
              <a:rPr lang="en-US" sz="4800" b="1" dirty="0"/>
              <a:t>METRICS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792904"/>
              </p:ext>
            </p:extLst>
          </p:nvPr>
        </p:nvGraphicFramePr>
        <p:xfrm>
          <a:off x="1231606" y="2011361"/>
          <a:ext cx="9783764" cy="424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4056926646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1531554212"/>
                    </a:ext>
                  </a:extLst>
                </a:gridCol>
              </a:tblGrid>
              <a:tr h="7080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NUMBER OF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92633"/>
                  </a:ext>
                </a:extLst>
              </a:tr>
              <a:tr h="7080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EDITOR</a:t>
                      </a:r>
                      <a:r>
                        <a:rPr lang="en-US" sz="2400" b="1" baseline="0" dirty="0"/>
                        <a:t> VIEW: FRONT END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99187"/>
                  </a:ext>
                </a:extLst>
              </a:tr>
              <a:tr h="7080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LEARNER</a:t>
                      </a:r>
                      <a:r>
                        <a:rPr lang="en-US" sz="2400" b="1" baseline="0" dirty="0"/>
                        <a:t> VIEW: FRONT END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6874"/>
                  </a:ext>
                </a:extLst>
              </a:tr>
              <a:tr h="7080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7501"/>
                  </a:ext>
                </a:extLst>
              </a:tr>
              <a:tr h="7080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TOTAL CODE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66595"/>
                  </a:ext>
                </a:extLst>
              </a:tr>
              <a:tr h="7080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SERVELETS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0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9912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8EF0-7496-4C5B-8AFB-54B2F228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0C2E-BD9F-4D98-92DD-035CD422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2011680"/>
            <a:ext cx="4290562" cy="484632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Consists of three layers: text, equations and 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Inbuilt equation parser makes typing equations extremely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Colour, shape, size of elements can be modified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Animation effects can be given to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Hints can be associated with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Created content can be stored and played on the Viewer side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108" y="2210985"/>
            <a:ext cx="2887786" cy="1786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57" y="2262432"/>
            <a:ext cx="1994002" cy="15939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237" y="4325860"/>
            <a:ext cx="4038808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218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Demonstration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081724" cy="4206240"/>
          </a:xfrm>
        </p:spPr>
        <p:txBody>
          <a:bodyPr>
            <a:normAutofit/>
          </a:bodyPr>
          <a:lstStyle/>
          <a:p>
            <a:r>
              <a:rPr lang="en-US" sz="2800" dirty="0"/>
              <a:t>Video prepared about making a tutorial in CUBENTS</a:t>
            </a:r>
          </a:p>
          <a:p>
            <a:r>
              <a:rPr lang="en-US" sz="2800" dirty="0"/>
              <a:t>Live Tutorials on other topics being played</a:t>
            </a:r>
          </a:p>
        </p:txBody>
      </p:sp>
    </p:spTree>
    <p:extLst>
      <p:ext uri="{BB962C8B-B14F-4D97-AF65-F5344CB8AC3E}">
        <p14:creationId xmlns:p14="http://schemas.microsoft.com/office/powerpoint/2010/main" val="24081944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FDA2-C54A-4549-8E04-0641AFF9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Challenges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B3E8-9EB9-4BBD-863D-3A5D0DB83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809" y="2011680"/>
            <a:ext cx="4982817" cy="31353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FRONT END	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200" dirty="0"/>
              <a:t>  HTML, JavaScript, CSS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200" dirty="0"/>
              <a:t>  JavaScript Libraries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3000" dirty="0"/>
              <a:t>  Fabric.js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3000" dirty="0"/>
              <a:t>  CKEditor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3000" dirty="0"/>
              <a:t>  MathJax</a:t>
            </a:r>
          </a:p>
          <a:p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1D6E5-48BD-4CBB-8D7C-7D612E1A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9652" y="2011680"/>
            <a:ext cx="2503705" cy="438912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BACK 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3000" dirty="0"/>
              <a:t>  MySQL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3000" dirty="0"/>
              <a:t>  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3000" dirty="0"/>
              <a:t>  AJAX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3000" dirty="0"/>
              <a:t>  JSP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3000" dirty="0"/>
              <a:t>  JDBC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45097" y="5356353"/>
            <a:ext cx="1169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Building the Equation Parser and making it user-friendly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Integrating the Graphics, Equations and Text into one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7574176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05FF-C511-416B-8142-8C0F4853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 </a:t>
            </a:r>
            <a:r>
              <a:rPr lang="en-IN" sz="4800" b="1"/>
              <a:t>Future scope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B153-DA89-4822-BCE6-D77F345D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11680"/>
            <a:ext cx="11502887" cy="453489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Additional layer for graphs and charts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Timed quizzes and assessment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User registration and login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Method to support other types of inputs like ASCIIML, L ATEX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Mechanism to embed CUBENTS in any web page or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  Mechanism to use CUBENTS as a browser plugin</a:t>
            </a:r>
          </a:p>
        </p:txBody>
      </p:sp>
    </p:spTree>
    <p:extLst>
      <p:ext uri="{BB962C8B-B14F-4D97-AF65-F5344CB8AC3E}">
        <p14:creationId xmlns:p14="http://schemas.microsoft.com/office/powerpoint/2010/main" val="223203702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563</TotalTime>
  <Words>307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CUBENTS</vt:lpstr>
      <vt:lpstr>Group Members</vt:lpstr>
      <vt:lpstr>Topics to be covered</vt:lpstr>
      <vt:lpstr>Objectives</vt:lpstr>
      <vt:lpstr>METRICS</vt:lpstr>
      <vt:lpstr>Features</vt:lpstr>
      <vt:lpstr>Demonstration</vt:lpstr>
      <vt:lpstr>Challenges &amp; Learnings</vt:lpstr>
      <vt:lpstr>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CUBENTS</dc:title>
  <dc:creator>Bhagyashree Rawal</dc:creator>
  <cp:lastModifiedBy>Surbhi Inani</cp:lastModifiedBy>
  <cp:revision>83</cp:revision>
  <dcterms:created xsi:type="dcterms:W3CDTF">2017-06-27T06:23:50Z</dcterms:created>
  <dcterms:modified xsi:type="dcterms:W3CDTF">2017-07-04T09:51:59Z</dcterms:modified>
</cp:coreProperties>
</file>