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9"/>
  </p:notesMasterIdLst>
  <p:sldIdLst>
    <p:sldId id="268" r:id="rId2"/>
    <p:sldId id="269" r:id="rId3"/>
    <p:sldId id="263" r:id="rId4"/>
    <p:sldId id="260" r:id="rId5"/>
    <p:sldId id="258" r:id="rId6"/>
    <p:sldId id="261" r:id="rId7"/>
    <p:sldId id="262" r:id="rId8"/>
    <p:sldId id="259" r:id="rId9"/>
    <p:sldId id="270" r:id="rId10"/>
    <p:sldId id="277" r:id="rId11"/>
    <p:sldId id="264" r:id="rId12"/>
    <p:sldId id="271" r:id="rId13"/>
    <p:sldId id="272" r:id="rId14"/>
    <p:sldId id="273" r:id="rId15"/>
    <p:sldId id="276" r:id="rId16"/>
    <p:sldId id="26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6"/>
    <p:restoredTop sz="94626"/>
  </p:normalViewPr>
  <p:slideViewPr>
    <p:cSldViewPr snapToGrid="0">
      <p:cViewPr>
        <p:scale>
          <a:sx n="120" d="100"/>
          <a:sy n="120" d="100"/>
        </p:scale>
        <p:origin x="6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A897E-12DE-1B43-8D81-AEA2003985B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00ACC-9DDB-E948-9F18-D1E51EE32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7417-8E7C-4595-4E47-347A90107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76757-E10F-2E30-6180-5C16F05AF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3C16-74A1-E303-08F1-1694EE53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A3-8447-3F46-BC7A-0EFBE6B7D287}" type="datetime1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DEB03-3DAB-91E4-DCC5-C72C5C31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7C71-34C8-8807-9874-17F3F962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5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027E-FC0E-C717-9EEF-91754BDA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830C7-1FC5-F460-B0D5-8F1C93E2C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F8C97-AB63-4FD3-01A5-1007A24D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A12-DD6B-F846-AD84-D203EFB986BD}" type="datetime1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BF13-98FC-93EE-5B5A-A14D79A4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4592-9616-1294-22C2-A17E9E9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C0994-E7BE-4367-BA87-A0CE422E3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2D748-6ABF-AAE0-A6FE-ADB3CE081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B8AE2-F391-2300-93B4-82918A7C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C23D-689C-CA48-B7B7-BDD005B798F4}" type="datetime1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48E6-035C-9E46-1FB0-59DE4402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CE51C-2A6B-BA69-8124-186F423F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6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B057-5AF1-F4B8-7779-5031EDA0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E5EF-FD63-B592-42DB-30F3F979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9518-3CE7-7C2B-06AC-DDE02BB8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30EA-404C-FB4E-8E2E-208B6E3AD065}" type="datetime1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2F5F-D3EB-4D60-2F08-8147EB79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A467-1C90-424C-9AD0-0980D8CF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79F0-A5E1-C193-64B4-5BC4CE07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B875E-9118-68E0-F4C6-4D4DA6F13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55C9B-2F9A-365C-CD4D-DB2E284F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C1A9-DB6E-EA47-B36E-06157D80466C}" type="datetime1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C12AC-03BD-7175-8B3B-E4E4519A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9B56-3C10-0027-85C6-24EB1E09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C0F9-8005-18B0-B45B-44D48BB0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8A33-3444-CBDB-3B3B-5982A3DD2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C3190-C100-3402-73CE-C7DC8A082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B0308-5B40-565F-C26F-04BDC327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05E6-ACBD-794C-8D5C-4D59012DB9D8}" type="datetime1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C8C46-0FBD-6F74-455A-FA8E6F83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97638-9CB5-B92C-0235-D847A8D3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9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DCBF-9AF7-DA0C-36E1-CA693E43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3A0B-0FCB-9F04-64FF-C510F7697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6600-77AF-1877-E026-C4C40115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0BD74-08F8-8E5A-DE2A-91C5C71FB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160D8-518A-3079-9232-4D773B4E8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8A6CE-5800-A8CE-FB61-DD5291EC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51-1588-DF40-832C-B5045C722DEB}" type="datetime1">
              <a:rPr lang="en-US" smtClean="0"/>
              <a:t>8/13/22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C6106-B1A6-3A9B-7B84-98E3324E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9BD05-B358-4D2C-4423-ACBEC832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0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F2C6-9FCA-1C35-B4C2-BFB810CB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33B33-1685-41B5-CA2B-485FDF85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AC1D-F59A-2645-B894-4823C1E59B7A}" type="datetime1">
              <a:rPr lang="en-US" smtClean="0"/>
              <a:t>8/13/22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72DCA-8D3D-EABA-F619-F9BE9965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7C27-06E8-44F3-5465-10052F01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EBAE1-14ED-75CF-8056-5733EA72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F36-C641-8D4F-A6DE-7A4E57F5BCE3}" type="datetime1">
              <a:rPr lang="en-US" smtClean="0"/>
              <a:t>8/13/22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EDB1-E41D-E1B0-1730-03C66B41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C9F5D-FF2A-BF4D-290E-5ACB40FB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FDE7-4F8A-F096-04DA-F99EAA7C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8CDD-E3AF-361C-AF7D-13145AFB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85C89-BE34-CCDB-597E-E03AE7479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7E0F4-17C9-0583-EC21-1973B9C9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4F4E-32C5-7245-BB0B-220E90887FCF}" type="datetime1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7160E-6AF7-116E-8E71-B6FBD23A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91D6-7E24-B12E-7639-2C068090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8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56A1-0909-6CE3-A10D-2184DC02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5A62F-2D8D-8D05-608C-280C5D6E9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7D0B9-7B35-D977-DF29-91E19C51B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CAC71-F2E5-A101-7FBF-5832E193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D3E8-F922-4C4B-A1BF-C7C470DF9060}" type="datetime1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649AA-6EDC-54D0-55F8-42A0A5E4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10CD0-6251-5FB2-D873-FD958E73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52A58-A31C-46D5-831C-8CCEADCD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6BD88-269F-2BA7-9A7F-46D5CB79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8C508-356D-DDE4-9AF5-39DCC0BED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6978-0AD2-8D48-AE02-F3073B08C7AA}" type="datetime1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3125-86AC-5E5E-B73C-7116E01DF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66B60-0710-A68F-0DD6-FB5207312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6F50-6EC3-BB40-BFED-1D618FBA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8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6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38.svg"/><Relationship Id="rId12" Type="http://schemas.openxmlformats.org/officeDocument/2006/relationships/image" Target="../media/image5.png"/><Relationship Id="rId17" Type="http://schemas.openxmlformats.org/officeDocument/2006/relationships/image" Target="../media/image52.svg"/><Relationship Id="rId2" Type="http://schemas.openxmlformats.org/officeDocument/2006/relationships/image" Target="../media/image9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8.svg"/><Relationship Id="rId5" Type="http://schemas.openxmlformats.org/officeDocument/2006/relationships/image" Target="../media/image8.svg"/><Relationship Id="rId15" Type="http://schemas.openxmlformats.org/officeDocument/2006/relationships/image" Target="../media/image50.svg"/><Relationship Id="rId10" Type="http://schemas.openxmlformats.org/officeDocument/2006/relationships/image" Target="../media/image47.png"/><Relationship Id="rId19" Type="http://schemas.openxmlformats.org/officeDocument/2006/relationships/image" Target="../media/image26.svg"/><Relationship Id="rId4" Type="http://schemas.openxmlformats.org/officeDocument/2006/relationships/image" Target="../media/image7.png"/><Relationship Id="rId9" Type="http://schemas.openxmlformats.org/officeDocument/2006/relationships/image" Target="../media/image22.svg"/><Relationship Id="rId1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8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7.png"/><Relationship Id="rId17" Type="http://schemas.openxmlformats.org/officeDocument/2006/relationships/image" Target="../media/image36.sv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5" Type="http://schemas.openxmlformats.org/officeDocument/2006/relationships/image" Target="../media/image48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38.sv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7.png"/><Relationship Id="rId3" Type="http://schemas.openxmlformats.org/officeDocument/2006/relationships/image" Target="../media/image6.svg"/><Relationship Id="rId21" Type="http://schemas.openxmlformats.org/officeDocument/2006/relationships/image" Target="../media/image40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6.svg"/><Relationship Id="rId2" Type="http://schemas.openxmlformats.org/officeDocument/2006/relationships/image" Target="../media/image5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8.svg"/><Relationship Id="rId10" Type="http://schemas.openxmlformats.org/officeDocument/2006/relationships/image" Target="../media/image31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8.svg"/><Relationship Id="rId12" Type="http://schemas.openxmlformats.org/officeDocument/2006/relationships/image" Target="../media/image39.png"/><Relationship Id="rId17" Type="http://schemas.openxmlformats.org/officeDocument/2006/relationships/image" Target="../media/image26.svg"/><Relationship Id="rId2" Type="http://schemas.openxmlformats.org/officeDocument/2006/relationships/image" Target="../media/image29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32.svg"/><Relationship Id="rId5" Type="http://schemas.openxmlformats.org/officeDocument/2006/relationships/image" Target="../media/image42.svg"/><Relationship Id="rId15" Type="http://schemas.openxmlformats.org/officeDocument/2006/relationships/image" Target="../media/image46.svg"/><Relationship Id="rId10" Type="http://schemas.openxmlformats.org/officeDocument/2006/relationships/image" Target="../media/image31.png"/><Relationship Id="rId4" Type="http://schemas.openxmlformats.org/officeDocument/2006/relationships/image" Target="../media/image41.png"/><Relationship Id="rId9" Type="http://schemas.openxmlformats.org/officeDocument/2006/relationships/image" Target="../media/image44.sv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6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38.svg"/><Relationship Id="rId12" Type="http://schemas.openxmlformats.org/officeDocument/2006/relationships/image" Target="../media/image5.png"/><Relationship Id="rId17" Type="http://schemas.openxmlformats.org/officeDocument/2006/relationships/image" Target="../media/image52.svg"/><Relationship Id="rId2" Type="http://schemas.openxmlformats.org/officeDocument/2006/relationships/image" Target="../media/image9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8.svg"/><Relationship Id="rId5" Type="http://schemas.openxmlformats.org/officeDocument/2006/relationships/image" Target="../media/image8.svg"/><Relationship Id="rId15" Type="http://schemas.openxmlformats.org/officeDocument/2006/relationships/image" Target="../media/image50.svg"/><Relationship Id="rId10" Type="http://schemas.openxmlformats.org/officeDocument/2006/relationships/image" Target="../media/image47.png"/><Relationship Id="rId19" Type="http://schemas.openxmlformats.org/officeDocument/2006/relationships/image" Target="../media/image26.svg"/><Relationship Id="rId4" Type="http://schemas.openxmlformats.org/officeDocument/2006/relationships/image" Target="../media/image7.png"/><Relationship Id="rId9" Type="http://schemas.openxmlformats.org/officeDocument/2006/relationships/image" Target="../media/image22.sv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2.svg"/><Relationship Id="rId7" Type="http://schemas.openxmlformats.org/officeDocument/2006/relationships/image" Target="../media/image54.sv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4.sv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3.pn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1A0C-5A18-0EF0-079E-5070066C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Improvement of Operations in Healthcare using AI/ML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3B050-D01A-2EA8-5752-2CE42DAA5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/>
              <a:t>Ankur Arya</a:t>
            </a:r>
          </a:p>
          <a:p>
            <a:r>
              <a:rPr lang="en-US" dirty="0"/>
              <a:t>Senior Data Scientist</a:t>
            </a:r>
          </a:p>
          <a:p>
            <a:r>
              <a:rPr lang="en-US" dirty="0"/>
              <a:t>Memorial Sloan Kettering Cancer Center, NY</a:t>
            </a:r>
          </a:p>
        </p:txBody>
      </p:sp>
    </p:spTree>
    <p:extLst>
      <p:ext uri="{BB962C8B-B14F-4D97-AF65-F5344CB8AC3E}">
        <p14:creationId xmlns:p14="http://schemas.microsoft.com/office/powerpoint/2010/main" val="5393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935E-D153-2165-8F4E-4EAC7D2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Discharge Process Revisit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2A419-1580-F1DE-00FB-CCEC2BE5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9</a:t>
            </a:fld>
            <a:endParaRPr lang="en-US"/>
          </a:p>
        </p:txBody>
      </p:sp>
      <p:pic>
        <p:nvPicPr>
          <p:cNvPr id="4" name="Graphic 3" descr="Inpatient outline">
            <a:extLst>
              <a:ext uri="{FF2B5EF4-FFF2-40B4-BE49-F238E27FC236}">
                <a16:creationId xmlns:a16="http://schemas.microsoft.com/office/drawing/2014/main" id="{962AA142-9E34-DCCA-4C07-C80D6BA8D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236" y="2999497"/>
            <a:ext cx="914400" cy="914400"/>
          </a:xfrm>
          <a:prstGeom prst="rect">
            <a:avLst/>
          </a:prstGeom>
        </p:spPr>
      </p:pic>
      <p:pic>
        <p:nvPicPr>
          <p:cNvPr id="5" name="Graphic 4" descr="Medicine outline">
            <a:extLst>
              <a:ext uri="{FF2B5EF4-FFF2-40B4-BE49-F238E27FC236}">
                <a16:creationId xmlns:a16="http://schemas.microsoft.com/office/drawing/2014/main" id="{34EC46F3-63EF-66B3-A82C-3855118A8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6397" y="3115615"/>
            <a:ext cx="914400" cy="914400"/>
          </a:xfrm>
          <a:prstGeom prst="rect">
            <a:avLst/>
          </a:prstGeom>
        </p:spPr>
      </p:pic>
      <p:pic>
        <p:nvPicPr>
          <p:cNvPr id="6" name="Graphic 5" descr="Ambulance outline">
            <a:extLst>
              <a:ext uri="{FF2B5EF4-FFF2-40B4-BE49-F238E27FC236}">
                <a16:creationId xmlns:a16="http://schemas.microsoft.com/office/drawing/2014/main" id="{174F6C30-66B1-07EB-B6A5-C788BA741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6397" y="4901264"/>
            <a:ext cx="914400" cy="914400"/>
          </a:xfrm>
          <a:prstGeom prst="rect">
            <a:avLst/>
          </a:prstGeom>
        </p:spPr>
      </p:pic>
      <p:pic>
        <p:nvPicPr>
          <p:cNvPr id="7" name="Graphic 6" descr="Sling outline">
            <a:extLst>
              <a:ext uri="{FF2B5EF4-FFF2-40B4-BE49-F238E27FC236}">
                <a16:creationId xmlns:a16="http://schemas.microsoft.com/office/drawing/2014/main" id="{472C620B-8B8A-C11C-C269-A32F10FE6C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4596" y="1823102"/>
            <a:ext cx="914400" cy="914400"/>
          </a:xfrm>
          <a:prstGeom prst="rect">
            <a:avLst/>
          </a:prstGeom>
        </p:spPr>
      </p:pic>
      <p:pic>
        <p:nvPicPr>
          <p:cNvPr id="8" name="Graphic 7" descr="Doctor male outline">
            <a:extLst>
              <a:ext uri="{FF2B5EF4-FFF2-40B4-BE49-F238E27FC236}">
                <a16:creationId xmlns:a16="http://schemas.microsoft.com/office/drawing/2014/main" id="{D15A4F0A-7E97-8C0C-6FBC-DDEAC1B3B3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61727" y="2999497"/>
            <a:ext cx="914400" cy="914400"/>
          </a:xfrm>
          <a:prstGeom prst="rect">
            <a:avLst/>
          </a:prstGeom>
        </p:spPr>
      </p:pic>
      <p:pic>
        <p:nvPicPr>
          <p:cNvPr id="9" name="Graphic 8" descr="Doctor female outline">
            <a:extLst>
              <a:ext uri="{FF2B5EF4-FFF2-40B4-BE49-F238E27FC236}">
                <a16:creationId xmlns:a16="http://schemas.microsoft.com/office/drawing/2014/main" id="{27357D5B-610E-5254-5F89-B8A5B30057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4077" y="2999497"/>
            <a:ext cx="914400" cy="914400"/>
          </a:xfrm>
          <a:prstGeom prst="rect">
            <a:avLst/>
          </a:prstGeom>
        </p:spPr>
      </p:pic>
      <p:pic>
        <p:nvPicPr>
          <p:cNvPr id="10" name="Graphic 9" descr="Person in wheelchair outline">
            <a:extLst>
              <a:ext uri="{FF2B5EF4-FFF2-40B4-BE49-F238E27FC236}">
                <a16:creationId xmlns:a16="http://schemas.microsoft.com/office/drawing/2014/main" id="{B227AAA2-1054-8B6D-D730-02BEBF5BA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56397" y="1387570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53554294-F01B-6DC7-BF85-4C248E0442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0732" y="2999497"/>
            <a:ext cx="914400" cy="914400"/>
          </a:xfrm>
          <a:prstGeom prst="rect">
            <a:avLst/>
          </a:prstGeom>
        </p:spPr>
      </p:pic>
      <p:pic>
        <p:nvPicPr>
          <p:cNvPr id="12" name="Graphic 11" descr="Bed outline">
            <a:extLst>
              <a:ext uri="{FF2B5EF4-FFF2-40B4-BE49-F238E27FC236}">
                <a16:creationId xmlns:a16="http://schemas.microsoft.com/office/drawing/2014/main" id="{94FD9238-911F-5104-6DCB-4B8852B978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72525" y="3998688"/>
            <a:ext cx="914400" cy="914400"/>
          </a:xfrm>
          <a:prstGeom prst="rect">
            <a:avLst/>
          </a:prstGeom>
        </p:spPr>
      </p:pic>
      <p:pic>
        <p:nvPicPr>
          <p:cNvPr id="13" name="Graphic 12" descr="Doctor male outline">
            <a:extLst>
              <a:ext uri="{FF2B5EF4-FFF2-40B4-BE49-F238E27FC236}">
                <a16:creationId xmlns:a16="http://schemas.microsoft.com/office/drawing/2014/main" id="{80118744-6915-80A6-9D46-41CFA9E3DE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65784" y="2999497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DEDC76-0995-31EA-AD6D-E011A1074F2B}"/>
              </a:ext>
            </a:extLst>
          </p:cNvPr>
          <p:cNvCxnSpPr/>
          <p:nvPr/>
        </p:nvCxnSpPr>
        <p:spPr>
          <a:xfrm>
            <a:off x="1432878" y="3572815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347192-9B8B-0F9F-A3D3-C8F12E1FA3D9}"/>
              </a:ext>
            </a:extLst>
          </p:cNvPr>
          <p:cNvSpPr txBox="1"/>
          <p:nvPr/>
        </p:nvSpPr>
        <p:spPr>
          <a:xfrm>
            <a:off x="2310174" y="4167109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06DE02-73BC-FFE1-7EB7-4CC023436C61}"/>
              </a:ext>
            </a:extLst>
          </p:cNvPr>
          <p:cNvCxnSpPr/>
          <p:nvPr/>
        </p:nvCxnSpPr>
        <p:spPr>
          <a:xfrm>
            <a:off x="3941389" y="3572815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770D14-BC55-1FF0-2280-83247F492DAC}"/>
              </a:ext>
            </a:extLst>
          </p:cNvPr>
          <p:cNvSpPr txBox="1"/>
          <p:nvPr/>
        </p:nvSpPr>
        <p:spPr>
          <a:xfrm>
            <a:off x="4532299" y="4140930"/>
            <a:ext cx="1099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Discharge</a:t>
            </a:r>
          </a:p>
          <a:p>
            <a:pPr algn="ctr"/>
            <a:r>
              <a:rPr lang="en-US" dirty="0"/>
              <a:t>Order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94462D-52C7-1050-1DAF-1F36074B5E9E}"/>
              </a:ext>
            </a:extLst>
          </p:cNvPr>
          <p:cNvSpPr txBox="1"/>
          <p:nvPr/>
        </p:nvSpPr>
        <p:spPr>
          <a:xfrm>
            <a:off x="6323936" y="4140929"/>
            <a:ext cx="1099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Discharge</a:t>
            </a:r>
          </a:p>
          <a:p>
            <a:pPr algn="ctr"/>
            <a:r>
              <a:rPr lang="en-US" dirty="0"/>
              <a:t>Activities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E4469B-3B3D-CC8F-83D3-30C2EF3F0B10}"/>
              </a:ext>
            </a:extLst>
          </p:cNvPr>
          <p:cNvCxnSpPr/>
          <p:nvPr/>
        </p:nvCxnSpPr>
        <p:spPr>
          <a:xfrm>
            <a:off x="5792601" y="3572815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0C5950-3DC4-8099-4AD6-45AD491D205E}"/>
              </a:ext>
            </a:extLst>
          </p:cNvPr>
          <p:cNvCxnSpPr/>
          <p:nvPr/>
        </p:nvCxnSpPr>
        <p:spPr>
          <a:xfrm>
            <a:off x="7423661" y="3572815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A4D902-FBA4-A97A-3E80-95636CA8407A}"/>
              </a:ext>
            </a:extLst>
          </p:cNvPr>
          <p:cNvSpPr txBox="1"/>
          <p:nvPr/>
        </p:nvSpPr>
        <p:spPr>
          <a:xfrm>
            <a:off x="8127914" y="4105635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Pharmacy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A1F98D-5F7F-A5E4-A06E-942867A4C14D}"/>
              </a:ext>
            </a:extLst>
          </p:cNvPr>
          <p:cNvSpPr txBox="1"/>
          <p:nvPr/>
        </p:nvSpPr>
        <p:spPr>
          <a:xfrm>
            <a:off x="8172541" y="5731642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DDB2C-450A-1D8E-B26F-1E15909A7B2B}"/>
              </a:ext>
            </a:extLst>
          </p:cNvPr>
          <p:cNvSpPr txBox="1"/>
          <p:nvPr/>
        </p:nvSpPr>
        <p:spPr>
          <a:xfrm>
            <a:off x="8092937" y="2316770"/>
            <a:ext cx="120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Equipment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2D3D85-E74C-1F44-3271-545D79ED07FB}"/>
              </a:ext>
            </a:extLst>
          </p:cNvPr>
          <p:cNvCxnSpPr/>
          <p:nvPr/>
        </p:nvCxnSpPr>
        <p:spPr>
          <a:xfrm>
            <a:off x="9450865" y="3572815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98EA42-5FD1-2B03-C4DB-479C9576BA87}"/>
              </a:ext>
            </a:extLst>
          </p:cNvPr>
          <p:cNvSpPr txBox="1"/>
          <p:nvPr/>
        </p:nvSpPr>
        <p:spPr>
          <a:xfrm>
            <a:off x="10261935" y="2888114"/>
            <a:ext cx="1099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Patient</a:t>
            </a:r>
          </a:p>
          <a:p>
            <a:pPr algn="ctr"/>
            <a:r>
              <a:rPr lang="en-US" dirty="0"/>
              <a:t>Discharge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A83E66-96E5-CC2E-DDCC-2E5275F52869}"/>
              </a:ext>
            </a:extLst>
          </p:cNvPr>
          <p:cNvSpPr txBox="1"/>
          <p:nvPr/>
        </p:nvSpPr>
        <p:spPr>
          <a:xfrm>
            <a:off x="10314201" y="4771344"/>
            <a:ext cx="103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Bed</a:t>
            </a:r>
          </a:p>
          <a:p>
            <a:pPr algn="ctr"/>
            <a:r>
              <a:rPr lang="en-US" dirty="0"/>
              <a:t>Clean 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3370FB-1676-58E2-F1F5-A4EC51214363}"/>
              </a:ext>
            </a:extLst>
          </p:cNvPr>
          <p:cNvSpPr txBox="1"/>
          <p:nvPr/>
        </p:nvSpPr>
        <p:spPr>
          <a:xfrm>
            <a:off x="362236" y="4167109"/>
            <a:ext cx="103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Inpatient</a:t>
            </a:r>
          </a:p>
        </p:txBody>
      </p:sp>
    </p:spTree>
    <p:extLst>
      <p:ext uri="{BB962C8B-B14F-4D97-AF65-F5344CB8AC3E}">
        <p14:creationId xmlns:p14="http://schemas.microsoft.com/office/powerpoint/2010/main" val="70438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112D-4CE9-52A1-32E5-7C1A01C9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73C158-6DFC-93B0-7FF6-002FC4CE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41" name="Table 341">
            <a:extLst>
              <a:ext uri="{FF2B5EF4-FFF2-40B4-BE49-F238E27FC236}">
                <a16:creationId xmlns:a16="http://schemas.microsoft.com/office/drawing/2014/main" id="{26A15078-8705-CB08-CDEA-5D3E0B052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80910"/>
              </p:ext>
            </p:extLst>
          </p:nvPr>
        </p:nvGraphicFramePr>
        <p:xfrm>
          <a:off x="1005631" y="1690688"/>
          <a:ext cx="10135120" cy="3051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4018">
                  <a:extLst>
                    <a:ext uri="{9D8B030D-6E8A-4147-A177-3AD203B41FA5}">
                      <a16:colId xmlns:a16="http://schemas.microsoft.com/office/drawing/2014/main" val="3154900002"/>
                    </a:ext>
                  </a:extLst>
                </a:gridCol>
                <a:gridCol w="7651102">
                  <a:extLst>
                    <a:ext uri="{9D8B030D-6E8A-4147-A177-3AD203B41FA5}">
                      <a16:colId xmlns:a16="http://schemas.microsoft.com/office/drawing/2014/main" val="259789436"/>
                    </a:ext>
                  </a:extLst>
                </a:gridCol>
              </a:tblGrid>
              <a:tr h="61704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148760"/>
                  </a:ext>
                </a:extLst>
              </a:tr>
              <a:tr h="6034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Workload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 of Discharges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178710"/>
                  </a:ext>
                </a:extLst>
              </a:tr>
              <a:tr h="59715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Staff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 of MDs, APPs, Nurses, Other Staffs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9255"/>
                  </a:ext>
                </a:extLst>
              </a:tr>
              <a:tr h="61704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Types of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 of Case Managements, Equipment, Transport, Pharmacy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529"/>
                  </a:ext>
                </a:extLst>
              </a:tr>
              <a:tr h="61704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Rounding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Rounding Start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544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72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1F6F54-5AEA-1ED5-2273-3F1AFA0F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44" y="3629146"/>
            <a:ext cx="4505444" cy="29097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18005-F084-D609-5623-F181C750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7A909F-E903-336E-ED81-7E142666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Table 341">
            <a:extLst>
              <a:ext uri="{FF2B5EF4-FFF2-40B4-BE49-F238E27FC236}">
                <a16:creationId xmlns:a16="http://schemas.microsoft.com/office/drawing/2014/main" id="{74963496-EFBF-8BD2-29DE-CE6E7F1B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65528"/>
              </p:ext>
            </p:extLst>
          </p:nvPr>
        </p:nvGraphicFramePr>
        <p:xfrm>
          <a:off x="1308360" y="1690688"/>
          <a:ext cx="9365860" cy="1897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571">
                  <a:extLst>
                    <a:ext uri="{9D8B030D-6E8A-4147-A177-3AD203B41FA5}">
                      <a16:colId xmlns:a16="http://schemas.microsoft.com/office/drawing/2014/main" val="3154900002"/>
                    </a:ext>
                  </a:extLst>
                </a:gridCol>
                <a:gridCol w="1212979">
                  <a:extLst>
                    <a:ext uri="{9D8B030D-6E8A-4147-A177-3AD203B41FA5}">
                      <a16:colId xmlns:a16="http://schemas.microsoft.com/office/drawing/2014/main" val="259789436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1607708107"/>
                    </a:ext>
                  </a:extLst>
                </a:gridCol>
                <a:gridCol w="1194318">
                  <a:extLst>
                    <a:ext uri="{9D8B030D-6E8A-4147-A177-3AD203B41FA5}">
                      <a16:colId xmlns:a16="http://schemas.microsoft.com/office/drawing/2014/main" val="305551382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2327645753"/>
                    </a:ext>
                  </a:extLst>
                </a:gridCol>
              </a:tblGrid>
              <a:tr h="617047">
                <a:tc rowSpan="2"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Input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 Accuracy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48760"/>
                  </a:ext>
                </a:extLst>
              </a:tr>
              <a:tr h="52877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Early Discharge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 Discharge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178710"/>
                  </a:ext>
                </a:extLst>
              </a:tr>
              <a:tr h="617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discharges, staff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92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A697C3-8031-0D93-B3DC-CB1A2D6FE750}"/>
              </a:ext>
            </a:extLst>
          </p:cNvPr>
          <p:cNvSpPr txBox="1"/>
          <p:nvPr/>
        </p:nvSpPr>
        <p:spPr>
          <a:xfrm>
            <a:off x="9271108" y="132135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Epochs = 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86391-4ACF-FC7A-AEB1-C964D1835192}"/>
              </a:ext>
            </a:extLst>
          </p:cNvPr>
          <p:cNvSpPr txBox="1"/>
          <p:nvPr/>
        </p:nvSpPr>
        <p:spPr>
          <a:xfrm>
            <a:off x="5058676" y="6488668"/>
            <a:ext cx="132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Training Epochs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AD362-3446-0F82-44DF-8B155965A509}"/>
              </a:ext>
            </a:extLst>
          </p:cNvPr>
          <p:cNvSpPr txBox="1"/>
          <p:nvPr/>
        </p:nvSpPr>
        <p:spPr>
          <a:xfrm rot="16200000">
            <a:off x="2885367" y="4818234"/>
            <a:ext cx="8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60380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8005-F084-D609-5623-F181C750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7A909F-E903-336E-ED81-7E142666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Table 341">
            <a:extLst>
              <a:ext uri="{FF2B5EF4-FFF2-40B4-BE49-F238E27FC236}">
                <a16:creationId xmlns:a16="http://schemas.microsoft.com/office/drawing/2014/main" id="{74963496-EFBF-8BD2-29DE-CE6E7F1B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8904"/>
              </p:ext>
            </p:extLst>
          </p:nvPr>
        </p:nvGraphicFramePr>
        <p:xfrm>
          <a:off x="1308360" y="1690688"/>
          <a:ext cx="9365860" cy="2537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571">
                  <a:extLst>
                    <a:ext uri="{9D8B030D-6E8A-4147-A177-3AD203B41FA5}">
                      <a16:colId xmlns:a16="http://schemas.microsoft.com/office/drawing/2014/main" val="3154900002"/>
                    </a:ext>
                  </a:extLst>
                </a:gridCol>
                <a:gridCol w="1212979">
                  <a:extLst>
                    <a:ext uri="{9D8B030D-6E8A-4147-A177-3AD203B41FA5}">
                      <a16:colId xmlns:a16="http://schemas.microsoft.com/office/drawing/2014/main" val="259789436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1607708107"/>
                    </a:ext>
                  </a:extLst>
                </a:gridCol>
                <a:gridCol w="1194318">
                  <a:extLst>
                    <a:ext uri="{9D8B030D-6E8A-4147-A177-3AD203B41FA5}">
                      <a16:colId xmlns:a16="http://schemas.microsoft.com/office/drawing/2014/main" val="305551382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2327645753"/>
                    </a:ext>
                  </a:extLst>
                </a:gridCol>
              </a:tblGrid>
              <a:tr h="617047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1" dirty="0"/>
                        <a:t>Input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 Accuracy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48760"/>
                  </a:ext>
                </a:extLst>
              </a:tr>
              <a:tr h="52877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Early Discharge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 Discharge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178710"/>
                  </a:ext>
                </a:extLst>
              </a:tr>
              <a:tr h="617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discharges, staff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9255"/>
                  </a:ext>
                </a:extLst>
              </a:tr>
              <a:tr h="617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case manage, equipment, transport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91%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+1%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+1%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 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-1%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 (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+2%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5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AC2849-9ACF-6344-C99A-20B0C682B0B6}"/>
              </a:ext>
            </a:extLst>
          </p:cNvPr>
          <p:cNvSpPr txBox="1"/>
          <p:nvPr/>
        </p:nvSpPr>
        <p:spPr>
          <a:xfrm>
            <a:off x="9271108" y="132135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Epochs = 200</a:t>
            </a:r>
          </a:p>
        </p:txBody>
      </p:sp>
    </p:spTree>
    <p:extLst>
      <p:ext uri="{BB962C8B-B14F-4D97-AF65-F5344CB8AC3E}">
        <p14:creationId xmlns:p14="http://schemas.microsoft.com/office/powerpoint/2010/main" val="94196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8005-F084-D609-5623-F181C750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7A909F-E903-336E-ED81-7E142666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341">
            <a:extLst>
              <a:ext uri="{FF2B5EF4-FFF2-40B4-BE49-F238E27FC236}">
                <a16:creationId xmlns:a16="http://schemas.microsoft.com/office/drawing/2014/main" id="{74963496-EFBF-8BD2-29DE-CE6E7F1B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00417"/>
              </p:ext>
            </p:extLst>
          </p:nvPr>
        </p:nvGraphicFramePr>
        <p:xfrm>
          <a:off x="1308360" y="1690688"/>
          <a:ext cx="9365860" cy="3154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571">
                  <a:extLst>
                    <a:ext uri="{9D8B030D-6E8A-4147-A177-3AD203B41FA5}">
                      <a16:colId xmlns:a16="http://schemas.microsoft.com/office/drawing/2014/main" val="3154900002"/>
                    </a:ext>
                  </a:extLst>
                </a:gridCol>
                <a:gridCol w="1212979">
                  <a:extLst>
                    <a:ext uri="{9D8B030D-6E8A-4147-A177-3AD203B41FA5}">
                      <a16:colId xmlns:a16="http://schemas.microsoft.com/office/drawing/2014/main" val="259789436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1607708107"/>
                    </a:ext>
                  </a:extLst>
                </a:gridCol>
                <a:gridCol w="1194318">
                  <a:extLst>
                    <a:ext uri="{9D8B030D-6E8A-4147-A177-3AD203B41FA5}">
                      <a16:colId xmlns:a16="http://schemas.microsoft.com/office/drawing/2014/main" val="305551382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2327645753"/>
                    </a:ext>
                  </a:extLst>
                </a:gridCol>
              </a:tblGrid>
              <a:tr h="617047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1" dirty="0"/>
                        <a:t>Input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 Accuracy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48760"/>
                  </a:ext>
                </a:extLst>
              </a:tr>
              <a:tr h="52877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Early Discharge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 Discharge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178710"/>
                  </a:ext>
                </a:extLst>
              </a:tr>
              <a:tr h="617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discharges, staff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9255"/>
                  </a:ext>
                </a:extLst>
              </a:tr>
              <a:tr h="617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case manage, equipment, transport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529"/>
                  </a:ext>
                </a:extLst>
              </a:tr>
              <a:tr h="617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rounding start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+4%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+2%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+2%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+4%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5443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684FF9-887D-DA4D-4029-D5B310C94902}"/>
              </a:ext>
            </a:extLst>
          </p:cNvPr>
          <p:cNvSpPr txBox="1"/>
          <p:nvPr/>
        </p:nvSpPr>
        <p:spPr>
          <a:xfrm>
            <a:off x="9271108" y="132135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Epochs = 200</a:t>
            </a:r>
          </a:p>
        </p:txBody>
      </p:sp>
    </p:spTree>
    <p:extLst>
      <p:ext uri="{BB962C8B-B14F-4D97-AF65-F5344CB8AC3E}">
        <p14:creationId xmlns:p14="http://schemas.microsoft.com/office/powerpoint/2010/main" val="32569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EE2D-9341-1BEE-8A49-C1EA5BD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EDAA58-AE45-FCF5-1760-99A434EB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0FFEB-9858-A3E7-BCC2-FC0E8700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14" y="2253769"/>
            <a:ext cx="4521200" cy="288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8E54EA-8622-567D-DC40-ADBA0068AA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"/>
          <a:stretch/>
        </p:blipFill>
        <p:spPr>
          <a:xfrm>
            <a:off x="6632618" y="2154974"/>
            <a:ext cx="4521199" cy="2981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D5EBC-2889-ECE3-248A-E0C0BD13087C}"/>
              </a:ext>
            </a:extLst>
          </p:cNvPr>
          <p:cNvSpPr txBox="1"/>
          <p:nvPr/>
        </p:nvSpPr>
        <p:spPr>
          <a:xfrm>
            <a:off x="2670922" y="5330418"/>
            <a:ext cx="18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Round Start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293DD-993D-592E-DCB8-CD8C56023219}"/>
              </a:ext>
            </a:extLst>
          </p:cNvPr>
          <p:cNvSpPr txBox="1"/>
          <p:nvPr/>
        </p:nvSpPr>
        <p:spPr>
          <a:xfrm>
            <a:off x="7843179" y="5320258"/>
            <a:ext cx="265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Discharge MDs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B2D07-53CA-8303-EB04-215E1F77A618}"/>
              </a:ext>
            </a:extLst>
          </p:cNvPr>
          <p:cNvSpPr txBox="1"/>
          <p:nvPr/>
        </p:nvSpPr>
        <p:spPr>
          <a:xfrm rot="16200000">
            <a:off x="-184362" y="3244333"/>
            <a:ext cx="19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Early Discharges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E2DCB-7E71-4675-75A5-77DE79F84828}"/>
              </a:ext>
            </a:extLst>
          </p:cNvPr>
          <p:cNvSpPr txBox="1"/>
          <p:nvPr/>
        </p:nvSpPr>
        <p:spPr>
          <a:xfrm rot="16200000">
            <a:off x="5322359" y="3244333"/>
            <a:ext cx="19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Early Discharges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B1869-D33F-526A-2B19-0EF16AE2BDAE}"/>
              </a:ext>
            </a:extLst>
          </p:cNvPr>
          <p:cNvSpPr txBox="1"/>
          <p:nvPr/>
        </p:nvSpPr>
        <p:spPr>
          <a:xfrm>
            <a:off x="7365804" y="2341096"/>
            <a:ext cx="1445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Data (Test)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Model Prediction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669B3-8EE5-5BFC-7E24-F6A237FF72C5}"/>
              </a:ext>
            </a:extLst>
          </p:cNvPr>
          <p:cNvSpPr txBox="1"/>
          <p:nvPr/>
        </p:nvSpPr>
        <p:spPr>
          <a:xfrm>
            <a:off x="1815904" y="2366401"/>
            <a:ext cx="1445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Data (Test)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56825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5239-A1D8-5FBB-DC8E-4D4FDE72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Operation 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6CC5B-4E40-FF02-FB3D-0D0E9C4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D568B3-F7B2-2C10-66E0-573DFBA59E4B}"/>
              </a:ext>
            </a:extLst>
          </p:cNvPr>
          <p:cNvCxnSpPr>
            <a:cxnSpLocks/>
          </p:cNvCxnSpPr>
          <p:nvPr/>
        </p:nvCxnSpPr>
        <p:spPr>
          <a:xfrm>
            <a:off x="7312295" y="2010414"/>
            <a:ext cx="0" cy="41008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4F0227-8854-C477-5A00-4825444EA0A7}"/>
              </a:ext>
            </a:extLst>
          </p:cNvPr>
          <p:cNvSpPr txBox="1"/>
          <p:nvPr/>
        </p:nvSpPr>
        <p:spPr>
          <a:xfrm>
            <a:off x="7819050" y="2176859"/>
            <a:ext cx="33280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Immeasurable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Uncontrollable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Adoption</a:t>
            </a:r>
          </a:p>
        </p:txBody>
      </p:sp>
      <p:pic>
        <p:nvPicPr>
          <p:cNvPr id="10" name="Graphic 9" descr="Sling outline">
            <a:extLst>
              <a:ext uri="{FF2B5EF4-FFF2-40B4-BE49-F238E27FC236}">
                <a16:creationId xmlns:a16="http://schemas.microsoft.com/office/drawing/2014/main" id="{592C17B9-78FE-1842-04DF-9EF3444F9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286" y="3499671"/>
            <a:ext cx="914400" cy="914400"/>
          </a:xfrm>
          <a:prstGeom prst="rect">
            <a:avLst/>
          </a:prstGeom>
        </p:spPr>
      </p:pic>
      <p:pic>
        <p:nvPicPr>
          <p:cNvPr id="11" name="Graphic 10" descr="Doctor female outline">
            <a:extLst>
              <a:ext uri="{FF2B5EF4-FFF2-40B4-BE49-F238E27FC236}">
                <a16:creationId xmlns:a16="http://schemas.microsoft.com/office/drawing/2014/main" id="{7CF312D1-00D3-A0F9-EEE0-BE4C54253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6951" y="1721163"/>
            <a:ext cx="914400" cy="914400"/>
          </a:xfrm>
          <a:prstGeom prst="rect">
            <a:avLst/>
          </a:prstGeom>
        </p:spPr>
      </p:pic>
      <p:pic>
        <p:nvPicPr>
          <p:cNvPr id="12" name="Graphic 11" descr="Bed outline">
            <a:extLst>
              <a:ext uri="{FF2B5EF4-FFF2-40B4-BE49-F238E27FC236}">
                <a16:creationId xmlns:a16="http://schemas.microsoft.com/office/drawing/2014/main" id="{7DDDFC0E-8501-F021-F355-791D94666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7999" y="4733064"/>
            <a:ext cx="914400" cy="914400"/>
          </a:xfrm>
          <a:prstGeom prst="rect">
            <a:avLst/>
          </a:prstGeom>
        </p:spPr>
      </p:pic>
      <p:pic>
        <p:nvPicPr>
          <p:cNvPr id="13" name="Graphic 12" descr="Ambulance outline">
            <a:extLst>
              <a:ext uri="{FF2B5EF4-FFF2-40B4-BE49-F238E27FC236}">
                <a16:creationId xmlns:a16="http://schemas.microsoft.com/office/drawing/2014/main" id="{9A8057A7-A91E-EED6-8969-AC9DAE1D1B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3201" y="2344808"/>
            <a:ext cx="914400" cy="914400"/>
          </a:xfrm>
          <a:prstGeom prst="rect">
            <a:avLst/>
          </a:prstGeom>
        </p:spPr>
      </p:pic>
      <p:pic>
        <p:nvPicPr>
          <p:cNvPr id="15" name="Graphic 14" descr="Inpatient outline">
            <a:extLst>
              <a:ext uri="{FF2B5EF4-FFF2-40B4-BE49-F238E27FC236}">
                <a16:creationId xmlns:a16="http://schemas.microsoft.com/office/drawing/2014/main" id="{0A040878-60D3-95F4-1F4B-12006928A1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30463" y="3435292"/>
            <a:ext cx="914400" cy="914400"/>
          </a:xfrm>
          <a:prstGeom prst="rect">
            <a:avLst/>
          </a:prstGeom>
        </p:spPr>
      </p:pic>
      <p:pic>
        <p:nvPicPr>
          <p:cNvPr id="16" name="Graphic 15" descr="Medicine outline">
            <a:extLst>
              <a:ext uri="{FF2B5EF4-FFF2-40B4-BE49-F238E27FC236}">
                <a16:creationId xmlns:a16="http://schemas.microsoft.com/office/drawing/2014/main" id="{21AB6242-C8B3-AF21-60D3-C6BD0F680A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3605" y="4812656"/>
            <a:ext cx="914400" cy="914400"/>
          </a:xfrm>
          <a:prstGeom prst="rect">
            <a:avLst/>
          </a:prstGeom>
        </p:spPr>
      </p:pic>
      <p:pic>
        <p:nvPicPr>
          <p:cNvPr id="17" name="Graphic 16" descr="Doctor male outline">
            <a:extLst>
              <a:ext uri="{FF2B5EF4-FFF2-40B4-BE49-F238E27FC236}">
                <a16:creationId xmlns:a16="http://schemas.microsoft.com/office/drawing/2014/main" id="{EF7AB7B9-D692-113C-545E-F50ABAD3BF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41439" y="5190264"/>
            <a:ext cx="914400" cy="914400"/>
          </a:xfrm>
          <a:prstGeom prst="rect">
            <a:avLst/>
          </a:prstGeom>
        </p:spPr>
      </p:pic>
      <p:pic>
        <p:nvPicPr>
          <p:cNvPr id="20" name="Graphic 19" descr="Beaker outline">
            <a:extLst>
              <a:ext uri="{FF2B5EF4-FFF2-40B4-BE49-F238E27FC236}">
                <a16:creationId xmlns:a16="http://schemas.microsoft.com/office/drawing/2014/main" id="{1FC280AB-98B2-CD54-30C1-DF7D613A64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02482" y="2219505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590B2-C91F-FE5A-3D54-6C9341250F23}"/>
              </a:ext>
            </a:extLst>
          </p:cNvPr>
          <p:cNvCxnSpPr/>
          <p:nvPr/>
        </p:nvCxnSpPr>
        <p:spPr>
          <a:xfrm flipV="1">
            <a:off x="1418368" y="2978140"/>
            <a:ext cx="333731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C49CC4-654B-63C9-7405-FD1684CB57D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638544" y="2178363"/>
            <a:ext cx="608407" cy="207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CC6D18-7753-BF9E-1741-ED152C1AF514}"/>
              </a:ext>
            </a:extLst>
          </p:cNvPr>
          <p:cNvCxnSpPr>
            <a:cxnSpLocks/>
          </p:cNvCxnSpPr>
          <p:nvPr/>
        </p:nvCxnSpPr>
        <p:spPr>
          <a:xfrm>
            <a:off x="4249012" y="2230897"/>
            <a:ext cx="731014" cy="15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66FB58-5271-D78E-4A75-5BF89CE8D7B5}"/>
              </a:ext>
            </a:extLst>
          </p:cNvPr>
          <p:cNvCxnSpPr>
            <a:cxnSpLocks/>
          </p:cNvCxnSpPr>
          <p:nvPr/>
        </p:nvCxnSpPr>
        <p:spPr>
          <a:xfrm>
            <a:off x="5798864" y="2972328"/>
            <a:ext cx="471465" cy="462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C3EB3D-179E-270B-93AA-3D0A38F24A89}"/>
              </a:ext>
            </a:extLst>
          </p:cNvPr>
          <p:cNvCxnSpPr>
            <a:cxnSpLocks/>
          </p:cNvCxnSpPr>
          <p:nvPr/>
        </p:nvCxnSpPr>
        <p:spPr>
          <a:xfrm flipH="1">
            <a:off x="5930463" y="4358597"/>
            <a:ext cx="470975" cy="688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9915DA-D6F2-655C-8178-227E2AEA0806}"/>
              </a:ext>
            </a:extLst>
          </p:cNvPr>
          <p:cNvCxnSpPr>
            <a:cxnSpLocks/>
          </p:cNvCxnSpPr>
          <p:nvPr/>
        </p:nvCxnSpPr>
        <p:spPr>
          <a:xfrm flipH="1">
            <a:off x="4403750" y="5504479"/>
            <a:ext cx="571485" cy="222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BCB280-05D8-1C4B-FBAA-7346EA34E7AD}"/>
              </a:ext>
            </a:extLst>
          </p:cNvPr>
          <p:cNvCxnSpPr>
            <a:cxnSpLocks/>
          </p:cNvCxnSpPr>
          <p:nvPr/>
        </p:nvCxnSpPr>
        <p:spPr>
          <a:xfrm flipH="1" flipV="1">
            <a:off x="2684612" y="5472735"/>
            <a:ext cx="562339" cy="207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87B700-F18C-2926-BCB6-DC68105C12C9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1391486" y="4414071"/>
            <a:ext cx="455798" cy="486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62F019-A1DF-FC8F-CB97-51EAB915EC02}"/>
              </a:ext>
            </a:extLst>
          </p:cNvPr>
          <p:cNvCxnSpPr>
            <a:cxnSpLocks/>
          </p:cNvCxnSpPr>
          <p:nvPr/>
        </p:nvCxnSpPr>
        <p:spPr>
          <a:xfrm>
            <a:off x="2887489" y="3203810"/>
            <a:ext cx="2063564" cy="1649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0FED52-8BE4-6CCC-DFFB-8198086AB678}"/>
              </a:ext>
            </a:extLst>
          </p:cNvPr>
          <p:cNvCxnSpPr>
            <a:cxnSpLocks/>
          </p:cNvCxnSpPr>
          <p:nvPr/>
        </p:nvCxnSpPr>
        <p:spPr>
          <a:xfrm>
            <a:off x="3772116" y="2802008"/>
            <a:ext cx="108384" cy="2277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6C823B-E2BD-CE97-AEE6-8B8F8E066310}"/>
              </a:ext>
            </a:extLst>
          </p:cNvPr>
          <p:cNvCxnSpPr>
            <a:cxnSpLocks/>
          </p:cNvCxnSpPr>
          <p:nvPr/>
        </p:nvCxnSpPr>
        <p:spPr>
          <a:xfrm flipH="1">
            <a:off x="2933735" y="3092763"/>
            <a:ext cx="1784442" cy="1760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74FBDA9-EE53-33F5-8287-186045B1D8CA}"/>
              </a:ext>
            </a:extLst>
          </p:cNvPr>
          <p:cNvCxnSpPr>
            <a:cxnSpLocks/>
          </p:cNvCxnSpPr>
          <p:nvPr/>
        </p:nvCxnSpPr>
        <p:spPr>
          <a:xfrm flipV="1">
            <a:off x="1984823" y="3882853"/>
            <a:ext cx="3709506" cy="129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5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5239-A1D8-5FBB-DC8E-4D4FDE72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052"/>
            <a:ext cx="10515600" cy="1325563"/>
          </a:xfrm>
        </p:spPr>
        <p:txBody>
          <a:bodyPr/>
          <a:lstStyle/>
          <a:p>
            <a:r>
              <a:rPr lang="en-US" dirty="0"/>
              <a:t>Thank You!		Questions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6CC5B-4E40-FF02-FB3D-0D0E9C4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16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3F5553-1422-9192-38BA-82A36929B8A2}"/>
              </a:ext>
            </a:extLst>
          </p:cNvPr>
          <p:cNvCxnSpPr>
            <a:cxnSpLocks/>
          </p:cNvCxnSpPr>
          <p:nvPr/>
        </p:nvCxnSpPr>
        <p:spPr>
          <a:xfrm>
            <a:off x="4061927" y="2376807"/>
            <a:ext cx="0" cy="21043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6C52E2-2872-6163-239A-F9E95E162F7B}"/>
              </a:ext>
            </a:extLst>
          </p:cNvPr>
          <p:cNvSpPr txBox="1"/>
          <p:nvPr/>
        </p:nvSpPr>
        <p:spPr>
          <a:xfrm>
            <a:off x="833120" y="6400800"/>
            <a:ext cx="342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code: https://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ankur-arya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0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D8BD-9BF7-30D9-8F1F-33A912BC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1FB2-B5C9-8B8D-4693-0236E7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Healthcare Operations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AI/ML Solutions</a:t>
            </a:r>
          </a:p>
          <a:p>
            <a:pPr>
              <a:lnSpc>
                <a:spcPct val="150000"/>
              </a:lnSpc>
            </a:pPr>
            <a:r>
              <a:rPr lang="en-US" dirty="0"/>
              <a:t>Case Study</a:t>
            </a:r>
          </a:p>
          <a:p>
            <a:pPr>
              <a:lnSpc>
                <a:spcPct val="150000"/>
              </a:lnSpc>
            </a:pPr>
            <a:r>
              <a:rPr lang="en-US" dirty="0"/>
              <a:t>Real World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96D81-9ECE-5116-D28D-8F58E678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69E4-34F0-E62E-0BA6-E544A562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using AI/ML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3C40D1-51C6-A679-7022-EB97D72D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2</a:t>
            </a:fld>
            <a:endParaRPr lang="en-US" dirty="0"/>
          </a:p>
        </p:txBody>
      </p:sp>
      <p:pic>
        <p:nvPicPr>
          <p:cNvPr id="71" name="Graphic 70" descr="Database outline">
            <a:extLst>
              <a:ext uri="{FF2B5EF4-FFF2-40B4-BE49-F238E27FC236}">
                <a16:creationId xmlns:a16="http://schemas.microsoft.com/office/drawing/2014/main" id="{ABBB32FD-1FA6-AE6D-BF9A-2170FEAC6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5460" y="2077251"/>
            <a:ext cx="914400" cy="914400"/>
          </a:xfrm>
          <a:prstGeom prst="rect">
            <a:avLst/>
          </a:prstGeom>
        </p:spPr>
      </p:pic>
      <p:pic>
        <p:nvPicPr>
          <p:cNvPr id="73" name="Graphic 72" descr="Download from cloud outline">
            <a:extLst>
              <a:ext uri="{FF2B5EF4-FFF2-40B4-BE49-F238E27FC236}">
                <a16:creationId xmlns:a16="http://schemas.microsoft.com/office/drawing/2014/main" id="{E9F3B107-E02A-F6C9-8DFE-80D013342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7932" y="3059553"/>
            <a:ext cx="914400" cy="914400"/>
          </a:xfrm>
          <a:prstGeom prst="rect">
            <a:avLst/>
          </a:prstGeom>
        </p:spPr>
      </p:pic>
      <p:pic>
        <p:nvPicPr>
          <p:cNvPr id="75" name="Graphic 74" descr="Doctor female outline">
            <a:extLst>
              <a:ext uri="{FF2B5EF4-FFF2-40B4-BE49-F238E27FC236}">
                <a16:creationId xmlns:a16="http://schemas.microsoft.com/office/drawing/2014/main" id="{EE21A55B-B5C6-3B3E-C6F3-D94E780ED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7892" y="3030508"/>
            <a:ext cx="914400" cy="914400"/>
          </a:xfrm>
          <a:prstGeom prst="rect">
            <a:avLst/>
          </a:prstGeom>
        </p:spPr>
      </p:pic>
      <p:pic>
        <p:nvPicPr>
          <p:cNvPr id="76" name="Graphic 75" descr="Medicine outline">
            <a:extLst>
              <a:ext uri="{FF2B5EF4-FFF2-40B4-BE49-F238E27FC236}">
                <a16:creationId xmlns:a16="http://schemas.microsoft.com/office/drawing/2014/main" id="{D5274BEA-8BFB-9DFF-1595-A2BD91FAD4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659" y="3068930"/>
            <a:ext cx="914400" cy="914400"/>
          </a:xfrm>
          <a:prstGeom prst="rect">
            <a:avLst/>
          </a:prstGeom>
        </p:spPr>
      </p:pic>
      <p:pic>
        <p:nvPicPr>
          <p:cNvPr id="78" name="Graphic 77" descr="Inpatient outline">
            <a:extLst>
              <a:ext uri="{FF2B5EF4-FFF2-40B4-BE49-F238E27FC236}">
                <a16:creationId xmlns:a16="http://schemas.microsoft.com/office/drawing/2014/main" id="{FDEED451-719A-5E6B-8F19-073846DA2F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428" y="2135319"/>
            <a:ext cx="914400" cy="914400"/>
          </a:xfrm>
          <a:prstGeom prst="rect">
            <a:avLst/>
          </a:prstGeom>
        </p:spPr>
      </p:pic>
      <p:pic>
        <p:nvPicPr>
          <p:cNvPr id="80" name="Graphic 79" descr="Computer outline">
            <a:extLst>
              <a:ext uri="{FF2B5EF4-FFF2-40B4-BE49-F238E27FC236}">
                <a16:creationId xmlns:a16="http://schemas.microsoft.com/office/drawing/2014/main" id="{36512820-6851-A666-29D4-8441BFECE4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35426" y="2632013"/>
            <a:ext cx="914400" cy="914400"/>
          </a:xfrm>
          <a:prstGeom prst="rect">
            <a:avLst/>
          </a:prstGeom>
        </p:spPr>
      </p:pic>
      <p:pic>
        <p:nvPicPr>
          <p:cNvPr id="82" name="Graphic 81" descr="Artificial Intelligence outline">
            <a:extLst>
              <a:ext uri="{FF2B5EF4-FFF2-40B4-BE49-F238E27FC236}">
                <a16:creationId xmlns:a16="http://schemas.microsoft.com/office/drawing/2014/main" id="{83FF714B-01CB-5350-6122-54AEFE9186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12252" y="2592519"/>
            <a:ext cx="914400" cy="914400"/>
          </a:xfrm>
          <a:prstGeom prst="rect">
            <a:avLst/>
          </a:prstGeom>
        </p:spPr>
      </p:pic>
      <p:pic>
        <p:nvPicPr>
          <p:cNvPr id="86" name="Graphic 85" descr="Research outline">
            <a:extLst>
              <a:ext uri="{FF2B5EF4-FFF2-40B4-BE49-F238E27FC236}">
                <a16:creationId xmlns:a16="http://schemas.microsoft.com/office/drawing/2014/main" id="{BAB39959-337F-5A29-8131-162DBC5C85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53578" y="1920809"/>
            <a:ext cx="914400" cy="914400"/>
          </a:xfrm>
          <a:prstGeom prst="rect">
            <a:avLst/>
          </a:prstGeom>
        </p:spPr>
      </p:pic>
      <p:pic>
        <p:nvPicPr>
          <p:cNvPr id="88" name="Graphic 87" descr="Supply And Demand outline">
            <a:extLst>
              <a:ext uri="{FF2B5EF4-FFF2-40B4-BE49-F238E27FC236}">
                <a16:creationId xmlns:a16="http://schemas.microsoft.com/office/drawing/2014/main" id="{3632814D-5752-F05C-53AE-6FF25707CD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97558" y="3142315"/>
            <a:ext cx="914400" cy="914400"/>
          </a:xfrm>
          <a:prstGeom prst="rect">
            <a:avLst/>
          </a:prstGeom>
        </p:spPr>
      </p:pic>
      <p:pic>
        <p:nvPicPr>
          <p:cNvPr id="90" name="Graphic 89" descr="Gears outline">
            <a:extLst>
              <a:ext uri="{FF2B5EF4-FFF2-40B4-BE49-F238E27FC236}">
                <a16:creationId xmlns:a16="http://schemas.microsoft.com/office/drawing/2014/main" id="{38FABB25-5C8C-D609-17B6-15BC5694D8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00529" y="2563064"/>
            <a:ext cx="914400" cy="914400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16E1B5C-8F31-0FC5-0C20-A4EB12425A78}"/>
              </a:ext>
            </a:extLst>
          </p:cNvPr>
          <p:cNvCxnSpPr/>
          <p:nvPr/>
        </p:nvCxnSpPr>
        <p:spPr>
          <a:xfrm>
            <a:off x="2112292" y="3088141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ACA620F-0848-F2DA-24B1-66BC4D768818}"/>
              </a:ext>
            </a:extLst>
          </p:cNvPr>
          <p:cNvSpPr txBox="1"/>
          <p:nvPr/>
        </p:nvSpPr>
        <p:spPr>
          <a:xfrm>
            <a:off x="3057175" y="4168759"/>
            <a:ext cx="1922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Collection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Storage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System Availability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85B56-33C8-25D1-E483-5E0B85CEAC0C}"/>
              </a:ext>
            </a:extLst>
          </p:cNvPr>
          <p:cNvSpPr txBox="1"/>
          <p:nvPr/>
        </p:nvSpPr>
        <p:spPr>
          <a:xfrm>
            <a:off x="6108661" y="4227070"/>
            <a:ext cx="15488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Analysis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AI/ML Models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Inference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Insights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0CC945-A5C6-DC9D-2CB0-CBA6F4AB83E5}"/>
              </a:ext>
            </a:extLst>
          </p:cNvPr>
          <p:cNvSpPr txBox="1"/>
          <p:nvPr/>
        </p:nvSpPr>
        <p:spPr>
          <a:xfrm>
            <a:off x="604544" y="4470765"/>
            <a:ext cx="1221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HealthCare</a:t>
            </a:r>
          </a:p>
          <a:p>
            <a:pPr algn="ctr"/>
            <a:r>
              <a:rPr lang="en-US" dirty="0"/>
              <a:t>Operations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B721246-D2CC-933E-8038-4611341AEE9C}"/>
              </a:ext>
            </a:extLst>
          </p:cNvPr>
          <p:cNvCxnSpPr/>
          <p:nvPr/>
        </p:nvCxnSpPr>
        <p:spPr>
          <a:xfrm>
            <a:off x="5194584" y="3107352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DBB965E-A60E-77CC-0EE1-E88352D78718}"/>
              </a:ext>
            </a:extLst>
          </p:cNvPr>
          <p:cNvCxnSpPr/>
          <p:nvPr/>
        </p:nvCxnSpPr>
        <p:spPr>
          <a:xfrm>
            <a:off x="7888478" y="3126360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89DAFA-6ADF-9C1C-78AF-196B55C94A0E}"/>
              </a:ext>
            </a:extLst>
          </p:cNvPr>
          <p:cNvCxnSpPr/>
          <p:nvPr/>
        </p:nvCxnSpPr>
        <p:spPr>
          <a:xfrm>
            <a:off x="9589226" y="3126360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21C8B37-FEBD-6526-FCC8-97D50394CCE3}"/>
              </a:ext>
            </a:extLst>
          </p:cNvPr>
          <p:cNvSpPr txBox="1"/>
          <p:nvPr/>
        </p:nvSpPr>
        <p:spPr>
          <a:xfrm>
            <a:off x="8620645" y="4170329"/>
            <a:ext cx="894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Change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29ECF7C-B8D8-B628-998B-06734253EC47}"/>
              </a:ext>
            </a:extLst>
          </p:cNvPr>
          <p:cNvSpPr txBox="1"/>
          <p:nvPr/>
        </p:nvSpPr>
        <p:spPr>
          <a:xfrm>
            <a:off x="9960723" y="4101433"/>
            <a:ext cx="1926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Improved Patient</a:t>
            </a:r>
          </a:p>
          <a:p>
            <a:pPr algn="ctr"/>
            <a:r>
              <a:rPr lang="en-US" dirty="0"/>
              <a:t>Outcome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Better Patient</a:t>
            </a:r>
          </a:p>
          <a:p>
            <a:pPr algn="ctr"/>
            <a:r>
              <a:rPr lang="en-US" dirty="0"/>
              <a:t>Satisfaction</a:t>
            </a:r>
          </a:p>
        </p:txBody>
      </p:sp>
      <p:pic>
        <p:nvPicPr>
          <p:cNvPr id="103" name="Graphic 102" descr="Sling outline">
            <a:extLst>
              <a:ext uri="{FF2B5EF4-FFF2-40B4-BE49-F238E27FC236}">
                <a16:creationId xmlns:a16="http://schemas.microsoft.com/office/drawing/2014/main" id="{30387670-A4FC-5B46-7F92-BD9B890444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509001" y="2534451"/>
            <a:ext cx="914400" cy="914400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929178-B88C-EAE7-9409-C018E6181114}"/>
              </a:ext>
            </a:extLst>
          </p:cNvPr>
          <p:cNvCxnSpPr/>
          <p:nvPr/>
        </p:nvCxnSpPr>
        <p:spPr>
          <a:xfrm>
            <a:off x="2428474" y="3973953"/>
            <a:ext cx="0" cy="20772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57E0D57-687E-5830-5C1B-84CC18F9888A}"/>
              </a:ext>
            </a:extLst>
          </p:cNvPr>
          <p:cNvCxnSpPr/>
          <p:nvPr/>
        </p:nvCxnSpPr>
        <p:spPr>
          <a:xfrm>
            <a:off x="5512333" y="3944908"/>
            <a:ext cx="0" cy="20772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47373D9-5398-46F6-DA6A-D668C4EFC9C6}"/>
              </a:ext>
            </a:extLst>
          </p:cNvPr>
          <p:cNvCxnSpPr/>
          <p:nvPr/>
        </p:nvCxnSpPr>
        <p:spPr>
          <a:xfrm>
            <a:off x="8174851" y="3944908"/>
            <a:ext cx="0" cy="20772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2758053-715E-5803-316F-A1C9FC8C263A}"/>
              </a:ext>
            </a:extLst>
          </p:cNvPr>
          <p:cNvCxnSpPr/>
          <p:nvPr/>
        </p:nvCxnSpPr>
        <p:spPr>
          <a:xfrm>
            <a:off x="9860216" y="3944908"/>
            <a:ext cx="0" cy="20772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Lightbulb and gear outline">
            <a:extLst>
              <a:ext uri="{FF2B5EF4-FFF2-40B4-BE49-F238E27FC236}">
                <a16:creationId xmlns:a16="http://schemas.microsoft.com/office/drawing/2014/main" id="{F445F071-7FA1-204D-D7E7-2AA54A0BC41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994903" y="26444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4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D22B-57C0-83DB-317E-9D884D62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Challenges: Waiting Times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6B6F2B-D266-E727-D4BE-9FA39923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3</a:t>
            </a:fld>
            <a:endParaRPr lang="en-US"/>
          </a:p>
        </p:txBody>
      </p:sp>
      <p:pic>
        <p:nvPicPr>
          <p:cNvPr id="32" name="Graphic 31" descr="Doctor female outline">
            <a:extLst>
              <a:ext uri="{FF2B5EF4-FFF2-40B4-BE49-F238E27FC236}">
                <a16:creationId xmlns:a16="http://schemas.microsoft.com/office/drawing/2014/main" id="{5DD43B95-BBE6-46B1-75E7-B8EC8BFE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5117" y="2854651"/>
            <a:ext cx="914400" cy="914400"/>
          </a:xfrm>
          <a:prstGeom prst="rect">
            <a:avLst/>
          </a:prstGeom>
        </p:spPr>
      </p:pic>
      <p:pic>
        <p:nvPicPr>
          <p:cNvPr id="33" name="Graphic 32" descr="Bed outline">
            <a:extLst>
              <a:ext uri="{FF2B5EF4-FFF2-40B4-BE49-F238E27FC236}">
                <a16:creationId xmlns:a16="http://schemas.microsoft.com/office/drawing/2014/main" id="{DD71264C-5691-83B9-C3C1-809B8A9B2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690" y="5176123"/>
            <a:ext cx="914400" cy="914400"/>
          </a:xfrm>
          <a:prstGeom prst="rect">
            <a:avLst/>
          </a:prstGeom>
        </p:spPr>
      </p:pic>
      <p:pic>
        <p:nvPicPr>
          <p:cNvPr id="35" name="Graphic 34" descr="Couch outline">
            <a:extLst>
              <a:ext uri="{FF2B5EF4-FFF2-40B4-BE49-F238E27FC236}">
                <a16:creationId xmlns:a16="http://schemas.microsoft.com/office/drawing/2014/main" id="{082C87BF-CEF7-B709-C6DE-6C456C11F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5117" y="1724607"/>
            <a:ext cx="914400" cy="914400"/>
          </a:xfrm>
          <a:prstGeom prst="rect">
            <a:avLst/>
          </a:prstGeom>
        </p:spPr>
      </p:pic>
      <p:pic>
        <p:nvPicPr>
          <p:cNvPr id="36" name="Graphic 35" descr="Sling outline">
            <a:extLst>
              <a:ext uri="{FF2B5EF4-FFF2-40B4-BE49-F238E27FC236}">
                <a16:creationId xmlns:a16="http://schemas.microsoft.com/office/drawing/2014/main" id="{3942ECBA-7D91-55B6-9F9D-4ECE0BBDB3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2450" y="3060395"/>
            <a:ext cx="609885" cy="609885"/>
          </a:xfrm>
          <a:prstGeom prst="rect">
            <a:avLst/>
          </a:prstGeom>
        </p:spPr>
      </p:pic>
      <p:pic>
        <p:nvPicPr>
          <p:cNvPr id="37" name="Graphic 36" descr="Woman with cane outline">
            <a:extLst>
              <a:ext uri="{FF2B5EF4-FFF2-40B4-BE49-F238E27FC236}">
                <a16:creationId xmlns:a16="http://schemas.microsoft.com/office/drawing/2014/main" id="{3655627B-729E-A298-1500-7336840E23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7266" y="2919205"/>
            <a:ext cx="914400" cy="914400"/>
          </a:xfrm>
          <a:prstGeom prst="rect">
            <a:avLst/>
          </a:prstGeom>
        </p:spPr>
      </p:pic>
      <p:pic>
        <p:nvPicPr>
          <p:cNvPr id="39" name="Graphic 38" descr="Needle outline">
            <a:extLst>
              <a:ext uri="{FF2B5EF4-FFF2-40B4-BE49-F238E27FC236}">
                <a16:creationId xmlns:a16="http://schemas.microsoft.com/office/drawing/2014/main" id="{0D3F0938-B93F-971A-7E02-AB550EFAD4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52000" y="2854651"/>
            <a:ext cx="914400" cy="914400"/>
          </a:xfrm>
          <a:prstGeom prst="rect">
            <a:avLst/>
          </a:prstGeom>
        </p:spPr>
      </p:pic>
      <p:pic>
        <p:nvPicPr>
          <p:cNvPr id="41" name="Graphic 40" descr="Medicine outline">
            <a:extLst>
              <a:ext uri="{FF2B5EF4-FFF2-40B4-BE49-F238E27FC236}">
                <a16:creationId xmlns:a16="http://schemas.microsoft.com/office/drawing/2014/main" id="{59FBBE5A-85BC-8BC3-62A0-EF04B493C0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7800" y="4155059"/>
            <a:ext cx="914400" cy="914400"/>
          </a:xfrm>
          <a:prstGeom prst="rect">
            <a:avLst/>
          </a:prstGeom>
        </p:spPr>
      </p:pic>
      <p:pic>
        <p:nvPicPr>
          <p:cNvPr id="43" name="Graphic 42" descr="Beaker outline">
            <a:extLst>
              <a:ext uri="{FF2B5EF4-FFF2-40B4-BE49-F238E27FC236}">
                <a16:creationId xmlns:a16="http://schemas.microsoft.com/office/drawing/2014/main" id="{1255BFCE-458C-D963-4EA0-224FA6E2DE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68690" y="4067191"/>
            <a:ext cx="914400" cy="914400"/>
          </a:xfrm>
          <a:prstGeom prst="rect">
            <a:avLst/>
          </a:prstGeom>
        </p:spPr>
      </p:pic>
      <p:pic>
        <p:nvPicPr>
          <p:cNvPr id="46" name="Graphic 45" descr="Ambulance outline">
            <a:extLst>
              <a:ext uri="{FF2B5EF4-FFF2-40B4-BE49-F238E27FC236}">
                <a16:creationId xmlns:a16="http://schemas.microsoft.com/office/drawing/2014/main" id="{0A47CC15-E40C-2D5A-97FB-6C62414625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77723" y="2919205"/>
            <a:ext cx="914400" cy="914400"/>
          </a:xfrm>
          <a:prstGeom prst="rect">
            <a:avLst/>
          </a:prstGeom>
        </p:spPr>
      </p:pic>
      <p:pic>
        <p:nvPicPr>
          <p:cNvPr id="47" name="Graphic 46" descr="Woman outline">
            <a:extLst>
              <a:ext uri="{FF2B5EF4-FFF2-40B4-BE49-F238E27FC236}">
                <a16:creationId xmlns:a16="http://schemas.microsoft.com/office/drawing/2014/main" id="{CFD57356-17D0-B713-6A4D-20B7AABAF39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6484" y="2933848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BF552F-5B44-A7A2-4090-B22F0960C8A1}"/>
              </a:ext>
            </a:extLst>
          </p:cNvPr>
          <p:cNvSpPr txBox="1"/>
          <p:nvPr/>
        </p:nvSpPr>
        <p:spPr>
          <a:xfrm>
            <a:off x="7963870" y="1991043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Lobby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48F8ED-FD6C-C867-CD14-AF8F967B3E49}"/>
              </a:ext>
            </a:extLst>
          </p:cNvPr>
          <p:cNvCxnSpPr>
            <a:cxnSpLocks/>
          </p:cNvCxnSpPr>
          <p:nvPr/>
        </p:nvCxnSpPr>
        <p:spPr>
          <a:xfrm>
            <a:off x="6268720" y="1970596"/>
            <a:ext cx="0" cy="41008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508D438-E5A4-8D7C-FBD5-494A8E545609}"/>
              </a:ext>
            </a:extLst>
          </p:cNvPr>
          <p:cNvSpPr txBox="1"/>
          <p:nvPr/>
        </p:nvSpPr>
        <p:spPr>
          <a:xfrm>
            <a:off x="7946293" y="312886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762116-B971-7CEC-A02F-64B6FC75A6B9}"/>
              </a:ext>
            </a:extLst>
          </p:cNvPr>
          <p:cNvSpPr txBox="1"/>
          <p:nvPr/>
        </p:nvSpPr>
        <p:spPr>
          <a:xfrm>
            <a:off x="9994565" y="3127185"/>
            <a:ext cx="115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Treatment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A4BCD5-6395-AD00-5CE2-9580DA7C57F9}"/>
              </a:ext>
            </a:extLst>
          </p:cNvPr>
          <p:cNvSpPr txBox="1"/>
          <p:nvPr/>
        </p:nvSpPr>
        <p:spPr>
          <a:xfrm>
            <a:off x="7963870" y="4339725"/>
            <a:ext cx="60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Labs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CA8EFF-ED42-1A9A-78AC-A95DA36C357F}"/>
              </a:ext>
            </a:extLst>
          </p:cNvPr>
          <p:cNvSpPr txBox="1"/>
          <p:nvPr/>
        </p:nvSpPr>
        <p:spPr>
          <a:xfrm>
            <a:off x="9994565" y="435129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Pharmacy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7E925B-1E23-7DEE-7A48-1C573F1C345F}"/>
              </a:ext>
            </a:extLst>
          </p:cNvPr>
          <p:cNvCxnSpPr/>
          <p:nvPr/>
        </p:nvCxnSpPr>
        <p:spPr>
          <a:xfrm>
            <a:off x="367553" y="3445717"/>
            <a:ext cx="941294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9EB163-9DC2-4793-C14D-CB4BECE8B277}"/>
              </a:ext>
            </a:extLst>
          </p:cNvPr>
          <p:cNvSpPr txBox="1"/>
          <p:nvPr/>
        </p:nvSpPr>
        <p:spPr>
          <a:xfrm>
            <a:off x="440591" y="3859368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Arrival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4EEAAA-61FB-9937-AAA7-DC05B8A6B9CF}"/>
              </a:ext>
            </a:extLst>
          </p:cNvPr>
          <p:cNvSpPr txBox="1"/>
          <p:nvPr/>
        </p:nvSpPr>
        <p:spPr>
          <a:xfrm>
            <a:off x="3261064" y="423633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848E78-295C-055B-4E61-4FD1BB12B459}"/>
              </a:ext>
            </a:extLst>
          </p:cNvPr>
          <p:cNvSpPr txBox="1"/>
          <p:nvPr/>
        </p:nvSpPr>
        <p:spPr>
          <a:xfrm>
            <a:off x="8004510" y="5478597"/>
            <a:ext cx="54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7439F3-A12A-9F9C-9285-1F160B836B49}"/>
              </a:ext>
            </a:extLst>
          </p:cNvPr>
          <p:cNvSpPr/>
          <p:nvPr/>
        </p:nvSpPr>
        <p:spPr>
          <a:xfrm>
            <a:off x="1797266" y="2746701"/>
            <a:ext cx="3793618" cy="13446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BE5EFF3-1EAC-5CDC-4C86-192F3D74751D}"/>
              </a:ext>
            </a:extLst>
          </p:cNvPr>
          <p:cNvCxnSpPr>
            <a:cxnSpLocks/>
          </p:cNvCxnSpPr>
          <p:nvPr/>
        </p:nvCxnSpPr>
        <p:spPr>
          <a:xfrm>
            <a:off x="4676484" y="2746701"/>
            <a:ext cx="0" cy="13446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FE00CFE-1C14-E0BF-4CEC-8011DF7B80F7}"/>
              </a:ext>
            </a:extLst>
          </p:cNvPr>
          <p:cNvCxnSpPr>
            <a:cxnSpLocks/>
          </p:cNvCxnSpPr>
          <p:nvPr/>
        </p:nvCxnSpPr>
        <p:spPr>
          <a:xfrm>
            <a:off x="3591707" y="2746701"/>
            <a:ext cx="0" cy="13446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E0E9E0D-EA75-3488-8075-2D0FA973FC55}"/>
              </a:ext>
            </a:extLst>
          </p:cNvPr>
          <p:cNvCxnSpPr>
            <a:cxnSpLocks/>
          </p:cNvCxnSpPr>
          <p:nvPr/>
        </p:nvCxnSpPr>
        <p:spPr>
          <a:xfrm>
            <a:off x="2682800" y="2746701"/>
            <a:ext cx="0" cy="13446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15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5BEA-1E05-7D83-628A-7C4C4890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Operation : An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49F834-1F5C-6E28-FA4F-16ECAB8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4</a:t>
            </a:fld>
            <a:endParaRPr lang="en-US"/>
          </a:p>
        </p:txBody>
      </p:sp>
      <p:pic>
        <p:nvPicPr>
          <p:cNvPr id="5" name="Graphic 4" descr="Sling outline">
            <a:extLst>
              <a:ext uri="{FF2B5EF4-FFF2-40B4-BE49-F238E27FC236}">
                <a16:creationId xmlns:a16="http://schemas.microsoft.com/office/drawing/2014/main" id="{B9AC2A30-54BB-815C-DEC8-6A32A40CA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426" y="2781204"/>
            <a:ext cx="609885" cy="609885"/>
          </a:xfrm>
          <a:prstGeom prst="rect">
            <a:avLst/>
          </a:prstGeom>
        </p:spPr>
      </p:pic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4681888D-16A5-CE4C-F1E4-58F882E36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0726" y="2660610"/>
            <a:ext cx="914400" cy="914400"/>
          </a:xfrm>
          <a:prstGeom prst="rect">
            <a:avLst/>
          </a:prstGeom>
        </p:spPr>
      </p:pic>
      <p:pic>
        <p:nvPicPr>
          <p:cNvPr id="9" name="Graphic 8" descr="Ambulance outline">
            <a:extLst>
              <a:ext uri="{FF2B5EF4-FFF2-40B4-BE49-F238E27FC236}">
                <a16:creationId xmlns:a16="http://schemas.microsoft.com/office/drawing/2014/main" id="{F05FF633-408C-69CB-6429-D72398B79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4358" y="2660610"/>
            <a:ext cx="914400" cy="914400"/>
          </a:xfrm>
          <a:prstGeom prst="rect">
            <a:avLst/>
          </a:prstGeom>
        </p:spPr>
      </p:pic>
      <p:pic>
        <p:nvPicPr>
          <p:cNvPr id="12" name="Graphic 11" descr="Inpatient outline">
            <a:extLst>
              <a:ext uri="{FF2B5EF4-FFF2-40B4-BE49-F238E27FC236}">
                <a16:creationId xmlns:a16="http://schemas.microsoft.com/office/drawing/2014/main" id="{64E21E22-64B2-A8E5-8EE5-1A1591EF8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6392" y="2660610"/>
            <a:ext cx="914400" cy="914400"/>
          </a:xfrm>
          <a:prstGeom prst="rect">
            <a:avLst/>
          </a:prstGeom>
        </p:spPr>
      </p:pic>
      <p:pic>
        <p:nvPicPr>
          <p:cNvPr id="14" name="Graphic 13" descr="Woman with cane outline">
            <a:extLst>
              <a:ext uri="{FF2B5EF4-FFF2-40B4-BE49-F238E27FC236}">
                <a16:creationId xmlns:a16="http://schemas.microsoft.com/office/drawing/2014/main" id="{32D79F30-5596-30C4-956E-02231EBEB8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4358" y="3632613"/>
            <a:ext cx="914400" cy="914400"/>
          </a:xfrm>
          <a:prstGeom prst="rect">
            <a:avLst/>
          </a:prstGeom>
        </p:spPr>
      </p:pic>
      <p:pic>
        <p:nvPicPr>
          <p:cNvPr id="16" name="Graphic 15" descr="Woman outline">
            <a:extLst>
              <a:ext uri="{FF2B5EF4-FFF2-40B4-BE49-F238E27FC236}">
                <a16:creationId xmlns:a16="http://schemas.microsoft.com/office/drawing/2014/main" id="{AA359260-4BA8-BB6F-4281-6450FEF848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26169" y="3671046"/>
            <a:ext cx="914400" cy="914400"/>
          </a:xfrm>
          <a:prstGeom prst="rect">
            <a:avLst/>
          </a:prstGeom>
        </p:spPr>
      </p:pic>
      <p:pic>
        <p:nvPicPr>
          <p:cNvPr id="18" name="Graphic 17" descr="Inpatient outline">
            <a:extLst>
              <a:ext uri="{FF2B5EF4-FFF2-40B4-BE49-F238E27FC236}">
                <a16:creationId xmlns:a16="http://schemas.microsoft.com/office/drawing/2014/main" id="{10E30970-733E-0F00-17A3-57D1D1CC50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20726" y="3739236"/>
            <a:ext cx="914400" cy="914400"/>
          </a:xfrm>
          <a:prstGeom prst="rect">
            <a:avLst/>
          </a:prstGeom>
        </p:spPr>
      </p:pic>
      <p:pic>
        <p:nvPicPr>
          <p:cNvPr id="19" name="Graphic 18" descr="Inpatient outline">
            <a:extLst>
              <a:ext uri="{FF2B5EF4-FFF2-40B4-BE49-F238E27FC236}">
                <a16:creationId xmlns:a16="http://schemas.microsoft.com/office/drawing/2014/main" id="{9570DBD6-B3C5-6911-1E1B-D3EF54FDF3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86392" y="3754591"/>
            <a:ext cx="914400" cy="914400"/>
          </a:xfrm>
          <a:prstGeom prst="rect">
            <a:avLst/>
          </a:prstGeom>
        </p:spPr>
      </p:pic>
      <p:pic>
        <p:nvPicPr>
          <p:cNvPr id="20" name="Graphic 19" descr="Inpatient outline">
            <a:extLst>
              <a:ext uri="{FF2B5EF4-FFF2-40B4-BE49-F238E27FC236}">
                <a16:creationId xmlns:a16="http://schemas.microsoft.com/office/drawing/2014/main" id="{B2D87FBE-AD13-B3BC-C948-A7BAC8B3CC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2058" y="3754591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D8DBDF-5391-56D2-9E64-9E89650C4FC1}"/>
              </a:ext>
            </a:extLst>
          </p:cNvPr>
          <p:cNvCxnSpPr>
            <a:cxnSpLocks/>
          </p:cNvCxnSpPr>
          <p:nvPr/>
        </p:nvCxnSpPr>
        <p:spPr>
          <a:xfrm>
            <a:off x="4154025" y="3688309"/>
            <a:ext cx="392654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25BDA3-B816-3DC7-F81B-2A377628E412}"/>
              </a:ext>
            </a:extLst>
          </p:cNvPr>
          <p:cNvCxnSpPr>
            <a:cxnSpLocks/>
          </p:cNvCxnSpPr>
          <p:nvPr/>
        </p:nvCxnSpPr>
        <p:spPr>
          <a:xfrm>
            <a:off x="4154025" y="4668991"/>
            <a:ext cx="392654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41054B-6397-EE0A-583E-DC8AA66D94D0}"/>
              </a:ext>
            </a:extLst>
          </p:cNvPr>
          <p:cNvCxnSpPr>
            <a:cxnSpLocks/>
          </p:cNvCxnSpPr>
          <p:nvPr/>
        </p:nvCxnSpPr>
        <p:spPr>
          <a:xfrm>
            <a:off x="4154025" y="2646735"/>
            <a:ext cx="392654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D8D173-B94E-64C5-3440-A883F7B1D6EA}"/>
              </a:ext>
            </a:extLst>
          </p:cNvPr>
          <p:cNvCxnSpPr>
            <a:cxnSpLocks/>
          </p:cNvCxnSpPr>
          <p:nvPr/>
        </p:nvCxnSpPr>
        <p:spPr>
          <a:xfrm>
            <a:off x="4152615" y="2654079"/>
            <a:ext cx="0" cy="20302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9581C3-FC55-4CA8-2227-25BF45C496BD}"/>
              </a:ext>
            </a:extLst>
          </p:cNvPr>
          <p:cNvCxnSpPr>
            <a:cxnSpLocks/>
          </p:cNvCxnSpPr>
          <p:nvPr/>
        </p:nvCxnSpPr>
        <p:spPr>
          <a:xfrm>
            <a:off x="8080566" y="2638723"/>
            <a:ext cx="0" cy="20302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B9DDFF-F766-1E90-0A3D-7632A0DBDDE4}"/>
              </a:ext>
            </a:extLst>
          </p:cNvPr>
          <p:cNvCxnSpPr/>
          <p:nvPr/>
        </p:nvCxnSpPr>
        <p:spPr>
          <a:xfrm>
            <a:off x="2756647" y="3575010"/>
            <a:ext cx="941294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23B9EA-B7EC-4B81-8E53-1EF241CA2202}"/>
              </a:ext>
            </a:extLst>
          </p:cNvPr>
          <p:cNvCxnSpPr/>
          <p:nvPr/>
        </p:nvCxnSpPr>
        <p:spPr>
          <a:xfrm>
            <a:off x="8610600" y="3671046"/>
            <a:ext cx="941294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47FD885-9D35-D548-F3E1-A4FB056B20D1}"/>
              </a:ext>
            </a:extLst>
          </p:cNvPr>
          <p:cNvSpPr txBox="1"/>
          <p:nvPr/>
        </p:nvSpPr>
        <p:spPr>
          <a:xfrm>
            <a:off x="2648469" y="387967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Admission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3EE3F2-0DCC-5872-BC12-928DDE663821}"/>
              </a:ext>
            </a:extLst>
          </p:cNvPr>
          <p:cNvSpPr txBox="1"/>
          <p:nvPr/>
        </p:nvSpPr>
        <p:spPr>
          <a:xfrm>
            <a:off x="8508379" y="3842459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68ED3C-DEF1-8AB9-3A75-0220C13E5689}"/>
              </a:ext>
            </a:extLst>
          </p:cNvPr>
          <p:cNvSpPr txBox="1"/>
          <p:nvPr/>
        </p:nvSpPr>
        <p:spPr>
          <a:xfrm>
            <a:off x="1294358" y="4842024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Arrival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45B52-A582-363C-13F0-110289DC84B8}"/>
              </a:ext>
            </a:extLst>
          </p:cNvPr>
          <p:cNvSpPr txBox="1"/>
          <p:nvPr/>
        </p:nvSpPr>
        <p:spPr>
          <a:xfrm>
            <a:off x="9817693" y="484202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D56CC5-8295-6735-1E0E-C85EEBBBB700}"/>
              </a:ext>
            </a:extLst>
          </p:cNvPr>
          <p:cNvSpPr txBox="1"/>
          <p:nvPr/>
        </p:nvSpPr>
        <p:spPr>
          <a:xfrm>
            <a:off x="5214812" y="2149388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Inpatient Hospital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52D7AE-40AA-81CD-1B80-12978F47D8AA}"/>
              </a:ext>
            </a:extLst>
          </p:cNvPr>
          <p:cNvSpPr txBox="1"/>
          <p:nvPr/>
        </p:nvSpPr>
        <p:spPr>
          <a:xfrm>
            <a:off x="5669488" y="475892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pic>
        <p:nvPicPr>
          <p:cNvPr id="44" name="Graphic 43" descr="Bed outline">
            <a:extLst>
              <a:ext uri="{FF2B5EF4-FFF2-40B4-BE49-F238E27FC236}">
                <a16:creationId xmlns:a16="http://schemas.microsoft.com/office/drawing/2014/main" id="{D704E23A-88D7-8B3B-7F75-FA515960A9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52058" y="26944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9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935E-D153-2165-8F4E-4EAC7D2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Discharge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2A419-1580-F1DE-00FB-CCEC2BE5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5</a:t>
            </a:fld>
            <a:endParaRPr lang="en-US"/>
          </a:p>
        </p:txBody>
      </p:sp>
      <p:pic>
        <p:nvPicPr>
          <p:cNvPr id="4" name="Graphic 3" descr="Inpatient outline">
            <a:extLst>
              <a:ext uri="{FF2B5EF4-FFF2-40B4-BE49-F238E27FC236}">
                <a16:creationId xmlns:a16="http://schemas.microsoft.com/office/drawing/2014/main" id="{962AA142-9E34-DCCA-4C07-C80D6BA8D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236" y="2999497"/>
            <a:ext cx="914400" cy="914400"/>
          </a:xfrm>
          <a:prstGeom prst="rect">
            <a:avLst/>
          </a:prstGeom>
        </p:spPr>
      </p:pic>
      <p:pic>
        <p:nvPicPr>
          <p:cNvPr id="5" name="Graphic 4" descr="Medicine outline">
            <a:extLst>
              <a:ext uri="{FF2B5EF4-FFF2-40B4-BE49-F238E27FC236}">
                <a16:creationId xmlns:a16="http://schemas.microsoft.com/office/drawing/2014/main" id="{34EC46F3-63EF-66B3-A82C-3855118A8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6397" y="3115615"/>
            <a:ext cx="914400" cy="914400"/>
          </a:xfrm>
          <a:prstGeom prst="rect">
            <a:avLst/>
          </a:prstGeom>
        </p:spPr>
      </p:pic>
      <p:pic>
        <p:nvPicPr>
          <p:cNvPr id="6" name="Graphic 5" descr="Ambulance outline">
            <a:extLst>
              <a:ext uri="{FF2B5EF4-FFF2-40B4-BE49-F238E27FC236}">
                <a16:creationId xmlns:a16="http://schemas.microsoft.com/office/drawing/2014/main" id="{174F6C30-66B1-07EB-B6A5-C788BA741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6397" y="4901264"/>
            <a:ext cx="914400" cy="914400"/>
          </a:xfrm>
          <a:prstGeom prst="rect">
            <a:avLst/>
          </a:prstGeom>
        </p:spPr>
      </p:pic>
      <p:pic>
        <p:nvPicPr>
          <p:cNvPr id="7" name="Graphic 6" descr="Sling outline">
            <a:extLst>
              <a:ext uri="{FF2B5EF4-FFF2-40B4-BE49-F238E27FC236}">
                <a16:creationId xmlns:a16="http://schemas.microsoft.com/office/drawing/2014/main" id="{472C620B-8B8A-C11C-C269-A32F10FE6C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4596" y="1823102"/>
            <a:ext cx="914400" cy="914400"/>
          </a:xfrm>
          <a:prstGeom prst="rect">
            <a:avLst/>
          </a:prstGeom>
        </p:spPr>
      </p:pic>
      <p:pic>
        <p:nvPicPr>
          <p:cNvPr id="8" name="Graphic 7" descr="Doctor male outline">
            <a:extLst>
              <a:ext uri="{FF2B5EF4-FFF2-40B4-BE49-F238E27FC236}">
                <a16:creationId xmlns:a16="http://schemas.microsoft.com/office/drawing/2014/main" id="{D15A4F0A-7E97-8C0C-6FBC-DDEAC1B3B3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61727" y="2999497"/>
            <a:ext cx="914400" cy="914400"/>
          </a:xfrm>
          <a:prstGeom prst="rect">
            <a:avLst/>
          </a:prstGeom>
        </p:spPr>
      </p:pic>
      <p:pic>
        <p:nvPicPr>
          <p:cNvPr id="9" name="Graphic 8" descr="Doctor female outline">
            <a:extLst>
              <a:ext uri="{FF2B5EF4-FFF2-40B4-BE49-F238E27FC236}">
                <a16:creationId xmlns:a16="http://schemas.microsoft.com/office/drawing/2014/main" id="{27357D5B-610E-5254-5F89-B8A5B30057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4077" y="2999497"/>
            <a:ext cx="914400" cy="914400"/>
          </a:xfrm>
          <a:prstGeom prst="rect">
            <a:avLst/>
          </a:prstGeom>
        </p:spPr>
      </p:pic>
      <p:pic>
        <p:nvPicPr>
          <p:cNvPr id="10" name="Graphic 9" descr="Person in wheelchair outline">
            <a:extLst>
              <a:ext uri="{FF2B5EF4-FFF2-40B4-BE49-F238E27FC236}">
                <a16:creationId xmlns:a16="http://schemas.microsoft.com/office/drawing/2014/main" id="{B227AAA2-1054-8B6D-D730-02BEBF5BA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56397" y="1387570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53554294-F01B-6DC7-BF85-4C248E0442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0732" y="2999497"/>
            <a:ext cx="914400" cy="914400"/>
          </a:xfrm>
          <a:prstGeom prst="rect">
            <a:avLst/>
          </a:prstGeom>
        </p:spPr>
      </p:pic>
      <p:pic>
        <p:nvPicPr>
          <p:cNvPr id="12" name="Graphic 11" descr="Bed outline">
            <a:extLst>
              <a:ext uri="{FF2B5EF4-FFF2-40B4-BE49-F238E27FC236}">
                <a16:creationId xmlns:a16="http://schemas.microsoft.com/office/drawing/2014/main" id="{94FD9238-911F-5104-6DCB-4B8852B978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72525" y="3998688"/>
            <a:ext cx="914400" cy="914400"/>
          </a:xfrm>
          <a:prstGeom prst="rect">
            <a:avLst/>
          </a:prstGeom>
        </p:spPr>
      </p:pic>
      <p:pic>
        <p:nvPicPr>
          <p:cNvPr id="13" name="Graphic 12" descr="Doctor male outline">
            <a:extLst>
              <a:ext uri="{FF2B5EF4-FFF2-40B4-BE49-F238E27FC236}">
                <a16:creationId xmlns:a16="http://schemas.microsoft.com/office/drawing/2014/main" id="{80118744-6915-80A6-9D46-41CFA9E3DE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65784" y="2999497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DEDC76-0995-31EA-AD6D-E011A1074F2B}"/>
              </a:ext>
            </a:extLst>
          </p:cNvPr>
          <p:cNvCxnSpPr/>
          <p:nvPr/>
        </p:nvCxnSpPr>
        <p:spPr>
          <a:xfrm>
            <a:off x="1432878" y="3572815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347192-9B8B-0F9F-A3D3-C8F12E1FA3D9}"/>
              </a:ext>
            </a:extLst>
          </p:cNvPr>
          <p:cNvSpPr txBox="1"/>
          <p:nvPr/>
        </p:nvSpPr>
        <p:spPr>
          <a:xfrm>
            <a:off x="2310174" y="4167109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06DE02-73BC-FFE1-7EB7-4CC023436C61}"/>
              </a:ext>
            </a:extLst>
          </p:cNvPr>
          <p:cNvCxnSpPr/>
          <p:nvPr/>
        </p:nvCxnSpPr>
        <p:spPr>
          <a:xfrm>
            <a:off x="3941389" y="3572815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770D14-BC55-1FF0-2280-83247F492DAC}"/>
              </a:ext>
            </a:extLst>
          </p:cNvPr>
          <p:cNvSpPr txBox="1"/>
          <p:nvPr/>
        </p:nvSpPr>
        <p:spPr>
          <a:xfrm>
            <a:off x="4532299" y="4140930"/>
            <a:ext cx="1099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Discharge</a:t>
            </a:r>
          </a:p>
          <a:p>
            <a:pPr algn="ctr"/>
            <a:r>
              <a:rPr lang="en-US" dirty="0"/>
              <a:t>Order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94462D-52C7-1050-1DAF-1F36074B5E9E}"/>
              </a:ext>
            </a:extLst>
          </p:cNvPr>
          <p:cNvSpPr txBox="1"/>
          <p:nvPr/>
        </p:nvSpPr>
        <p:spPr>
          <a:xfrm>
            <a:off x="6323936" y="4140929"/>
            <a:ext cx="1099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Discharge</a:t>
            </a:r>
          </a:p>
          <a:p>
            <a:pPr algn="ctr"/>
            <a:r>
              <a:rPr lang="en-US" dirty="0"/>
              <a:t>Activities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E4469B-3B3D-CC8F-83D3-30C2EF3F0B10}"/>
              </a:ext>
            </a:extLst>
          </p:cNvPr>
          <p:cNvCxnSpPr/>
          <p:nvPr/>
        </p:nvCxnSpPr>
        <p:spPr>
          <a:xfrm>
            <a:off x="5792601" y="3572815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0C5950-3DC4-8099-4AD6-45AD491D205E}"/>
              </a:ext>
            </a:extLst>
          </p:cNvPr>
          <p:cNvCxnSpPr/>
          <p:nvPr/>
        </p:nvCxnSpPr>
        <p:spPr>
          <a:xfrm>
            <a:off x="7423661" y="3572815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A4D902-FBA4-A97A-3E80-95636CA8407A}"/>
              </a:ext>
            </a:extLst>
          </p:cNvPr>
          <p:cNvSpPr txBox="1"/>
          <p:nvPr/>
        </p:nvSpPr>
        <p:spPr>
          <a:xfrm>
            <a:off x="8127914" y="4105635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Pharmacy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A1F98D-5F7F-A5E4-A06E-942867A4C14D}"/>
              </a:ext>
            </a:extLst>
          </p:cNvPr>
          <p:cNvSpPr txBox="1"/>
          <p:nvPr/>
        </p:nvSpPr>
        <p:spPr>
          <a:xfrm>
            <a:off x="8172541" y="5731642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DDB2C-450A-1D8E-B26F-1E15909A7B2B}"/>
              </a:ext>
            </a:extLst>
          </p:cNvPr>
          <p:cNvSpPr txBox="1"/>
          <p:nvPr/>
        </p:nvSpPr>
        <p:spPr>
          <a:xfrm>
            <a:off x="8092937" y="2316770"/>
            <a:ext cx="120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Equipment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2D3D85-E74C-1F44-3271-545D79ED07FB}"/>
              </a:ext>
            </a:extLst>
          </p:cNvPr>
          <p:cNvCxnSpPr/>
          <p:nvPr/>
        </p:nvCxnSpPr>
        <p:spPr>
          <a:xfrm>
            <a:off x="9450865" y="3572815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98EA42-5FD1-2B03-C4DB-479C9576BA87}"/>
              </a:ext>
            </a:extLst>
          </p:cNvPr>
          <p:cNvSpPr txBox="1"/>
          <p:nvPr/>
        </p:nvSpPr>
        <p:spPr>
          <a:xfrm>
            <a:off x="10261935" y="2888114"/>
            <a:ext cx="1099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Patient</a:t>
            </a:r>
          </a:p>
          <a:p>
            <a:pPr algn="ctr"/>
            <a:r>
              <a:rPr lang="en-US" dirty="0"/>
              <a:t>Discharge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A83E66-96E5-CC2E-DDCC-2E5275F52869}"/>
              </a:ext>
            </a:extLst>
          </p:cNvPr>
          <p:cNvSpPr txBox="1"/>
          <p:nvPr/>
        </p:nvSpPr>
        <p:spPr>
          <a:xfrm>
            <a:off x="10314201" y="4771344"/>
            <a:ext cx="103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Bed</a:t>
            </a:r>
          </a:p>
          <a:p>
            <a:pPr algn="ctr"/>
            <a:r>
              <a:rPr lang="en-US" dirty="0"/>
              <a:t>Clean 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3370FB-1676-58E2-F1F5-A4EC51214363}"/>
              </a:ext>
            </a:extLst>
          </p:cNvPr>
          <p:cNvSpPr txBox="1"/>
          <p:nvPr/>
        </p:nvSpPr>
        <p:spPr>
          <a:xfrm>
            <a:off x="362236" y="4167109"/>
            <a:ext cx="103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Inpatient</a:t>
            </a:r>
          </a:p>
        </p:txBody>
      </p:sp>
    </p:spTree>
    <p:extLst>
      <p:ext uri="{BB962C8B-B14F-4D97-AF65-F5344CB8AC3E}">
        <p14:creationId xmlns:p14="http://schemas.microsoft.com/office/powerpoint/2010/main" val="284899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7111-8AA1-E614-5A0F-BAB486C3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Discharge Process using AI/ML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A7956-E71C-8C96-CCF8-539993AF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A2B4E-843B-1DEA-35D8-13F676440F85}"/>
              </a:ext>
            </a:extLst>
          </p:cNvPr>
          <p:cNvSpPr txBox="1"/>
          <p:nvPr/>
        </p:nvSpPr>
        <p:spPr>
          <a:xfrm>
            <a:off x="2669992" y="446141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60078CD7-B0EE-6D60-19BD-9AD8AFB0C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4380" y="2351236"/>
            <a:ext cx="914400" cy="914400"/>
          </a:xfrm>
          <a:prstGeom prst="rect">
            <a:avLst/>
          </a:prstGeom>
        </p:spPr>
      </p:pic>
      <p:pic>
        <p:nvPicPr>
          <p:cNvPr id="6" name="Graphic 5" descr="Download from cloud outline">
            <a:extLst>
              <a:ext uri="{FF2B5EF4-FFF2-40B4-BE49-F238E27FC236}">
                <a16:creationId xmlns:a16="http://schemas.microsoft.com/office/drawing/2014/main" id="{536D4905-7630-EBEF-294E-87DCCDA3C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3069" y="3223579"/>
            <a:ext cx="914400" cy="914400"/>
          </a:xfrm>
          <a:prstGeom prst="rect">
            <a:avLst/>
          </a:prstGeom>
        </p:spPr>
      </p:pic>
      <p:pic>
        <p:nvPicPr>
          <p:cNvPr id="8" name="Graphic 7" descr="Filter outline">
            <a:extLst>
              <a:ext uri="{FF2B5EF4-FFF2-40B4-BE49-F238E27FC236}">
                <a16:creationId xmlns:a16="http://schemas.microsoft.com/office/drawing/2014/main" id="{AC3C3029-3CFF-1CA4-0A19-974BED49E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5250" y="3340974"/>
            <a:ext cx="914400" cy="914400"/>
          </a:xfrm>
          <a:prstGeom prst="rect">
            <a:avLst/>
          </a:prstGeom>
        </p:spPr>
      </p:pic>
      <p:pic>
        <p:nvPicPr>
          <p:cNvPr id="10" name="Graphic 9" descr="Research outline">
            <a:extLst>
              <a:ext uri="{FF2B5EF4-FFF2-40B4-BE49-F238E27FC236}">
                <a16:creationId xmlns:a16="http://schemas.microsoft.com/office/drawing/2014/main" id="{D817AAF6-44A1-9396-1344-F72D1CF04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8620" y="3340974"/>
            <a:ext cx="914400" cy="914400"/>
          </a:xfrm>
          <a:prstGeom prst="rect">
            <a:avLst/>
          </a:prstGeom>
        </p:spPr>
      </p:pic>
      <p:pic>
        <p:nvPicPr>
          <p:cNvPr id="12" name="Graphic 11" descr="Statistics outline">
            <a:extLst>
              <a:ext uri="{FF2B5EF4-FFF2-40B4-BE49-F238E27FC236}">
                <a16:creationId xmlns:a16="http://schemas.microsoft.com/office/drawing/2014/main" id="{6DB2845D-3FAB-C531-9B80-AAC87A6E10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7947" y="2397978"/>
            <a:ext cx="914400" cy="914400"/>
          </a:xfrm>
          <a:prstGeom prst="rect">
            <a:avLst/>
          </a:prstGeom>
        </p:spPr>
      </p:pic>
      <p:pic>
        <p:nvPicPr>
          <p:cNvPr id="14" name="Graphic 13" descr="Decision chart outline">
            <a:extLst>
              <a:ext uri="{FF2B5EF4-FFF2-40B4-BE49-F238E27FC236}">
                <a16:creationId xmlns:a16="http://schemas.microsoft.com/office/drawing/2014/main" id="{CB83CB99-8082-D2A5-B7C2-7B909BA672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6144" y="2824237"/>
            <a:ext cx="914400" cy="914400"/>
          </a:xfrm>
          <a:prstGeom prst="rect">
            <a:avLst/>
          </a:prstGeom>
        </p:spPr>
      </p:pic>
      <p:pic>
        <p:nvPicPr>
          <p:cNvPr id="15" name="Graphic 14" descr="Supply And Demand outline">
            <a:extLst>
              <a:ext uri="{FF2B5EF4-FFF2-40B4-BE49-F238E27FC236}">
                <a16:creationId xmlns:a16="http://schemas.microsoft.com/office/drawing/2014/main" id="{FB950EF5-854B-4ECA-1E12-B5F6CB3022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26561" y="2468408"/>
            <a:ext cx="914400" cy="914400"/>
          </a:xfrm>
          <a:prstGeom prst="rect">
            <a:avLst/>
          </a:prstGeom>
        </p:spPr>
      </p:pic>
      <p:pic>
        <p:nvPicPr>
          <p:cNvPr id="16" name="Graphic 15" descr="Lightbulb and gear outline">
            <a:extLst>
              <a:ext uri="{FF2B5EF4-FFF2-40B4-BE49-F238E27FC236}">
                <a16:creationId xmlns:a16="http://schemas.microsoft.com/office/drawing/2014/main" id="{14FEB242-81A3-C029-48BC-45D35350D4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76676" y="280843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988A2C-F604-8D4D-8219-EE5792292A86}"/>
              </a:ext>
            </a:extLst>
          </p:cNvPr>
          <p:cNvSpPr txBox="1"/>
          <p:nvPr/>
        </p:nvSpPr>
        <p:spPr>
          <a:xfrm>
            <a:off x="656144" y="4303868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Mapping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FCE007-CA96-653C-ADD7-DA5710D092A3}"/>
              </a:ext>
            </a:extLst>
          </p:cNvPr>
          <p:cNvSpPr txBox="1"/>
          <p:nvPr/>
        </p:nvSpPr>
        <p:spPr>
          <a:xfrm>
            <a:off x="4338984" y="448648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AI/ML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500544-8D3D-0C60-8B02-0949096A789D}"/>
              </a:ext>
            </a:extLst>
          </p:cNvPr>
          <p:cNvSpPr txBox="1"/>
          <p:nvPr/>
        </p:nvSpPr>
        <p:spPr>
          <a:xfrm>
            <a:off x="6223695" y="4411887"/>
            <a:ext cx="1944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Inference,</a:t>
            </a:r>
          </a:p>
          <a:p>
            <a:pPr algn="ctr"/>
            <a:r>
              <a:rPr lang="en-US" dirty="0"/>
              <a:t>Sensitivity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C0FD1-0B00-8540-4285-9A5657DDEBD9}"/>
              </a:ext>
            </a:extLst>
          </p:cNvPr>
          <p:cNvSpPr txBox="1"/>
          <p:nvPr/>
        </p:nvSpPr>
        <p:spPr>
          <a:xfrm>
            <a:off x="8541383" y="4466166"/>
            <a:ext cx="111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Feasibility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E591FF-8D26-08A8-8525-3EFFFA1A7730}"/>
              </a:ext>
            </a:extLst>
          </p:cNvPr>
          <p:cNvSpPr txBox="1"/>
          <p:nvPr/>
        </p:nvSpPr>
        <p:spPr>
          <a:xfrm>
            <a:off x="10351106" y="4340767"/>
            <a:ext cx="1189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Actionable</a:t>
            </a:r>
          </a:p>
          <a:p>
            <a:pPr algn="ctr"/>
            <a:r>
              <a:rPr lang="en-US" dirty="0"/>
              <a:t>Insights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C963510-101D-06AC-7166-09B4A6A9AFC4}"/>
              </a:ext>
            </a:extLst>
          </p:cNvPr>
          <p:cNvGrpSpPr/>
          <p:nvPr/>
        </p:nvGrpSpPr>
        <p:grpSpPr>
          <a:xfrm>
            <a:off x="4337667" y="2822728"/>
            <a:ext cx="1309897" cy="1149831"/>
            <a:chOff x="4337667" y="2822728"/>
            <a:chExt cx="1309897" cy="114983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2000BC-15BB-9A5D-61F7-A75F43B6BCD0}"/>
                </a:ext>
              </a:extLst>
            </p:cNvPr>
            <p:cNvSpPr/>
            <p:nvPr/>
          </p:nvSpPr>
          <p:spPr>
            <a:xfrm>
              <a:off x="4745792" y="2822728"/>
              <a:ext cx="106048" cy="10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F49A33-D088-4E4B-34BF-15D5A4E5CFD0}"/>
                </a:ext>
              </a:extLst>
            </p:cNvPr>
            <p:cNvSpPr/>
            <p:nvPr/>
          </p:nvSpPr>
          <p:spPr>
            <a:xfrm>
              <a:off x="4745792" y="3028860"/>
              <a:ext cx="106048" cy="10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C15D01C-AEA6-83B2-3121-6EE2B03EDC9B}"/>
                </a:ext>
              </a:extLst>
            </p:cNvPr>
            <p:cNvSpPr/>
            <p:nvPr/>
          </p:nvSpPr>
          <p:spPr>
            <a:xfrm>
              <a:off x="4745792" y="3234993"/>
              <a:ext cx="106048" cy="10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8C3B960-967E-379C-5E9B-B15963147171}"/>
                </a:ext>
              </a:extLst>
            </p:cNvPr>
            <p:cNvSpPr/>
            <p:nvPr/>
          </p:nvSpPr>
          <p:spPr>
            <a:xfrm>
              <a:off x="4745792" y="3447566"/>
              <a:ext cx="106048" cy="10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10C2EE-572E-3977-EB35-0AE0B8F6D081}"/>
                </a:ext>
              </a:extLst>
            </p:cNvPr>
            <p:cNvSpPr/>
            <p:nvPr/>
          </p:nvSpPr>
          <p:spPr>
            <a:xfrm>
              <a:off x="4745792" y="3660140"/>
              <a:ext cx="106048" cy="10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CD1E782-9759-BFA5-D7BB-D5CB83C3F7AB}"/>
                </a:ext>
              </a:extLst>
            </p:cNvPr>
            <p:cNvSpPr/>
            <p:nvPr/>
          </p:nvSpPr>
          <p:spPr>
            <a:xfrm>
              <a:off x="4745792" y="3866272"/>
              <a:ext cx="106048" cy="10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ABFC34-AC5E-49A3-DC31-C1BE5504AE42}"/>
                </a:ext>
              </a:extLst>
            </p:cNvPr>
            <p:cNvGrpSpPr/>
            <p:nvPr/>
          </p:nvGrpSpPr>
          <p:grpSpPr>
            <a:xfrm>
              <a:off x="4337667" y="2913449"/>
              <a:ext cx="423655" cy="1005966"/>
              <a:chOff x="6515812" y="501023"/>
              <a:chExt cx="980064" cy="2321923"/>
            </a:xfrm>
            <a:solidFill>
              <a:schemeClr val="tx1"/>
            </a:solidFill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67DECC4-34B1-D506-E05D-5F04339BBBF1}"/>
                  </a:ext>
                </a:extLst>
              </p:cNvPr>
              <p:cNvSpPr/>
              <p:nvPr/>
            </p:nvSpPr>
            <p:spPr>
              <a:xfrm>
                <a:off x="6515812" y="1046186"/>
                <a:ext cx="245327" cy="24532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4385A84-F14B-6461-C70A-1CD554529C0C}"/>
                  </a:ext>
                </a:extLst>
              </p:cNvPr>
              <p:cNvSpPr/>
              <p:nvPr/>
            </p:nvSpPr>
            <p:spPr>
              <a:xfrm>
                <a:off x="6515812" y="1521971"/>
                <a:ext cx="245327" cy="24532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0544310-D67D-F8C8-80DD-2EFD3BCE806A}"/>
                  </a:ext>
                </a:extLst>
              </p:cNvPr>
              <p:cNvSpPr/>
              <p:nvPr/>
            </p:nvSpPr>
            <p:spPr>
              <a:xfrm>
                <a:off x="6515812" y="1997756"/>
                <a:ext cx="245327" cy="24532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5DBC98A-0C93-92B6-7A7D-C18DE7286D0E}"/>
                  </a:ext>
                </a:extLst>
              </p:cNvPr>
              <p:cNvCxnSpPr>
                <a:cxnSpLocks/>
                <a:stCxn id="95" idx="6"/>
                <a:endCxn id="23" idx="3"/>
              </p:cNvCxnSpPr>
              <p:nvPr/>
            </p:nvCxnSpPr>
            <p:spPr>
              <a:xfrm flipV="1">
                <a:off x="6761139" y="501023"/>
                <a:ext cx="734737" cy="6678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249E924-85B0-9665-E6DB-DAFC4E1F59A8}"/>
                  </a:ext>
                </a:extLst>
              </p:cNvPr>
              <p:cNvCxnSpPr>
                <a:cxnSpLocks/>
                <a:stCxn id="95" idx="6"/>
                <a:endCxn id="24" idx="2"/>
              </p:cNvCxnSpPr>
              <p:nvPr/>
            </p:nvCxnSpPr>
            <p:spPr>
              <a:xfrm flipV="1">
                <a:off x="6761139" y="890072"/>
                <a:ext cx="698810" cy="27877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BE64242-FF24-EFDE-80C1-70325287C413}"/>
                  </a:ext>
                </a:extLst>
              </p:cNvPr>
              <p:cNvCxnSpPr>
                <a:cxnSpLocks/>
                <a:stCxn id="95" idx="6"/>
                <a:endCxn id="25" idx="2"/>
              </p:cNvCxnSpPr>
              <p:nvPr/>
            </p:nvCxnSpPr>
            <p:spPr>
              <a:xfrm>
                <a:off x="6761139" y="1168849"/>
                <a:ext cx="698810" cy="19700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D7CE68D-E1E5-B264-0A2E-8967407D8D07}"/>
                  </a:ext>
                </a:extLst>
              </p:cNvPr>
              <p:cNvCxnSpPr>
                <a:cxnSpLocks/>
                <a:stCxn id="95" idx="6"/>
              </p:cNvCxnSpPr>
              <p:nvPr/>
            </p:nvCxnSpPr>
            <p:spPr>
              <a:xfrm>
                <a:off x="6761139" y="1168849"/>
                <a:ext cx="716773" cy="66350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B27CCFB-24C1-6D0A-5CB5-C733DDA0614A}"/>
                  </a:ext>
                </a:extLst>
              </p:cNvPr>
              <p:cNvCxnSpPr>
                <a:cxnSpLocks/>
                <a:stCxn id="95" idx="6"/>
                <a:endCxn id="27" idx="2"/>
              </p:cNvCxnSpPr>
              <p:nvPr/>
            </p:nvCxnSpPr>
            <p:spPr>
              <a:xfrm>
                <a:off x="6761139" y="1168849"/>
                <a:ext cx="698810" cy="117831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A48C641-DD7D-81AE-FE07-5E1CABAAE749}"/>
                  </a:ext>
                </a:extLst>
              </p:cNvPr>
              <p:cNvCxnSpPr>
                <a:cxnSpLocks/>
                <a:stCxn id="95" idx="6"/>
                <a:endCxn id="28" idx="2"/>
              </p:cNvCxnSpPr>
              <p:nvPr/>
            </p:nvCxnSpPr>
            <p:spPr>
              <a:xfrm>
                <a:off x="6761139" y="1168849"/>
                <a:ext cx="698810" cy="165409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A757A6F-00F9-E20F-FCA6-AAADF522C1CC}"/>
                  </a:ext>
                </a:extLst>
              </p:cNvPr>
              <p:cNvCxnSpPr>
                <a:cxnSpLocks/>
                <a:endCxn id="23" idx="3"/>
              </p:cNvCxnSpPr>
              <p:nvPr/>
            </p:nvCxnSpPr>
            <p:spPr>
              <a:xfrm flipV="1">
                <a:off x="6761139" y="501023"/>
                <a:ext cx="734737" cy="114175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9EC570A-58B7-056D-52A1-0683764FC8D4}"/>
                  </a:ext>
                </a:extLst>
              </p:cNvPr>
              <p:cNvCxnSpPr>
                <a:cxnSpLocks/>
                <a:endCxn id="24" idx="2"/>
              </p:cNvCxnSpPr>
              <p:nvPr/>
            </p:nvCxnSpPr>
            <p:spPr>
              <a:xfrm flipV="1">
                <a:off x="6761139" y="890072"/>
                <a:ext cx="698810" cy="75270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54CCC60-CDC8-0AC8-41B9-B79FEC86F28C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 flipV="1">
                <a:off x="6761139" y="1365857"/>
                <a:ext cx="698810" cy="27692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BEE6DD0-8524-0977-AB03-34EE06806665}"/>
                  </a:ext>
                </a:extLst>
              </p:cNvPr>
              <p:cNvCxnSpPr>
                <a:cxnSpLocks/>
                <a:endCxn id="26" idx="2"/>
              </p:cNvCxnSpPr>
              <p:nvPr/>
            </p:nvCxnSpPr>
            <p:spPr>
              <a:xfrm>
                <a:off x="6761139" y="1642778"/>
                <a:ext cx="698810" cy="21373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2F865736-1861-B0E8-D700-54500496838B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>
                <a:off x="6761139" y="1642778"/>
                <a:ext cx="698810" cy="704383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9F91765-9E70-AE8C-AD2B-E6952D0ADD20}"/>
                  </a:ext>
                </a:extLst>
              </p:cNvPr>
              <p:cNvCxnSpPr>
                <a:cxnSpLocks/>
                <a:endCxn id="28" idx="2"/>
              </p:cNvCxnSpPr>
              <p:nvPr/>
            </p:nvCxnSpPr>
            <p:spPr>
              <a:xfrm>
                <a:off x="6761139" y="1642778"/>
                <a:ext cx="698810" cy="118016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0B5DCB3-596F-3983-8BD5-1302939996C7}"/>
                  </a:ext>
                </a:extLst>
              </p:cNvPr>
              <p:cNvCxnSpPr>
                <a:cxnSpLocks/>
                <a:stCxn id="97" idx="6"/>
                <a:endCxn id="23" idx="3"/>
              </p:cNvCxnSpPr>
              <p:nvPr/>
            </p:nvCxnSpPr>
            <p:spPr>
              <a:xfrm flipV="1">
                <a:off x="6761139" y="501023"/>
                <a:ext cx="734737" cy="16193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EDCF3A0-82E2-2C48-2315-0D64759A0589}"/>
                  </a:ext>
                </a:extLst>
              </p:cNvPr>
              <p:cNvCxnSpPr>
                <a:cxnSpLocks/>
                <a:stCxn id="97" idx="6"/>
                <a:endCxn id="28" idx="2"/>
              </p:cNvCxnSpPr>
              <p:nvPr/>
            </p:nvCxnSpPr>
            <p:spPr>
              <a:xfrm>
                <a:off x="6761139" y="2120419"/>
                <a:ext cx="698810" cy="70252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E14E51E-0DDF-E012-9AE3-83D6C04D6678}"/>
                  </a:ext>
                </a:extLst>
              </p:cNvPr>
              <p:cNvCxnSpPr>
                <a:cxnSpLocks/>
                <a:stCxn id="97" idx="6"/>
                <a:endCxn id="27" idx="2"/>
              </p:cNvCxnSpPr>
              <p:nvPr/>
            </p:nvCxnSpPr>
            <p:spPr>
              <a:xfrm>
                <a:off x="6761139" y="2120419"/>
                <a:ext cx="698810" cy="22674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698062B-3EA8-492C-995C-FA319D87EF87}"/>
                  </a:ext>
                </a:extLst>
              </p:cNvPr>
              <p:cNvCxnSpPr>
                <a:cxnSpLocks/>
                <a:endCxn id="26" idx="2"/>
              </p:cNvCxnSpPr>
              <p:nvPr/>
            </p:nvCxnSpPr>
            <p:spPr>
              <a:xfrm flipV="1">
                <a:off x="6770120" y="1856509"/>
                <a:ext cx="689829" cy="2620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E121E9B-9AB0-03A1-CB34-7E4FE59573A0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 flipV="1">
                <a:off x="6779101" y="1365857"/>
                <a:ext cx="680848" cy="73690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14B7380-2EAD-2633-1D84-3A425906D685}"/>
                  </a:ext>
                </a:extLst>
              </p:cNvPr>
              <p:cNvCxnSpPr>
                <a:cxnSpLocks/>
                <a:stCxn id="97" idx="6"/>
                <a:endCxn id="24" idx="2"/>
              </p:cNvCxnSpPr>
              <p:nvPr/>
            </p:nvCxnSpPr>
            <p:spPr>
              <a:xfrm flipV="1">
                <a:off x="6761139" y="890072"/>
                <a:ext cx="698810" cy="123034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D7AA6A4-1E4A-2DC5-0F10-C0CE22F2F412}"/>
                  </a:ext>
                </a:extLst>
              </p:cNvPr>
              <p:cNvCxnSpPr>
                <a:cxnSpLocks/>
                <a:stCxn id="97" idx="6"/>
                <a:endCxn id="23" idx="3"/>
              </p:cNvCxnSpPr>
              <p:nvPr/>
            </p:nvCxnSpPr>
            <p:spPr>
              <a:xfrm flipV="1">
                <a:off x="6761139" y="501023"/>
                <a:ext cx="734737" cy="16193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BC459C0-305A-F18B-FDC0-B34D9D0D51AC}"/>
                </a:ext>
              </a:extLst>
            </p:cNvPr>
            <p:cNvSpPr/>
            <p:nvPr/>
          </p:nvSpPr>
          <p:spPr>
            <a:xfrm>
              <a:off x="5137140" y="2822728"/>
              <a:ext cx="106048" cy="10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4BADE7A-8FB9-A2FD-F2F7-55CC2BB8CBF6}"/>
                </a:ext>
              </a:extLst>
            </p:cNvPr>
            <p:cNvSpPr/>
            <p:nvPr/>
          </p:nvSpPr>
          <p:spPr>
            <a:xfrm>
              <a:off x="5137140" y="3028860"/>
              <a:ext cx="106048" cy="10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DE0EA36-EA58-C476-DD5A-B21F10852A6E}"/>
                </a:ext>
              </a:extLst>
            </p:cNvPr>
            <p:cNvSpPr/>
            <p:nvPr/>
          </p:nvSpPr>
          <p:spPr>
            <a:xfrm>
              <a:off x="5137140" y="3234993"/>
              <a:ext cx="106048" cy="10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8F8CEE1-A234-CD82-84B1-89C16815493E}"/>
                </a:ext>
              </a:extLst>
            </p:cNvPr>
            <p:cNvSpPr/>
            <p:nvPr/>
          </p:nvSpPr>
          <p:spPr>
            <a:xfrm>
              <a:off x="5137140" y="3447566"/>
              <a:ext cx="106048" cy="10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7CA55DF-0E96-5425-BB8A-BE223FC80B64}"/>
                </a:ext>
              </a:extLst>
            </p:cNvPr>
            <p:cNvSpPr/>
            <p:nvPr/>
          </p:nvSpPr>
          <p:spPr>
            <a:xfrm>
              <a:off x="5137140" y="3660140"/>
              <a:ext cx="106048" cy="10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7BA393F-81CD-4B44-ED47-E4BE44C9C280}"/>
                </a:ext>
              </a:extLst>
            </p:cNvPr>
            <p:cNvSpPr/>
            <p:nvPr/>
          </p:nvSpPr>
          <p:spPr>
            <a:xfrm>
              <a:off x="5137140" y="3866272"/>
              <a:ext cx="106048" cy="10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4A57A80-D7A7-899D-3378-0BA42DCEB38A}"/>
                </a:ext>
              </a:extLst>
            </p:cNvPr>
            <p:cNvCxnSpPr>
              <a:cxnSpLocks/>
              <a:stCxn id="23" idx="6"/>
              <a:endCxn id="35" idx="2"/>
            </p:cNvCxnSpPr>
            <p:nvPr/>
          </p:nvCxnSpPr>
          <p:spPr>
            <a:xfrm>
              <a:off x="4851841" y="2875871"/>
              <a:ext cx="285299" cy="1043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044492-6BD2-23C0-190E-893025A137A7}"/>
                </a:ext>
              </a:extLst>
            </p:cNvPr>
            <p:cNvCxnSpPr>
              <a:cxnSpLocks/>
              <a:stCxn id="23" idx="6"/>
              <a:endCxn id="34" idx="2"/>
            </p:cNvCxnSpPr>
            <p:nvPr/>
          </p:nvCxnSpPr>
          <p:spPr>
            <a:xfrm>
              <a:off x="4851841" y="2875871"/>
              <a:ext cx="285299" cy="837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E5487B0-60E1-1811-18AF-EC3636110653}"/>
                </a:ext>
              </a:extLst>
            </p:cNvPr>
            <p:cNvCxnSpPr>
              <a:cxnSpLocks/>
              <a:stCxn id="23" idx="6"/>
              <a:endCxn id="33" idx="2"/>
            </p:cNvCxnSpPr>
            <p:nvPr/>
          </p:nvCxnSpPr>
          <p:spPr>
            <a:xfrm>
              <a:off x="4851841" y="2875871"/>
              <a:ext cx="285299" cy="624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9A1D13A-911C-758C-2614-8A07FB27CDE7}"/>
                </a:ext>
              </a:extLst>
            </p:cNvPr>
            <p:cNvCxnSpPr>
              <a:cxnSpLocks/>
              <a:stCxn id="23" idx="6"/>
              <a:endCxn id="32" idx="2"/>
            </p:cNvCxnSpPr>
            <p:nvPr/>
          </p:nvCxnSpPr>
          <p:spPr>
            <a:xfrm>
              <a:off x="4851841" y="2875871"/>
              <a:ext cx="285299" cy="4122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63F4B5-942B-7944-115F-369B145BEB79}"/>
                </a:ext>
              </a:extLst>
            </p:cNvPr>
            <p:cNvCxnSpPr>
              <a:cxnSpLocks/>
              <a:stCxn id="23" idx="6"/>
              <a:endCxn id="31" idx="2"/>
            </p:cNvCxnSpPr>
            <p:nvPr/>
          </p:nvCxnSpPr>
          <p:spPr>
            <a:xfrm>
              <a:off x="4851841" y="2875871"/>
              <a:ext cx="285299" cy="206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DF36A7-B276-8951-49C2-E0CC0378540A}"/>
                </a:ext>
              </a:extLst>
            </p:cNvPr>
            <p:cNvCxnSpPr>
              <a:cxnSpLocks/>
              <a:stCxn id="23" idx="6"/>
              <a:endCxn id="30" idx="2"/>
            </p:cNvCxnSpPr>
            <p:nvPr/>
          </p:nvCxnSpPr>
          <p:spPr>
            <a:xfrm>
              <a:off x="4851841" y="2875871"/>
              <a:ext cx="2852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9DC0A25-3213-940D-A677-A22C9203E91E}"/>
                </a:ext>
              </a:extLst>
            </p:cNvPr>
            <p:cNvCxnSpPr>
              <a:cxnSpLocks/>
              <a:stCxn id="24" idx="6"/>
              <a:endCxn id="30" idx="2"/>
            </p:cNvCxnSpPr>
            <p:nvPr/>
          </p:nvCxnSpPr>
          <p:spPr>
            <a:xfrm flipV="1">
              <a:off x="4851841" y="2875871"/>
              <a:ext cx="285299" cy="206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166B73-ADF8-0B54-C834-CA9C57172B7C}"/>
                </a:ext>
              </a:extLst>
            </p:cNvPr>
            <p:cNvCxnSpPr>
              <a:cxnSpLocks/>
              <a:stCxn id="25" idx="6"/>
              <a:endCxn id="30" idx="2"/>
            </p:cNvCxnSpPr>
            <p:nvPr/>
          </p:nvCxnSpPr>
          <p:spPr>
            <a:xfrm flipV="1">
              <a:off x="4851841" y="2875871"/>
              <a:ext cx="285299" cy="4122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E3DD25-6806-3198-3233-4DC5A9EB77A8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 flipV="1">
              <a:off x="4851841" y="2875871"/>
              <a:ext cx="285299" cy="624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7EF877-EF62-4061-4A07-BFD25969C8F9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 flipV="1">
              <a:off x="4851841" y="2875871"/>
              <a:ext cx="285299" cy="837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A58681-0AB8-A963-2401-E38CF3AD1822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4851841" y="2875871"/>
              <a:ext cx="285299" cy="1043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B82D67-8F1E-B197-2892-4711C67DAC35}"/>
                </a:ext>
              </a:extLst>
            </p:cNvPr>
            <p:cNvCxnSpPr>
              <a:cxnSpLocks/>
              <a:stCxn id="28" idx="6"/>
              <a:endCxn id="31" idx="2"/>
            </p:cNvCxnSpPr>
            <p:nvPr/>
          </p:nvCxnSpPr>
          <p:spPr>
            <a:xfrm flipV="1">
              <a:off x="4851841" y="3082004"/>
              <a:ext cx="285299" cy="837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F681450-CF1D-84BD-C705-E107D1C5FFD8}"/>
                </a:ext>
              </a:extLst>
            </p:cNvPr>
            <p:cNvCxnSpPr>
              <a:cxnSpLocks/>
              <a:stCxn id="27" idx="6"/>
              <a:endCxn id="31" idx="2"/>
            </p:cNvCxnSpPr>
            <p:nvPr/>
          </p:nvCxnSpPr>
          <p:spPr>
            <a:xfrm flipV="1">
              <a:off x="4851841" y="3082004"/>
              <a:ext cx="285299" cy="6312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34CB2CD-0634-FA7B-659D-9400F006BA00}"/>
                </a:ext>
              </a:extLst>
            </p:cNvPr>
            <p:cNvCxnSpPr>
              <a:cxnSpLocks/>
              <a:stCxn id="28" idx="6"/>
              <a:endCxn id="32" idx="2"/>
            </p:cNvCxnSpPr>
            <p:nvPr/>
          </p:nvCxnSpPr>
          <p:spPr>
            <a:xfrm flipV="1">
              <a:off x="4851841" y="3288136"/>
              <a:ext cx="285299" cy="6312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4EE77BC-ACA0-1404-1504-A046D48DA966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 flipV="1">
              <a:off x="4851841" y="3500710"/>
              <a:ext cx="285299" cy="4187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11116F5-F6FC-C7AB-4322-D189277E5462}"/>
                </a:ext>
              </a:extLst>
            </p:cNvPr>
            <p:cNvCxnSpPr>
              <a:cxnSpLocks/>
              <a:stCxn id="28" idx="6"/>
              <a:endCxn id="34" idx="2"/>
            </p:cNvCxnSpPr>
            <p:nvPr/>
          </p:nvCxnSpPr>
          <p:spPr>
            <a:xfrm flipV="1">
              <a:off x="4851841" y="3713283"/>
              <a:ext cx="285299" cy="206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096A734-DF95-A54A-EE03-628E4F99891F}"/>
                </a:ext>
              </a:extLst>
            </p:cNvPr>
            <p:cNvCxnSpPr>
              <a:cxnSpLocks/>
              <a:stCxn id="28" idx="6"/>
              <a:endCxn id="35" idx="2"/>
            </p:cNvCxnSpPr>
            <p:nvPr/>
          </p:nvCxnSpPr>
          <p:spPr>
            <a:xfrm>
              <a:off x="4851841" y="3919416"/>
              <a:ext cx="2852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5613F8B-7930-4F99-11A5-5F78BC061753}"/>
                </a:ext>
              </a:extLst>
            </p:cNvPr>
            <p:cNvCxnSpPr>
              <a:cxnSpLocks/>
              <a:stCxn id="27" idx="6"/>
              <a:endCxn id="35" idx="2"/>
            </p:cNvCxnSpPr>
            <p:nvPr/>
          </p:nvCxnSpPr>
          <p:spPr>
            <a:xfrm>
              <a:off x="4851841" y="3713283"/>
              <a:ext cx="285299" cy="206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56E65D-91C5-020E-B2D8-70A22E4804D1}"/>
                </a:ext>
              </a:extLst>
            </p:cNvPr>
            <p:cNvCxnSpPr>
              <a:cxnSpLocks/>
              <a:stCxn id="27" idx="6"/>
              <a:endCxn id="34" idx="2"/>
            </p:cNvCxnSpPr>
            <p:nvPr/>
          </p:nvCxnSpPr>
          <p:spPr>
            <a:xfrm>
              <a:off x="4851841" y="3713283"/>
              <a:ext cx="2852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EC11E65-5166-784D-620D-250C2D90C48F}"/>
                </a:ext>
              </a:extLst>
            </p:cNvPr>
            <p:cNvCxnSpPr>
              <a:cxnSpLocks/>
              <a:stCxn id="27" idx="6"/>
              <a:endCxn id="33" idx="2"/>
            </p:cNvCxnSpPr>
            <p:nvPr/>
          </p:nvCxnSpPr>
          <p:spPr>
            <a:xfrm flipV="1">
              <a:off x="4851841" y="3500710"/>
              <a:ext cx="285299" cy="2125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3BD03A4-5844-8DB6-F728-A5618122BA98}"/>
                </a:ext>
              </a:extLst>
            </p:cNvPr>
            <p:cNvCxnSpPr>
              <a:cxnSpLocks/>
              <a:stCxn id="27" idx="6"/>
              <a:endCxn id="32" idx="2"/>
            </p:cNvCxnSpPr>
            <p:nvPr/>
          </p:nvCxnSpPr>
          <p:spPr>
            <a:xfrm flipV="1">
              <a:off x="4851841" y="3288136"/>
              <a:ext cx="285299" cy="4251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B570E74-FACA-ABF2-DB56-9F1A15C9390C}"/>
                </a:ext>
              </a:extLst>
            </p:cNvPr>
            <p:cNvCxnSpPr>
              <a:cxnSpLocks/>
              <a:stCxn id="26" idx="6"/>
              <a:endCxn id="31" idx="2"/>
            </p:cNvCxnSpPr>
            <p:nvPr/>
          </p:nvCxnSpPr>
          <p:spPr>
            <a:xfrm flipV="1">
              <a:off x="4851841" y="3082004"/>
              <a:ext cx="285299" cy="4187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09D30C-A6A9-C295-B2B5-914891994B38}"/>
                </a:ext>
              </a:extLst>
            </p:cNvPr>
            <p:cNvCxnSpPr>
              <a:cxnSpLocks/>
              <a:stCxn id="26" idx="6"/>
              <a:endCxn id="32" idx="2"/>
            </p:cNvCxnSpPr>
            <p:nvPr/>
          </p:nvCxnSpPr>
          <p:spPr>
            <a:xfrm flipV="1">
              <a:off x="4851841" y="3288136"/>
              <a:ext cx="285299" cy="2125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A5048B-AD47-BA20-5C81-531E9B1C6E83}"/>
                </a:ext>
              </a:extLst>
            </p:cNvPr>
            <p:cNvCxnSpPr>
              <a:cxnSpLocks/>
              <a:stCxn id="26" idx="6"/>
              <a:endCxn id="33" idx="2"/>
            </p:cNvCxnSpPr>
            <p:nvPr/>
          </p:nvCxnSpPr>
          <p:spPr>
            <a:xfrm>
              <a:off x="4851841" y="3500710"/>
              <a:ext cx="2852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3F39FD5-00F2-29F1-4C17-C39085F852BB}"/>
                </a:ext>
              </a:extLst>
            </p:cNvPr>
            <p:cNvCxnSpPr>
              <a:cxnSpLocks/>
              <a:stCxn id="26" idx="6"/>
              <a:endCxn id="34" idx="2"/>
            </p:cNvCxnSpPr>
            <p:nvPr/>
          </p:nvCxnSpPr>
          <p:spPr>
            <a:xfrm>
              <a:off x="4851841" y="3500710"/>
              <a:ext cx="285299" cy="2125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5BFD30B-6FD9-7BD2-8A22-23A64DB6BEF8}"/>
                </a:ext>
              </a:extLst>
            </p:cNvPr>
            <p:cNvCxnSpPr>
              <a:cxnSpLocks/>
              <a:stCxn id="26" idx="6"/>
              <a:endCxn id="35" idx="2"/>
            </p:cNvCxnSpPr>
            <p:nvPr/>
          </p:nvCxnSpPr>
          <p:spPr>
            <a:xfrm>
              <a:off x="4851841" y="3500710"/>
              <a:ext cx="285299" cy="4187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780E94-975C-0DAF-4A76-7FA8C8E03166}"/>
                </a:ext>
              </a:extLst>
            </p:cNvPr>
            <p:cNvCxnSpPr>
              <a:cxnSpLocks/>
              <a:stCxn id="25" idx="6"/>
              <a:endCxn id="31" idx="2"/>
            </p:cNvCxnSpPr>
            <p:nvPr/>
          </p:nvCxnSpPr>
          <p:spPr>
            <a:xfrm flipV="1">
              <a:off x="4851841" y="3082004"/>
              <a:ext cx="285299" cy="206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919E9B4-C4E7-7E2F-CD44-328F51FEBF29}"/>
                </a:ext>
              </a:extLst>
            </p:cNvPr>
            <p:cNvCxnSpPr>
              <a:cxnSpLocks/>
              <a:stCxn id="25" idx="6"/>
              <a:endCxn id="32" idx="2"/>
            </p:cNvCxnSpPr>
            <p:nvPr/>
          </p:nvCxnSpPr>
          <p:spPr>
            <a:xfrm>
              <a:off x="4851841" y="3288136"/>
              <a:ext cx="2852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4F54A9-5DB7-6B0D-1CEA-2DD46E192774}"/>
                </a:ext>
              </a:extLst>
            </p:cNvPr>
            <p:cNvCxnSpPr>
              <a:cxnSpLocks/>
              <a:stCxn id="25" idx="6"/>
              <a:endCxn id="33" idx="2"/>
            </p:cNvCxnSpPr>
            <p:nvPr/>
          </p:nvCxnSpPr>
          <p:spPr>
            <a:xfrm>
              <a:off x="4851841" y="3288136"/>
              <a:ext cx="285299" cy="2125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FF9177-2E00-7C60-BC79-3F05DC4C25B0}"/>
                </a:ext>
              </a:extLst>
            </p:cNvPr>
            <p:cNvCxnSpPr>
              <a:cxnSpLocks/>
              <a:stCxn id="25" idx="6"/>
              <a:endCxn id="34" idx="2"/>
            </p:cNvCxnSpPr>
            <p:nvPr/>
          </p:nvCxnSpPr>
          <p:spPr>
            <a:xfrm>
              <a:off x="4851841" y="3288136"/>
              <a:ext cx="285299" cy="4251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BE21D09-D674-76AC-3681-4131819DCFB2}"/>
                </a:ext>
              </a:extLst>
            </p:cNvPr>
            <p:cNvCxnSpPr>
              <a:cxnSpLocks/>
              <a:stCxn id="25" idx="6"/>
              <a:endCxn id="35" idx="2"/>
            </p:cNvCxnSpPr>
            <p:nvPr/>
          </p:nvCxnSpPr>
          <p:spPr>
            <a:xfrm>
              <a:off x="4851841" y="3288136"/>
              <a:ext cx="285299" cy="6312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9209F56-10B1-1653-8FF2-F1572DFE6F13}"/>
                </a:ext>
              </a:extLst>
            </p:cNvPr>
            <p:cNvCxnSpPr>
              <a:cxnSpLocks/>
              <a:stCxn id="24" idx="6"/>
              <a:endCxn id="31" idx="2"/>
            </p:cNvCxnSpPr>
            <p:nvPr/>
          </p:nvCxnSpPr>
          <p:spPr>
            <a:xfrm>
              <a:off x="4851841" y="3082004"/>
              <a:ext cx="2852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957C6D1-958D-8986-254F-432D77CA8E4A}"/>
                </a:ext>
              </a:extLst>
            </p:cNvPr>
            <p:cNvCxnSpPr>
              <a:cxnSpLocks/>
              <a:stCxn id="24" idx="6"/>
              <a:endCxn id="32" idx="2"/>
            </p:cNvCxnSpPr>
            <p:nvPr/>
          </p:nvCxnSpPr>
          <p:spPr>
            <a:xfrm>
              <a:off x="4851841" y="3082004"/>
              <a:ext cx="285299" cy="206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B74A3B4-4C5C-8E56-AB70-3CB967420C8F}"/>
                </a:ext>
              </a:extLst>
            </p:cNvPr>
            <p:cNvCxnSpPr>
              <a:cxnSpLocks/>
              <a:stCxn id="24" idx="6"/>
              <a:endCxn id="33" idx="2"/>
            </p:cNvCxnSpPr>
            <p:nvPr/>
          </p:nvCxnSpPr>
          <p:spPr>
            <a:xfrm>
              <a:off x="4851841" y="3082004"/>
              <a:ext cx="285299" cy="4187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3397F4E-581B-9B11-385D-DB05623F2C36}"/>
                </a:ext>
              </a:extLst>
            </p:cNvPr>
            <p:cNvCxnSpPr>
              <a:cxnSpLocks/>
              <a:stCxn id="24" idx="6"/>
              <a:endCxn id="34" idx="2"/>
            </p:cNvCxnSpPr>
            <p:nvPr/>
          </p:nvCxnSpPr>
          <p:spPr>
            <a:xfrm>
              <a:off x="4851841" y="3082004"/>
              <a:ext cx="285299" cy="6312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6AA1DE-E51D-48FF-2A2F-3D9F0150A9AB}"/>
                </a:ext>
              </a:extLst>
            </p:cNvPr>
            <p:cNvCxnSpPr>
              <a:cxnSpLocks/>
              <a:stCxn id="24" idx="6"/>
              <a:endCxn id="35" idx="2"/>
            </p:cNvCxnSpPr>
            <p:nvPr/>
          </p:nvCxnSpPr>
          <p:spPr>
            <a:xfrm>
              <a:off x="4851841" y="3082004"/>
              <a:ext cx="285299" cy="837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64C3A0B-9B12-E345-EAFA-3C16634F8AC4}"/>
                </a:ext>
              </a:extLst>
            </p:cNvPr>
            <p:cNvGrpSpPr/>
            <p:nvPr/>
          </p:nvGrpSpPr>
          <p:grpSpPr>
            <a:xfrm flipH="1">
              <a:off x="5227656" y="2904484"/>
              <a:ext cx="419908" cy="1005966"/>
              <a:chOff x="6515812" y="501023"/>
              <a:chExt cx="980064" cy="2321923"/>
            </a:xfrm>
            <a:solidFill>
              <a:schemeClr val="tx1"/>
            </a:solidFill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D8BD5B8-3E5B-59AB-F554-3A95A4A7AABB}"/>
                  </a:ext>
                </a:extLst>
              </p:cNvPr>
              <p:cNvSpPr/>
              <p:nvPr/>
            </p:nvSpPr>
            <p:spPr>
              <a:xfrm>
                <a:off x="6515812" y="1046186"/>
                <a:ext cx="245327" cy="24532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62D5509-AF22-22EC-D4F6-483F1BB9C1D3}"/>
                  </a:ext>
                </a:extLst>
              </p:cNvPr>
              <p:cNvSpPr/>
              <p:nvPr/>
            </p:nvSpPr>
            <p:spPr>
              <a:xfrm>
                <a:off x="6515812" y="1521971"/>
                <a:ext cx="245327" cy="24532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D92BE9B-937C-8A42-A966-88CEBFD1171A}"/>
                  </a:ext>
                </a:extLst>
              </p:cNvPr>
              <p:cNvSpPr/>
              <p:nvPr/>
            </p:nvSpPr>
            <p:spPr>
              <a:xfrm>
                <a:off x="6515812" y="1997756"/>
                <a:ext cx="245327" cy="24532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84169AC-290C-6EE9-938A-DC58130CEE1D}"/>
                  </a:ext>
                </a:extLst>
              </p:cNvPr>
              <p:cNvCxnSpPr>
                <a:cxnSpLocks/>
                <a:stCxn id="73" idx="6"/>
              </p:cNvCxnSpPr>
              <p:nvPr/>
            </p:nvCxnSpPr>
            <p:spPr>
              <a:xfrm flipV="1">
                <a:off x="6761139" y="501023"/>
                <a:ext cx="734737" cy="6678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03113A6-0775-9B96-6BF0-4CC9CDA630D9}"/>
                  </a:ext>
                </a:extLst>
              </p:cNvPr>
              <p:cNvCxnSpPr>
                <a:cxnSpLocks/>
                <a:stCxn id="73" idx="6"/>
              </p:cNvCxnSpPr>
              <p:nvPr/>
            </p:nvCxnSpPr>
            <p:spPr>
              <a:xfrm flipV="1">
                <a:off x="6761139" y="890072"/>
                <a:ext cx="698810" cy="27877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D59826C-7197-A686-4F13-74663A5DA29E}"/>
                  </a:ext>
                </a:extLst>
              </p:cNvPr>
              <p:cNvCxnSpPr>
                <a:cxnSpLocks/>
                <a:stCxn id="73" idx="6"/>
              </p:cNvCxnSpPr>
              <p:nvPr/>
            </p:nvCxnSpPr>
            <p:spPr>
              <a:xfrm>
                <a:off x="6761139" y="1168849"/>
                <a:ext cx="698810" cy="19700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C9BDC60-F940-E62C-3792-B613ABF1D903}"/>
                  </a:ext>
                </a:extLst>
              </p:cNvPr>
              <p:cNvCxnSpPr>
                <a:cxnSpLocks/>
                <a:stCxn id="73" idx="6"/>
              </p:cNvCxnSpPr>
              <p:nvPr/>
            </p:nvCxnSpPr>
            <p:spPr>
              <a:xfrm>
                <a:off x="6761139" y="1168849"/>
                <a:ext cx="716773" cy="66350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75AD421-5529-AD4C-ECF0-46F0CD4434A4}"/>
                  </a:ext>
                </a:extLst>
              </p:cNvPr>
              <p:cNvCxnSpPr>
                <a:cxnSpLocks/>
                <a:stCxn id="73" idx="6"/>
              </p:cNvCxnSpPr>
              <p:nvPr/>
            </p:nvCxnSpPr>
            <p:spPr>
              <a:xfrm>
                <a:off x="6761139" y="1168849"/>
                <a:ext cx="698810" cy="117831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D9B2184-F68A-4980-E8C2-5FA268902847}"/>
                  </a:ext>
                </a:extLst>
              </p:cNvPr>
              <p:cNvCxnSpPr>
                <a:cxnSpLocks/>
                <a:stCxn id="73" idx="6"/>
              </p:cNvCxnSpPr>
              <p:nvPr/>
            </p:nvCxnSpPr>
            <p:spPr>
              <a:xfrm>
                <a:off x="6761139" y="1168849"/>
                <a:ext cx="698810" cy="165409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695BAE6-ED2C-CA3E-F7FD-34389E4443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1139" y="501023"/>
                <a:ext cx="734737" cy="114175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B6930EB-5D0D-06A0-76AB-63F9014BD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1139" y="890072"/>
                <a:ext cx="698810" cy="75270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EEE7CC9-751F-4E9C-2797-D37AEA1B79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1139" y="1365857"/>
                <a:ext cx="698810" cy="27692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32527F2-8ED3-CFC2-2B41-719591E06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1139" y="1642778"/>
                <a:ext cx="698810" cy="21373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8E7AA19-C542-5250-D533-066BEF927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1139" y="1642778"/>
                <a:ext cx="698810" cy="704383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6CEFEDE-EDD4-591F-1244-0DEA28F02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1139" y="1642778"/>
                <a:ext cx="698810" cy="118016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8359EBC-6053-1D59-2742-1AC057200411}"/>
                  </a:ext>
                </a:extLst>
              </p:cNvPr>
              <p:cNvCxnSpPr>
                <a:cxnSpLocks/>
                <a:stCxn id="75" idx="6"/>
              </p:cNvCxnSpPr>
              <p:nvPr/>
            </p:nvCxnSpPr>
            <p:spPr>
              <a:xfrm flipV="1">
                <a:off x="6761139" y="501023"/>
                <a:ext cx="734737" cy="16193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6EB9D8D-60A7-907F-14E0-D8AEE300D742}"/>
                  </a:ext>
                </a:extLst>
              </p:cNvPr>
              <p:cNvCxnSpPr>
                <a:cxnSpLocks/>
                <a:stCxn id="75" idx="6"/>
              </p:cNvCxnSpPr>
              <p:nvPr/>
            </p:nvCxnSpPr>
            <p:spPr>
              <a:xfrm>
                <a:off x="6761139" y="2120419"/>
                <a:ext cx="698810" cy="70252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DE14C66-6038-17B4-FA9E-7A2D5310BFB8}"/>
                  </a:ext>
                </a:extLst>
              </p:cNvPr>
              <p:cNvCxnSpPr>
                <a:cxnSpLocks/>
                <a:stCxn id="75" idx="6"/>
              </p:cNvCxnSpPr>
              <p:nvPr/>
            </p:nvCxnSpPr>
            <p:spPr>
              <a:xfrm>
                <a:off x="6761139" y="2120419"/>
                <a:ext cx="698810" cy="22674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D3C31DE-AF5D-72CF-E306-3DA63FD668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0120" y="1856509"/>
                <a:ext cx="689829" cy="2620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591F8C5-A6E3-CE35-020C-E6587B651A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9101" y="1365857"/>
                <a:ext cx="680848" cy="73690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8A86B3-F4C4-55D3-A644-EB147970CDBE}"/>
                  </a:ext>
                </a:extLst>
              </p:cNvPr>
              <p:cNvCxnSpPr>
                <a:cxnSpLocks/>
                <a:stCxn id="75" idx="6"/>
              </p:cNvCxnSpPr>
              <p:nvPr/>
            </p:nvCxnSpPr>
            <p:spPr>
              <a:xfrm flipV="1">
                <a:off x="6761139" y="890072"/>
                <a:ext cx="698810" cy="123034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F224F28-593B-E6D4-C309-955B2112195F}"/>
                  </a:ext>
                </a:extLst>
              </p:cNvPr>
              <p:cNvCxnSpPr>
                <a:cxnSpLocks/>
                <a:stCxn id="75" idx="6"/>
              </p:cNvCxnSpPr>
              <p:nvPr/>
            </p:nvCxnSpPr>
            <p:spPr>
              <a:xfrm flipV="1">
                <a:off x="6761139" y="501023"/>
                <a:ext cx="734737" cy="16193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912303A-9296-C48F-944B-95082E5F1A7A}"/>
              </a:ext>
            </a:extLst>
          </p:cNvPr>
          <p:cNvCxnSpPr/>
          <p:nvPr/>
        </p:nvCxnSpPr>
        <p:spPr>
          <a:xfrm>
            <a:off x="1702221" y="3425598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0D4F4-735E-E8CF-911F-A44A0F1C4A4B}"/>
              </a:ext>
            </a:extLst>
          </p:cNvPr>
          <p:cNvCxnSpPr/>
          <p:nvPr/>
        </p:nvCxnSpPr>
        <p:spPr>
          <a:xfrm>
            <a:off x="3561501" y="3425598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51D6F7F-09EB-46FD-3E1A-403A40446A93}"/>
              </a:ext>
            </a:extLst>
          </p:cNvPr>
          <p:cNvCxnSpPr/>
          <p:nvPr/>
        </p:nvCxnSpPr>
        <p:spPr>
          <a:xfrm>
            <a:off x="5928781" y="3399146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E71FE97-700A-80DB-AF1C-F5197365C892}"/>
              </a:ext>
            </a:extLst>
          </p:cNvPr>
          <p:cNvCxnSpPr/>
          <p:nvPr/>
        </p:nvCxnSpPr>
        <p:spPr>
          <a:xfrm>
            <a:off x="7788061" y="3382808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CFAF4B7-734F-0506-8BDA-E186CD7745A7}"/>
              </a:ext>
            </a:extLst>
          </p:cNvPr>
          <p:cNvCxnSpPr/>
          <p:nvPr/>
        </p:nvCxnSpPr>
        <p:spPr>
          <a:xfrm>
            <a:off x="9782781" y="3346513"/>
            <a:ext cx="53133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0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CB05-3BF6-A9C4-219A-3C70E7DC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4CF5C-9E42-EA7A-3509-C61B7DB1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7B9B5-994A-6204-3F0A-92CCF2EA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958499"/>
            <a:ext cx="4787900" cy="391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535942-76EB-D2E1-75C9-96353E043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19"/>
          <a:stretch/>
        </p:blipFill>
        <p:spPr>
          <a:xfrm>
            <a:off x="6438969" y="2128359"/>
            <a:ext cx="5452156" cy="3485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74F411-6C1A-15EE-EADA-55000A88F134}"/>
              </a:ext>
            </a:extLst>
          </p:cNvPr>
          <p:cNvSpPr txBox="1"/>
          <p:nvPr/>
        </p:nvSpPr>
        <p:spPr>
          <a:xfrm>
            <a:off x="2344420" y="5870099"/>
            <a:ext cx="167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31FB4-AC55-1B40-99AC-528C6BA53967}"/>
              </a:ext>
            </a:extLst>
          </p:cNvPr>
          <p:cNvSpPr txBox="1"/>
          <p:nvPr/>
        </p:nvSpPr>
        <p:spPr>
          <a:xfrm rot="16200000">
            <a:off x="-1100398" y="3527028"/>
            <a:ext cx="306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Cumulative Probability Density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3EC5C-FC62-D291-A981-C8E0EFF628A4}"/>
              </a:ext>
            </a:extLst>
          </p:cNvPr>
          <p:cNvSpPr txBox="1"/>
          <p:nvPr/>
        </p:nvSpPr>
        <p:spPr>
          <a:xfrm>
            <a:off x="7910830" y="5769690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Avg Discharge Time Upper Limit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19640B-E029-9ADF-38E2-C32F73F461EC}"/>
              </a:ext>
            </a:extLst>
          </p:cNvPr>
          <p:cNvSpPr txBox="1"/>
          <p:nvPr/>
        </p:nvSpPr>
        <p:spPr>
          <a:xfrm rot="16200000">
            <a:off x="4411675" y="3628033"/>
            <a:ext cx="33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Patients with Bed Wait &lt; 1 hour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3A81D-DF4B-D3C1-FC86-6E4BA880ED8B}"/>
              </a:ext>
            </a:extLst>
          </p:cNvPr>
          <p:cNvSpPr txBox="1"/>
          <p:nvPr/>
        </p:nvSpPr>
        <p:spPr>
          <a:xfrm>
            <a:off x="3180001" y="4478497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Discharge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47D13-AC8F-3B39-796A-7C171BE518F8}"/>
              </a:ext>
            </a:extLst>
          </p:cNvPr>
          <p:cNvSpPr txBox="1"/>
          <p:nvPr/>
        </p:nvSpPr>
        <p:spPr>
          <a:xfrm>
            <a:off x="1594836" y="382555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84BC"/>
                </a:solidFill>
              </a:rPr>
              <a:t>Admission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F76888-A9B7-7C30-AC6A-C8570A86F320}"/>
              </a:ext>
            </a:extLst>
          </p:cNvPr>
          <p:cNvSpPr txBox="1"/>
          <p:nvPr/>
        </p:nvSpPr>
        <p:spPr>
          <a:xfrm>
            <a:off x="8211317" y="1880824"/>
            <a:ext cx="9960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Early </a:t>
            </a:r>
          </a:p>
          <a:p>
            <a:pPr algn="r"/>
            <a:r>
              <a:rPr lang="en-US" sz="1600" dirty="0"/>
              <a:t>Discharge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E75BE4-01D9-1BCA-6D2A-EDC7BFE3D874}"/>
              </a:ext>
            </a:extLst>
          </p:cNvPr>
          <p:cNvSpPr txBox="1"/>
          <p:nvPr/>
        </p:nvSpPr>
        <p:spPr>
          <a:xfrm>
            <a:off x="9684647" y="1908016"/>
            <a:ext cx="9960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Late</a:t>
            </a:r>
          </a:p>
          <a:p>
            <a:r>
              <a:rPr lang="en-US" sz="1600" dirty="0"/>
              <a:t>Discharge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46681E-23B2-9C66-BF63-7797355CB5E9}"/>
              </a:ext>
            </a:extLst>
          </p:cNvPr>
          <p:cNvCxnSpPr/>
          <p:nvPr/>
        </p:nvCxnSpPr>
        <p:spPr>
          <a:xfrm>
            <a:off x="9470252" y="1753866"/>
            <a:ext cx="0" cy="37391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970A5F-E5FF-C553-3582-FDA285665191}"/>
              </a:ext>
            </a:extLst>
          </p:cNvPr>
          <p:cNvCxnSpPr/>
          <p:nvPr/>
        </p:nvCxnSpPr>
        <p:spPr>
          <a:xfrm>
            <a:off x="10680689" y="2200403"/>
            <a:ext cx="394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34DBB7-1F29-83AD-8146-3DD7C63A7968}"/>
              </a:ext>
            </a:extLst>
          </p:cNvPr>
          <p:cNvCxnSpPr>
            <a:cxnSpLocks/>
          </p:cNvCxnSpPr>
          <p:nvPr/>
        </p:nvCxnSpPr>
        <p:spPr>
          <a:xfrm flipH="1">
            <a:off x="7825563" y="2128359"/>
            <a:ext cx="385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7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B6AB-2044-69E7-E9F1-172E7484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807CB9-204E-AAB7-69DB-5051EDF3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6F50-6EC3-BB40-BFED-1D618FBADEFB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D4A9E3-DF77-5A95-FDE8-5D29294C1027}"/>
              </a:ext>
            </a:extLst>
          </p:cNvPr>
          <p:cNvCxnSpPr>
            <a:cxnSpLocks/>
          </p:cNvCxnSpPr>
          <p:nvPr/>
        </p:nvCxnSpPr>
        <p:spPr>
          <a:xfrm>
            <a:off x="6421607" y="2809057"/>
            <a:ext cx="0" cy="144500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F675C6-550F-8F86-092D-83429E119450}"/>
              </a:ext>
            </a:extLst>
          </p:cNvPr>
          <p:cNvCxnSpPr>
            <a:cxnSpLocks/>
          </p:cNvCxnSpPr>
          <p:nvPr/>
        </p:nvCxnSpPr>
        <p:spPr>
          <a:xfrm flipH="1">
            <a:off x="5332504" y="4257801"/>
            <a:ext cx="2178206" cy="911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1A1B4728-7DB0-1984-F8FD-E5153E3261C1}"/>
              </a:ext>
            </a:extLst>
          </p:cNvPr>
          <p:cNvSpPr/>
          <p:nvPr/>
        </p:nvSpPr>
        <p:spPr>
          <a:xfrm>
            <a:off x="5658095" y="3217058"/>
            <a:ext cx="1661532" cy="1028144"/>
          </a:xfrm>
          <a:custGeom>
            <a:avLst/>
            <a:gdLst>
              <a:gd name="connsiteX0" fmla="*/ 0 w 1661532"/>
              <a:gd name="connsiteY0" fmla="*/ 1027393 h 1028144"/>
              <a:gd name="connsiteX1" fmla="*/ 602166 w 1661532"/>
              <a:gd name="connsiteY1" fmla="*/ 882428 h 1028144"/>
              <a:gd name="connsiteX2" fmla="*/ 947854 w 1661532"/>
              <a:gd name="connsiteY2" fmla="*/ 124145 h 1028144"/>
              <a:gd name="connsiteX3" fmla="*/ 1661532 w 1661532"/>
              <a:gd name="connsiteY3" fmla="*/ 1481 h 1028144"/>
              <a:gd name="connsiteX4" fmla="*/ 1661532 w 1661532"/>
              <a:gd name="connsiteY4" fmla="*/ 1481 h 102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532" h="1028144">
                <a:moveTo>
                  <a:pt x="0" y="1027393"/>
                </a:moveTo>
                <a:cubicBezTo>
                  <a:pt x="222095" y="1030181"/>
                  <a:pt x="444190" y="1032969"/>
                  <a:pt x="602166" y="882428"/>
                </a:cubicBezTo>
                <a:cubicBezTo>
                  <a:pt x="760142" y="731887"/>
                  <a:pt x="771293" y="270969"/>
                  <a:pt x="947854" y="124145"/>
                </a:cubicBezTo>
                <a:cubicBezTo>
                  <a:pt x="1124415" y="-22679"/>
                  <a:pt x="1661532" y="1481"/>
                  <a:pt x="1661532" y="1481"/>
                </a:cubicBezTo>
                <a:lnTo>
                  <a:pt x="1661532" y="148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DA266-8260-7C7C-B68D-D7FB412EB133}"/>
              </a:ext>
            </a:extLst>
          </p:cNvPr>
          <p:cNvSpPr txBox="1"/>
          <p:nvPr/>
        </p:nvSpPr>
        <p:spPr>
          <a:xfrm>
            <a:off x="6402436" y="40260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B69C0-38D9-DC4E-4B8B-070436874D10}"/>
              </a:ext>
            </a:extLst>
          </p:cNvPr>
          <p:cNvSpPr txBox="1"/>
          <p:nvPr/>
        </p:nvSpPr>
        <p:spPr>
          <a:xfrm>
            <a:off x="6406698" y="31174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92101D-DC99-E4BF-0857-1DCFB6B3FBF4}"/>
              </a:ext>
            </a:extLst>
          </p:cNvPr>
          <p:cNvCxnSpPr>
            <a:cxnSpLocks/>
          </p:cNvCxnSpPr>
          <p:nvPr/>
        </p:nvCxnSpPr>
        <p:spPr>
          <a:xfrm flipH="1">
            <a:off x="5812671" y="3731130"/>
            <a:ext cx="1229541" cy="9116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2197EF-9331-8E5A-99CF-92FFB8942871}"/>
              </a:ext>
            </a:extLst>
          </p:cNvPr>
          <p:cNvSpPr txBox="1"/>
          <p:nvPr/>
        </p:nvSpPr>
        <p:spPr>
          <a:xfrm>
            <a:off x="6359929" y="366753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B60BE2-6FDB-02D7-1D68-90DDE2CD6C7A}"/>
              </a:ext>
            </a:extLst>
          </p:cNvPr>
          <p:cNvSpPr/>
          <p:nvPr/>
        </p:nvSpPr>
        <p:spPr>
          <a:xfrm>
            <a:off x="1051605" y="3087834"/>
            <a:ext cx="245327" cy="24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9AD525-0AAD-C470-1DF7-67B64AC22FA6}"/>
              </a:ext>
            </a:extLst>
          </p:cNvPr>
          <p:cNvSpPr/>
          <p:nvPr/>
        </p:nvSpPr>
        <p:spPr>
          <a:xfrm>
            <a:off x="1051605" y="3563619"/>
            <a:ext cx="245327" cy="24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727326-E4B6-261A-A82B-4BD178C56FED}"/>
              </a:ext>
            </a:extLst>
          </p:cNvPr>
          <p:cNvSpPr/>
          <p:nvPr/>
        </p:nvSpPr>
        <p:spPr>
          <a:xfrm>
            <a:off x="1051605" y="4039404"/>
            <a:ext cx="245327" cy="24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BE2BF4-7059-2F7D-F6A9-16C1145B9FA9}"/>
              </a:ext>
            </a:extLst>
          </p:cNvPr>
          <p:cNvSpPr/>
          <p:nvPr/>
        </p:nvSpPr>
        <p:spPr>
          <a:xfrm>
            <a:off x="1995742" y="2333272"/>
            <a:ext cx="2453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F3EC1C-F508-1608-0C01-8882BC8EFF3A}"/>
              </a:ext>
            </a:extLst>
          </p:cNvPr>
          <p:cNvSpPr/>
          <p:nvPr/>
        </p:nvSpPr>
        <p:spPr>
          <a:xfrm>
            <a:off x="1995742" y="2809057"/>
            <a:ext cx="2453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372944-46EF-B793-5FDB-DD48194229E3}"/>
              </a:ext>
            </a:extLst>
          </p:cNvPr>
          <p:cNvSpPr/>
          <p:nvPr/>
        </p:nvSpPr>
        <p:spPr>
          <a:xfrm>
            <a:off x="1995742" y="3284842"/>
            <a:ext cx="2453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55715-6CF2-0CF6-155F-82AA34F03702}"/>
              </a:ext>
            </a:extLst>
          </p:cNvPr>
          <p:cNvSpPr/>
          <p:nvPr/>
        </p:nvSpPr>
        <p:spPr>
          <a:xfrm>
            <a:off x="1995742" y="3775494"/>
            <a:ext cx="2453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61AE1D-9911-B04B-4D5C-5E10C2132BEA}"/>
              </a:ext>
            </a:extLst>
          </p:cNvPr>
          <p:cNvSpPr/>
          <p:nvPr/>
        </p:nvSpPr>
        <p:spPr>
          <a:xfrm>
            <a:off x="1995742" y="4266146"/>
            <a:ext cx="2453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C8EFA5-6DE5-B8A7-E961-2A106EC0FED2}"/>
              </a:ext>
            </a:extLst>
          </p:cNvPr>
          <p:cNvSpPr/>
          <p:nvPr/>
        </p:nvSpPr>
        <p:spPr>
          <a:xfrm>
            <a:off x="1995742" y="4741931"/>
            <a:ext cx="2453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8EA366-8437-3BE2-3666-85485823F20B}"/>
              </a:ext>
            </a:extLst>
          </p:cNvPr>
          <p:cNvCxnSpPr>
            <a:cxnSpLocks/>
            <a:stCxn id="11" idx="6"/>
            <a:endCxn id="14" idx="3"/>
          </p:cNvCxnSpPr>
          <p:nvPr/>
        </p:nvCxnSpPr>
        <p:spPr>
          <a:xfrm flipV="1">
            <a:off x="1296932" y="2542671"/>
            <a:ext cx="734737" cy="667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FB55D8-54A0-21E6-9B0B-AD06E2E788E8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1296932" y="2931720"/>
            <a:ext cx="698810" cy="278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9E386C-C92C-9B05-4C8F-210F91BB35F8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1296932" y="3210497"/>
            <a:ext cx="698810" cy="197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0C73A0-4420-55E5-1D56-A3D40FB5F06E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296932" y="3210497"/>
            <a:ext cx="716773" cy="663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2D67B7-4182-0153-05B0-29B5A561DE95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>
            <a:off x="1296932" y="3210497"/>
            <a:ext cx="698810" cy="117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8DEE3-7A5F-9ADC-DE7D-6788785EC4D9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1296932" y="3210497"/>
            <a:ext cx="698810" cy="1654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51BE59-BD90-A97A-291F-EB9C1F5A0FE8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1296932" y="2542671"/>
            <a:ext cx="734737" cy="1141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27E495-701A-18FA-936B-7D3DCF8C03C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296932" y="2931720"/>
            <a:ext cx="698810" cy="75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7C65C2-52B7-9DD2-DB54-282596E6811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296932" y="3407505"/>
            <a:ext cx="698810" cy="276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01D821-0DC4-F7E1-0360-F9C1E5B21555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296932" y="3684426"/>
            <a:ext cx="698810" cy="213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DD7C20-E86D-DDAF-8A80-471684BFFE17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296932" y="3684426"/>
            <a:ext cx="698810" cy="704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451ADA-77DA-8CA5-1C0C-861CF1DD8B70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296932" y="3684426"/>
            <a:ext cx="698810" cy="1180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7C1F8F-A2A1-BD32-674E-2A31A9DE7BCD}"/>
              </a:ext>
            </a:extLst>
          </p:cNvPr>
          <p:cNvCxnSpPr>
            <a:cxnSpLocks/>
            <a:stCxn id="13" idx="6"/>
            <a:endCxn id="14" idx="3"/>
          </p:cNvCxnSpPr>
          <p:nvPr/>
        </p:nvCxnSpPr>
        <p:spPr>
          <a:xfrm flipV="1">
            <a:off x="1296932" y="2542671"/>
            <a:ext cx="734737" cy="1619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6F6CF9-3E32-EE9D-CB92-F4C13A417F13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>
            <a:off x="1296932" y="4162067"/>
            <a:ext cx="698810" cy="702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0D14ED-BDD1-21BF-47A5-A7060F4656D6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>
            <a:off x="1296932" y="4162067"/>
            <a:ext cx="698810" cy="226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93B84E-ADFE-7708-1C68-895A84E19F8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305913" y="3898157"/>
            <a:ext cx="689829" cy="26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4D327C-0721-D7F6-EB2E-60BEAEF1017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314894" y="3407505"/>
            <a:ext cx="680848" cy="736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549E69-CFE4-6D48-CF13-2E1922823059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1296932" y="2931720"/>
            <a:ext cx="698810" cy="1230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9D93B2-2A49-0C11-0EB5-E312774383CC}"/>
              </a:ext>
            </a:extLst>
          </p:cNvPr>
          <p:cNvCxnSpPr>
            <a:cxnSpLocks/>
            <a:stCxn id="13" idx="6"/>
            <a:endCxn id="14" idx="3"/>
          </p:cNvCxnSpPr>
          <p:nvPr/>
        </p:nvCxnSpPr>
        <p:spPr>
          <a:xfrm flipV="1">
            <a:off x="1296932" y="2542671"/>
            <a:ext cx="734737" cy="1619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DCC2BA1-17CD-49CF-39B0-EF53E7FE5A48}"/>
              </a:ext>
            </a:extLst>
          </p:cNvPr>
          <p:cNvSpPr txBox="1"/>
          <p:nvPr/>
        </p:nvSpPr>
        <p:spPr>
          <a:xfrm>
            <a:off x="1023682" y="3032228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x</a:t>
            </a:r>
            <a:r>
              <a:rPr lang="en-US" sz="140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744CAB-255F-FF0C-BE09-2B32A4067681}"/>
              </a:ext>
            </a:extLst>
          </p:cNvPr>
          <p:cNvSpPr txBox="1"/>
          <p:nvPr/>
        </p:nvSpPr>
        <p:spPr>
          <a:xfrm>
            <a:off x="1019284" y="351771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x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837AF3-04AF-45FB-3B07-5A3AB0C9ABD5}"/>
              </a:ext>
            </a:extLst>
          </p:cNvPr>
          <p:cNvSpPr txBox="1"/>
          <p:nvPr/>
        </p:nvSpPr>
        <p:spPr>
          <a:xfrm>
            <a:off x="1026253" y="399232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x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02FE98-3D81-FE89-1C54-4CE9333693DB}"/>
              </a:ext>
            </a:extLst>
          </p:cNvPr>
          <p:cNvSpPr/>
          <p:nvPr/>
        </p:nvSpPr>
        <p:spPr>
          <a:xfrm>
            <a:off x="2901066" y="2333272"/>
            <a:ext cx="2453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BAF07ED-D4BF-486B-A3BE-A31B01F0BA10}"/>
              </a:ext>
            </a:extLst>
          </p:cNvPr>
          <p:cNvSpPr/>
          <p:nvPr/>
        </p:nvSpPr>
        <p:spPr>
          <a:xfrm>
            <a:off x="2901066" y="2809057"/>
            <a:ext cx="2453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4663163-1036-6627-D93F-AFC9B4004299}"/>
              </a:ext>
            </a:extLst>
          </p:cNvPr>
          <p:cNvSpPr/>
          <p:nvPr/>
        </p:nvSpPr>
        <p:spPr>
          <a:xfrm>
            <a:off x="2901066" y="3284842"/>
            <a:ext cx="2453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00AF40-A269-0748-FFAA-1987537650DF}"/>
              </a:ext>
            </a:extLst>
          </p:cNvPr>
          <p:cNvSpPr/>
          <p:nvPr/>
        </p:nvSpPr>
        <p:spPr>
          <a:xfrm>
            <a:off x="2901066" y="3775494"/>
            <a:ext cx="2453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180CCFE-376A-1290-3E30-929598C93153}"/>
              </a:ext>
            </a:extLst>
          </p:cNvPr>
          <p:cNvSpPr/>
          <p:nvPr/>
        </p:nvSpPr>
        <p:spPr>
          <a:xfrm>
            <a:off x="2901066" y="4266146"/>
            <a:ext cx="2453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4549B86-020F-A1B2-0DBB-C40FE964DEFF}"/>
              </a:ext>
            </a:extLst>
          </p:cNvPr>
          <p:cNvSpPr/>
          <p:nvPr/>
        </p:nvSpPr>
        <p:spPr>
          <a:xfrm>
            <a:off x="2901066" y="4741931"/>
            <a:ext cx="2453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FCC4A2-FB1C-87CE-1304-2C8098DC7896}"/>
              </a:ext>
            </a:extLst>
          </p:cNvPr>
          <p:cNvCxnSpPr>
            <a:cxnSpLocks/>
            <a:stCxn id="14" idx="6"/>
            <a:endCxn id="47" idx="2"/>
          </p:cNvCxnSpPr>
          <p:nvPr/>
        </p:nvCxnSpPr>
        <p:spPr>
          <a:xfrm>
            <a:off x="2241069" y="2455935"/>
            <a:ext cx="659997" cy="2408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BEB01F-853D-157F-37DA-B360D674BAD8}"/>
              </a:ext>
            </a:extLst>
          </p:cNvPr>
          <p:cNvCxnSpPr>
            <a:cxnSpLocks/>
            <a:stCxn id="14" idx="6"/>
            <a:endCxn id="46" idx="2"/>
          </p:cNvCxnSpPr>
          <p:nvPr/>
        </p:nvCxnSpPr>
        <p:spPr>
          <a:xfrm>
            <a:off x="2241069" y="2455935"/>
            <a:ext cx="659997" cy="1932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E81BFB-95E7-E707-7FFD-6C4C205A1191}"/>
              </a:ext>
            </a:extLst>
          </p:cNvPr>
          <p:cNvCxnSpPr>
            <a:cxnSpLocks/>
            <a:stCxn id="14" idx="6"/>
            <a:endCxn id="45" idx="2"/>
          </p:cNvCxnSpPr>
          <p:nvPr/>
        </p:nvCxnSpPr>
        <p:spPr>
          <a:xfrm>
            <a:off x="2241069" y="2455935"/>
            <a:ext cx="659997" cy="1442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2C5604-21EC-17AA-F25D-1F4A1A6FEA48}"/>
              </a:ext>
            </a:extLst>
          </p:cNvPr>
          <p:cNvCxnSpPr>
            <a:cxnSpLocks/>
            <a:stCxn id="14" idx="6"/>
            <a:endCxn id="44" idx="2"/>
          </p:cNvCxnSpPr>
          <p:nvPr/>
        </p:nvCxnSpPr>
        <p:spPr>
          <a:xfrm>
            <a:off x="2241069" y="2455935"/>
            <a:ext cx="659997" cy="951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6309E9-33FB-759D-6D08-1C98CB91BFC3}"/>
              </a:ext>
            </a:extLst>
          </p:cNvPr>
          <p:cNvCxnSpPr>
            <a:cxnSpLocks/>
            <a:stCxn id="14" idx="6"/>
            <a:endCxn id="43" idx="2"/>
          </p:cNvCxnSpPr>
          <p:nvPr/>
        </p:nvCxnSpPr>
        <p:spPr>
          <a:xfrm>
            <a:off x="2241069" y="2455935"/>
            <a:ext cx="659997" cy="475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E9E9F5-D168-927F-DE04-2B5C1D52025F}"/>
              </a:ext>
            </a:extLst>
          </p:cNvPr>
          <p:cNvCxnSpPr>
            <a:cxnSpLocks/>
            <a:stCxn id="14" idx="6"/>
            <a:endCxn id="42" idx="2"/>
          </p:cNvCxnSpPr>
          <p:nvPr/>
        </p:nvCxnSpPr>
        <p:spPr>
          <a:xfrm>
            <a:off x="2241069" y="2455935"/>
            <a:ext cx="6599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F21A06-BA6F-1171-634F-B5EE439B4D15}"/>
              </a:ext>
            </a:extLst>
          </p:cNvPr>
          <p:cNvCxnSpPr>
            <a:cxnSpLocks/>
            <a:stCxn id="15" idx="6"/>
            <a:endCxn id="42" idx="2"/>
          </p:cNvCxnSpPr>
          <p:nvPr/>
        </p:nvCxnSpPr>
        <p:spPr>
          <a:xfrm flipV="1">
            <a:off x="2241069" y="2455935"/>
            <a:ext cx="659997" cy="475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E6D821-2822-AEE8-2C49-6CB5AD112C4B}"/>
              </a:ext>
            </a:extLst>
          </p:cNvPr>
          <p:cNvCxnSpPr>
            <a:cxnSpLocks/>
            <a:stCxn id="16" idx="6"/>
            <a:endCxn id="42" idx="2"/>
          </p:cNvCxnSpPr>
          <p:nvPr/>
        </p:nvCxnSpPr>
        <p:spPr>
          <a:xfrm flipV="1">
            <a:off x="2241069" y="2455935"/>
            <a:ext cx="659997" cy="951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B11EA7-F9F7-C9F5-3854-20D59FD3116A}"/>
              </a:ext>
            </a:extLst>
          </p:cNvPr>
          <p:cNvCxnSpPr>
            <a:cxnSpLocks/>
            <a:stCxn id="17" idx="6"/>
            <a:endCxn id="42" idx="2"/>
          </p:cNvCxnSpPr>
          <p:nvPr/>
        </p:nvCxnSpPr>
        <p:spPr>
          <a:xfrm flipV="1">
            <a:off x="2241069" y="2455935"/>
            <a:ext cx="659997" cy="1442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AA959C-FD5F-8741-9AE1-DBB8B40C9EA1}"/>
              </a:ext>
            </a:extLst>
          </p:cNvPr>
          <p:cNvCxnSpPr>
            <a:cxnSpLocks/>
            <a:stCxn id="18" idx="6"/>
            <a:endCxn id="42" idx="2"/>
          </p:cNvCxnSpPr>
          <p:nvPr/>
        </p:nvCxnSpPr>
        <p:spPr>
          <a:xfrm flipV="1">
            <a:off x="2241069" y="2455935"/>
            <a:ext cx="659997" cy="1932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25C520-36FA-224B-42C1-5C6CB9BE38AF}"/>
              </a:ext>
            </a:extLst>
          </p:cNvPr>
          <p:cNvCxnSpPr>
            <a:cxnSpLocks/>
            <a:stCxn id="19" idx="6"/>
            <a:endCxn id="42" idx="2"/>
          </p:cNvCxnSpPr>
          <p:nvPr/>
        </p:nvCxnSpPr>
        <p:spPr>
          <a:xfrm flipV="1">
            <a:off x="2241069" y="2455935"/>
            <a:ext cx="659997" cy="2408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D6DEED-DA70-57B0-FA84-5D0691861457}"/>
              </a:ext>
            </a:extLst>
          </p:cNvPr>
          <p:cNvCxnSpPr>
            <a:cxnSpLocks/>
            <a:stCxn id="19" idx="6"/>
            <a:endCxn id="43" idx="2"/>
          </p:cNvCxnSpPr>
          <p:nvPr/>
        </p:nvCxnSpPr>
        <p:spPr>
          <a:xfrm flipV="1">
            <a:off x="2241069" y="2931720"/>
            <a:ext cx="659997" cy="1932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1BED03-8C7B-C86B-4068-5393218D1B5F}"/>
              </a:ext>
            </a:extLst>
          </p:cNvPr>
          <p:cNvCxnSpPr>
            <a:cxnSpLocks/>
            <a:stCxn id="18" idx="6"/>
            <a:endCxn id="43" idx="2"/>
          </p:cNvCxnSpPr>
          <p:nvPr/>
        </p:nvCxnSpPr>
        <p:spPr>
          <a:xfrm flipV="1">
            <a:off x="2241069" y="2931720"/>
            <a:ext cx="659997" cy="145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BC3CA2-85AF-DF81-929E-020CF8EB2C15}"/>
              </a:ext>
            </a:extLst>
          </p:cNvPr>
          <p:cNvCxnSpPr>
            <a:cxnSpLocks/>
            <a:stCxn id="19" idx="6"/>
            <a:endCxn id="44" idx="2"/>
          </p:cNvCxnSpPr>
          <p:nvPr/>
        </p:nvCxnSpPr>
        <p:spPr>
          <a:xfrm flipV="1">
            <a:off x="2241069" y="3407505"/>
            <a:ext cx="659997" cy="145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8EED98-D118-BE62-F692-ED79886524BB}"/>
              </a:ext>
            </a:extLst>
          </p:cNvPr>
          <p:cNvCxnSpPr>
            <a:cxnSpLocks/>
            <a:stCxn id="19" idx="6"/>
            <a:endCxn id="45" idx="2"/>
          </p:cNvCxnSpPr>
          <p:nvPr/>
        </p:nvCxnSpPr>
        <p:spPr>
          <a:xfrm flipV="1">
            <a:off x="2241069" y="3898157"/>
            <a:ext cx="659997" cy="96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97A9B3C-264B-1FBA-69B4-9344DEE28326}"/>
              </a:ext>
            </a:extLst>
          </p:cNvPr>
          <p:cNvCxnSpPr>
            <a:cxnSpLocks/>
            <a:stCxn id="19" idx="6"/>
            <a:endCxn id="46" idx="2"/>
          </p:cNvCxnSpPr>
          <p:nvPr/>
        </p:nvCxnSpPr>
        <p:spPr>
          <a:xfrm flipV="1">
            <a:off x="2241069" y="4388809"/>
            <a:ext cx="659997" cy="475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604F20-5E96-DC8A-A5DA-E13DC01110D6}"/>
              </a:ext>
            </a:extLst>
          </p:cNvPr>
          <p:cNvCxnSpPr>
            <a:cxnSpLocks/>
            <a:stCxn id="19" idx="6"/>
            <a:endCxn id="47" idx="2"/>
          </p:cNvCxnSpPr>
          <p:nvPr/>
        </p:nvCxnSpPr>
        <p:spPr>
          <a:xfrm>
            <a:off x="2241069" y="4864594"/>
            <a:ext cx="6599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E33174-9593-A5C8-5D68-8A021CBE7005}"/>
              </a:ext>
            </a:extLst>
          </p:cNvPr>
          <p:cNvCxnSpPr>
            <a:cxnSpLocks/>
            <a:stCxn id="18" idx="6"/>
            <a:endCxn id="47" idx="2"/>
          </p:cNvCxnSpPr>
          <p:nvPr/>
        </p:nvCxnSpPr>
        <p:spPr>
          <a:xfrm>
            <a:off x="2241069" y="4388809"/>
            <a:ext cx="659997" cy="475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6D52F2-711E-EB6C-8ADB-AEEE7D9B2854}"/>
              </a:ext>
            </a:extLst>
          </p:cNvPr>
          <p:cNvCxnSpPr>
            <a:cxnSpLocks/>
            <a:stCxn id="18" idx="6"/>
            <a:endCxn id="46" idx="2"/>
          </p:cNvCxnSpPr>
          <p:nvPr/>
        </p:nvCxnSpPr>
        <p:spPr>
          <a:xfrm>
            <a:off x="2241069" y="4388809"/>
            <a:ext cx="6599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D49A59-94F6-DFE9-608E-687CEB14287C}"/>
              </a:ext>
            </a:extLst>
          </p:cNvPr>
          <p:cNvCxnSpPr>
            <a:cxnSpLocks/>
            <a:stCxn id="18" idx="6"/>
            <a:endCxn id="45" idx="2"/>
          </p:cNvCxnSpPr>
          <p:nvPr/>
        </p:nvCxnSpPr>
        <p:spPr>
          <a:xfrm flipV="1">
            <a:off x="2241069" y="3898157"/>
            <a:ext cx="659997" cy="49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73EE0C-5C6D-42C7-05F4-E51F61FC6BC9}"/>
              </a:ext>
            </a:extLst>
          </p:cNvPr>
          <p:cNvCxnSpPr>
            <a:cxnSpLocks/>
            <a:stCxn id="18" idx="6"/>
            <a:endCxn id="44" idx="2"/>
          </p:cNvCxnSpPr>
          <p:nvPr/>
        </p:nvCxnSpPr>
        <p:spPr>
          <a:xfrm flipV="1">
            <a:off x="2241069" y="3407505"/>
            <a:ext cx="659997" cy="981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C2F238-317D-2AE4-67EF-05E4E28F5C46}"/>
              </a:ext>
            </a:extLst>
          </p:cNvPr>
          <p:cNvCxnSpPr>
            <a:cxnSpLocks/>
            <a:stCxn id="17" idx="6"/>
            <a:endCxn id="43" idx="2"/>
          </p:cNvCxnSpPr>
          <p:nvPr/>
        </p:nvCxnSpPr>
        <p:spPr>
          <a:xfrm flipV="1">
            <a:off x="2241069" y="2931720"/>
            <a:ext cx="659997" cy="96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C93728-DAF9-9E5C-7067-6011DE1BC470}"/>
              </a:ext>
            </a:extLst>
          </p:cNvPr>
          <p:cNvCxnSpPr>
            <a:cxnSpLocks/>
            <a:stCxn id="17" idx="6"/>
            <a:endCxn id="44" idx="2"/>
          </p:cNvCxnSpPr>
          <p:nvPr/>
        </p:nvCxnSpPr>
        <p:spPr>
          <a:xfrm flipV="1">
            <a:off x="2241069" y="3407505"/>
            <a:ext cx="659997" cy="49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63D5E4-B242-89A1-923B-851E4B610DC5}"/>
              </a:ext>
            </a:extLst>
          </p:cNvPr>
          <p:cNvCxnSpPr>
            <a:cxnSpLocks/>
            <a:stCxn id="17" idx="6"/>
            <a:endCxn id="45" idx="2"/>
          </p:cNvCxnSpPr>
          <p:nvPr/>
        </p:nvCxnSpPr>
        <p:spPr>
          <a:xfrm>
            <a:off x="2241069" y="3898157"/>
            <a:ext cx="6599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490591-30E3-314E-498F-06E5849020D3}"/>
              </a:ext>
            </a:extLst>
          </p:cNvPr>
          <p:cNvCxnSpPr>
            <a:cxnSpLocks/>
            <a:stCxn id="17" idx="6"/>
            <a:endCxn id="46" idx="2"/>
          </p:cNvCxnSpPr>
          <p:nvPr/>
        </p:nvCxnSpPr>
        <p:spPr>
          <a:xfrm>
            <a:off x="2241069" y="3898157"/>
            <a:ext cx="659997" cy="49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2A6CF1-7395-AD72-A7BE-CB5EB1F12021}"/>
              </a:ext>
            </a:extLst>
          </p:cNvPr>
          <p:cNvCxnSpPr>
            <a:cxnSpLocks/>
            <a:stCxn id="17" idx="6"/>
            <a:endCxn id="47" idx="2"/>
          </p:cNvCxnSpPr>
          <p:nvPr/>
        </p:nvCxnSpPr>
        <p:spPr>
          <a:xfrm>
            <a:off x="2241069" y="3898157"/>
            <a:ext cx="659997" cy="96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F0906A4-AE21-8468-31B5-52B04CA3D323}"/>
              </a:ext>
            </a:extLst>
          </p:cNvPr>
          <p:cNvCxnSpPr>
            <a:cxnSpLocks/>
            <a:stCxn id="16" idx="6"/>
            <a:endCxn id="43" idx="2"/>
          </p:cNvCxnSpPr>
          <p:nvPr/>
        </p:nvCxnSpPr>
        <p:spPr>
          <a:xfrm flipV="1">
            <a:off x="2241069" y="2931720"/>
            <a:ext cx="659997" cy="475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40AD1EB-57AB-D2EE-7125-9EC29CED8FC2}"/>
              </a:ext>
            </a:extLst>
          </p:cNvPr>
          <p:cNvCxnSpPr>
            <a:cxnSpLocks/>
            <a:stCxn id="16" idx="6"/>
            <a:endCxn id="44" idx="2"/>
          </p:cNvCxnSpPr>
          <p:nvPr/>
        </p:nvCxnSpPr>
        <p:spPr>
          <a:xfrm>
            <a:off x="2241069" y="3407505"/>
            <a:ext cx="6599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19C9DCA-F499-3E8E-C48F-6560F0F3A4E5}"/>
              </a:ext>
            </a:extLst>
          </p:cNvPr>
          <p:cNvCxnSpPr>
            <a:cxnSpLocks/>
            <a:stCxn id="16" idx="6"/>
            <a:endCxn id="45" idx="2"/>
          </p:cNvCxnSpPr>
          <p:nvPr/>
        </p:nvCxnSpPr>
        <p:spPr>
          <a:xfrm>
            <a:off x="2241069" y="3407505"/>
            <a:ext cx="659997" cy="49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C963A5-5769-42D7-968B-1FAE33C7984A}"/>
              </a:ext>
            </a:extLst>
          </p:cNvPr>
          <p:cNvCxnSpPr>
            <a:cxnSpLocks/>
            <a:stCxn id="16" idx="6"/>
            <a:endCxn id="46" idx="2"/>
          </p:cNvCxnSpPr>
          <p:nvPr/>
        </p:nvCxnSpPr>
        <p:spPr>
          <a:xfrm>
            <a:off x="2241069" y="3407505"/>
            <a:ext cx="659997" cy="981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0B9D163-3178-705D-32F4-3ADE35BF9CBC}"/>
              </a:ext>
            </a:extLst>
          </p:cNvPr>
          <p:cNvCxnSpPr>
            <a:cxnSpLocks/>
            <a:stCxn id="16" idx="6"/>
            <a:endCxn id="47" idx="2"/>
          </p:cNvCxnSpPr>
          <p:nvPr/>
        </p:nvCxnSpPr>
        <p:spPr>
          <a:xfrm>
            <a:off x="2241069" y="3407505"/>
            <a:ext cx="659997" cy="145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932586A-39AD-1EC4-F7CB-25DC614BCFE5}"/>
              </a:ext>
            </a:extLst>
          </p:cNvPr>
          <p:cNvCxnSpPr>
            <a:cxnSpLocks/>
            <a:stCxn id="15" idx="6"/>
            <a:endCxn id="43" idx="2"/>
          </p:cNvCxnSpPr>
          <p:nvPr/>
        </p:nvCxnSpPr>
        <p:spPr>
          <a:xfrm>
            <a:off x="2241069" y="2931720"/>
            <a:ext cx="6599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E17939B-1ADB-7378-8464-FBE551130F14}"/>
              </a:ext>
            </a:extLst>
          </p:cNvPr>
          <p:cNvCxnSpPr>
            <a:cxnSpLocks/>
            <a:stCxn id="15" idx="6"/>
            <a:endCxn id="44" idx="2"/>
          </p:cNvCxnSpPr>
          <p:nvPr/>
        </p:nvCxnSpPr>
        <p:spPr>
          <a:xfrm>
            <a:off x="2241069" y="2931720"/>
            <a:ext cx="659997" cy="475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FFB2DD-1F3C-9109-3D46-EC9C4D83D9AD}"/>
              </a:ext>
            </a:extLst>
          </p:cNvPr>
          <p:cNvCxnSpPr>
            <a:cxnSpLocks/>
            <a:stCxn id="15" idx="6"/>
            <a:endCxn id="45" idx="2"/>
          </p:cNvCxnSpPr>
          <p:nvPr/>
        </p:nvCxnSpPr>
        <p:spPr>
          <a:xfrm>
            <a:off x="2241069" y="2931720"/>
            <a:ext cx="659997" cy="96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328F5F0-3FE8-D3F8-DF37-BAC90C99216E}"/>
              </a:ext>
            </a:extLst>
          </p:cNvPr>
          <p:cNvCxnSpPr>
            <a:cxnSpLocks/>
            <a:stCxn id="15" idx="6"/>
            <a:endCxn id="46" idx="2"/>
          </p:cNvCxnSpPr>
          <p:nvPr/>
        </p:nvCxnSpPr>
        <p:spPr>
          <a:xfrm>
            <a:off x="2241069" y="2931720"/>
            <a:ext cx="659997" cy="145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EF6610E-8035-8579-4052-CC94B9EAB83E}"/>
              </a:ext>
            </a:extLst>
          </p:cNvPr>
          <p:cNvCxnSpPr>
            <a:cxnSpLocks/>
            <a:stCxn id="15" idx="6"/>
            <a:endCxn id="47" idx="2"/>
          </p:cNvCxnSpPr>
          <p:nvPr/>
        </p:nvCxnSpPr>
        <p:spPr>
          <a:xfrm>
            <a:off x="2241069" y="2931720"/>
            <a:ext cx="659997" cy="1932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C8324C80-CF60-74D3-2365-CA4C172A4F8C}"/>
              </a:ext>
            </a:extLst>
          </p:cNvPr>
          <p:cNvSpPr/>
          <p:nvPr/>
        </p:nvSpPr>
        <p:spPr>
          <a:xfrm flipH="1">
            <a:off x="4693606" y="3567049"/>
            <a:ext cx="236127" cy="24532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91F7A02-0816-A0DD-2DAD-CEDFFF7402D2}"/>
              </a:ext>
            </a:extLst>
          </p:cNvPr>
          <p:cNvSpPr/>
          <p:nvPr/>
        </p:nvSpPr>
        <p:spPr>
          <a:xfrm flipH="1">
            <a:off x="3784875" y="2336702"/>
            <a:ext cx="2361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309FFCC-A82F-1720-3367-DDD3E30E0E6C}"/>
              </a:ext>
            </a:extLst>
          </p:cNvPr>
          <p:cNvSpPr/>
          <p:nvPr/>
        </p:nvSpPr>
        <p:spPr>
          <a:xfrm flipH="1">
            <a:off x="3784875" y="2812487"/>
            <a:ext cx="2361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D69957B-B32A-8235-E918-C4F9B8EA3321}"/>
              </a:ext>
            </a:extLst>
          </p:cNvPr>
          <p:cNvSpPr/>
          <p:nvPr/>
        </p:nvSpPr>
        <p:spPr>
          <a:xfrm flipH="1">
            <a:off x="3784875" y="3288272"/>
            <a:ext cx="2361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FD8189-BE42-D585-9D08-81CD5EAA65A7}"/>
              </a:ext>
            </a:extLst>
          </p:cNvPr>
          <p:cNvSpPr/>
          <p:nvPr/>
        </p:nvSpPr>
        <p:spPr>
          <a:xfrm flipH="1">
            <a:off x="3784875" y="3778924"/>
            <a:ext cx="2361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7C34FF5-2CC1-93BF-9F89-FD12169302E2}"/>
              </a:ext>
            </a:extLst>
          </p:cNvPr>
          <p:cNvSpPr/>
          <p:nvPr/>
        </p:nvSpPr>
        <p:spPr>
          <a:xfrm flipH="1">
            <a:off x="3784875" y="4269576"/>
            <a:ext cx="2361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D942F4A-F273-32CB-2BDD-9B215E163BB5}"/>
              </a:ext>
            </a:extLst>
          </p:cNvPr>
          <p:cNvSpPr/>
          <p:nvPr/>
        </p:nvSpPr>
        <p:spPr>
          <a:xfrm flipH="1">
            <a:off x="3784875" y="4745361"/>
            <a:ext cx="236127" cy="2453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6B1B596-A26A-79C4-06F9-C373BFCD05EF}"/>
              </a:ext>
            </a:extLst>
          </p:cNvPr>
          <p:cNvCxnSpPr>
            <a:cxnSpLocks/>
            <a:endCxn id="85" idx="3"/>
          </p:cNvCxnSpPr>
          <p:nvPr/>
        </p:nvCxnSpPr>
        <p:spPr>
          <a:xfrm flipH="1" flipV="1">
            <a:off x="3986422" y="2546101"/>
            <a:ext cx="707184" cy="1141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914C82-83E0-E010-869D-129013D6CF01}"/>
              </a:ext>
            </a:extLst>
          </p:cNvPr>
          <p:cNvCxnSpPr>
            <a:cxnSpLocks/>
            <a:endCxn id="86" idx="2"/>
          </p:cNvCxnSpPr>
          <p:nvPr/>
        </p:nvCxnSpPr>
        <p:spPr>
          <a:xfrm flipH="1" flipV="1">
            <a:off x="4021002" y="2935150"/>
            <a:ext cx="672604" cy="75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D331804-66DD-495C-2BFF-BA796A3B76B4}"/>
              </a:ext>
            </a:extLst>
          </p:cNvPr>
          <p:cNvCxnSpPr>
            <a:cxnSpLocks/>
            <a:endCxn id="87" idx="2"/>
          </p:cNvCxnSpPr>
          <p:nvPr/>
        </p:nvCxnSpPr>
        <p:spPr>
          <a:xfrm flipH="1" flipV="1">
            <a:off x="4021002" y="3410935"/>
            <a:ext cx="672604" cy="276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C109A16-4F94-8975-1FDD-0BB42B926A88}"/>
              </a:ext>
            </a:extLst>
          </p:cNvPr>
          <p:cNvCxnSpPr>
            <a:cxnSpLocks/>
            <a:endCxn id="88" idx="2"/>
          </p:cNvCxnSpPr>
          <p:nvPr/>
        </p:nvCxnSpPr>
        <p:spPr>
          <a:xfrm flipH="1">
            <a:off x="4021002" y="3687856"/>
            <a:ext cx="672604" cy="213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84EC65E-8BB4-91DC-F899-4E312AF20B4F}"/>
              </a:ext>
            </a:extLst>
          </p:cNvPr>
          <p:cNvCxnSpPr>
            <a:cxnSpLocks/>
            <a:endCxn id="89" idx="2"/>
          </p:cNvCxnSpPr>
          <p:nvPr/>
        </p:nvCxnSpPr>
        <p:spPr>
          <a:xfrm flipH="1">
            <a:off x="4021002" y="3687856"/>
            <a:ext cx="672604" cy="704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2F20BC9-66A7-22E7-E6AE-F07456974E78}"/>
              </a:ext>
            </a:extLst>
          </p:cNvPr>
          <p:cNvCxnSpPr>
            <a:cxnSpLocks/>
            <a:endCxn id="90" idx="2"/>
          </p:cNvCxnSpPr>
          <p:nvPr/>
        </p:nvCxnSpPr>
        <p:spPr>
          <a:xfrm flipH="1">
            <a:off x="4021002" y="3687856"/>
            <a:ext cx="672604" cy="1180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B16C2710-9F54-3DBA-657C-976191AFE6B0}"/>
              </a:ext>
            </a:extLst>
          </p:cNvPr>
          <p:cNvSpPr/>
          <p:nvPr/>
        </p:nvSpPr>
        <p:spPr>
          <a:xfrm>
            <a:off x="3300903" y="2427355"/>
            <a:ext cx="55393" cy="5924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09F525D-3E86-D5C0-FDE1-73D824231B04}"/>
              </a:ext>
            </a:extLst>
          </p:cNvPr>
          <p:cNvSpPr/>
          <p:nvPr/>
        </p:nvSpPr>
        <p:spPr>
          <a:xfrm>
            <a:off x="3509058" y="2423640"/>
            <a:ext cx="55393" cy="5924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F04DB93-16AB-5EE6-FB84-0489746CFE5E}"/>
              </a:ext>
            </a:extLst>
          </p:cNvPr>
          <p:cNvSpPr/>
          <p:nvPr/>
        </p:nvSpPr>
        <p:spPr>
          <a:xfrm>
            <a:off x="3308340" y="2903140"/>
            <a:ext cx="55393" cy="5924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580172B-4118-D3C5-8D84-B42B370F237E}"/>
              </a:ext>
            </a:extLst>
          </p:cNvPr>
          <p:cNvSpPr/>
          <p:nvPr/>
        </p:nvSpPr>
        <p:spPr>
          <a:xfrm>
            <a:off x="3527646" y="2899425"/>
            <a:ext cx="55393" cy="5924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9A48EE-C82F-8708-C2A2-C24512D441EF}"/>
              </a:ext>
            </a:extLst>
          </p:cNvPr>
          <p:cNvSpPr/>
          <p:nvPr/>
        </p:nvSpPr>
        <p:spPr>
          <a:xfrm>
            <a:off x="3308340" y="3393794"/>
            <a:ext cx="55393" cy="5924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D87F8F-E944-C33A-3883-D308B5177D64}"/>
              </a:ext>
            </a:extLst>
          </p:cNvPr>
          <p:cNvSpPr/>
          <p:nvPr/>
        </p:nvSpPr>
        <p:spPr>
          <a:xfrm>
            <a:off x="3516495" y="3390079"/>
            <a:ext cx="55393" cy="5924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EE781ED-FD8F-AD9A-B223-117B23508E86}"/>
              </a:ext>
            </a:extLst>
          </p:cNvPr>
          <p:cNvSpPr/>
          <p:nvPr/>
        </p:nvSpPr>
        <p:spPr>
          <a:xfrm>
            <a:off x="3315777" y="3869579"/>
            <a:ext cx="55393" cy="5924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2258299-7413-1E22-13BF-FDAB47138D99}"/>
              </a:ext>
            </a:extLst>
          </p:cNvPr>
          <p:cNvSpPr/>
          <p:nvPr/>
        </p:nvSpPr>
        <p:spPr>
          <a:xfrm>
            <a:off x="3535083" y="3865864"/>
            <a:ext cx="55393" cy="5924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8FF8860-37B5-D87E-13AD-D38E5FB7503B}"/>
              </a:ext>
            </a:extLst>
          </p:cNvPr>
          <p:cNvSpPr/>
          <p:nvPr/>
        </p:nvSpPr>
        <p:spPr>
          <a:xfrm>
            <a:off x="3326927" y="4360234"/>
            <a:ext cx="55393" cy="5924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E4C83BA-94B4-3BFB-13E5-48665386ED2A}"/>
              </a:ext>
            </a:extLst>
          </p:cNvPr>
          <p:cNvSpPr/>
          <p:nvPr/>
        </p:nvSpPr>
        <p:spPr>
          <a:xfrm>
            <a:off x="3535082" y="4356519"/>
            <a:ext cx="55393" cy="5924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0405DFC-F60C-328E-A83D-52044167B504}"/>
              </a:ext>
            </a:extLst>
          </p:cNvPr>
          <p:cNvSpPr/>
          <p:nvPr/>
        </p:nvSpPr>
        <p:spPr>
          <a:xfrm>
            <a:off x="3334364" y="4836019"/>
            <a:ext cx="55393" cy="5924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E0C4CC8-1836-2F94-41B4-E5CA9A34C299}"/>
              </a:ext>
            </a:extLst>
          </p:cNvPr>
          <p:cNvSpPr/>
          <p:nvPr/>
        </p:nvSpPr>
        <p:spPr>
          <a:xfrm>
            <a:off x="3553670" y="4832304"/>
            <a:ext cx="55393" cy="5924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936318-54CB-7B2C-DC42-CE251570EDD0}"/>
              </a:ext>
            </a:extLst>
          </p:cNvPr>
          <p:cNvSpPr txBox="1"/>
          <p:nvPr/>
        </p:nvSpPr>
        <p:spPr>
          <a:xfrm>
            <a:off x="4664935" y="3513647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</a:t>
            </a:r>
            <a:r>
              <a:rPr lang="en-US" sz="140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0A2B64A-0CE7-378F-84B5-91147DFD076C}"/>
              </a:ext>
            </a:extLst>
          </p:cNvPr>
          <p:cNvSpPr/>
          <p:nvPr/>
        </p:nvSpPr>
        <p:spPr>
          <a:xfrm>
            <a:off x="841330" y="3473773"/>
            <a:ext cx="131962" cy="90282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1B21E527-7A94-C964-39DD-D20E80633221}"/>
              </a:ext>
            </a:extLst>
          </p:cNvPr>
          <p:cNvSpPr/>
          <p:nvPr/>
        </p:nvSpPr>
        <p:spPr>
          <a:xfrm rot="5400000">
            <a:off x="2929715" y="1174466"/>
            <a:ext cx="157311" cy="20252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A1EDB4B-C770-5EFC-ED3D-D65CE0A73975}"/>
              </a:ext>
            </a:extLst>
          </p:cNvPr>
          <p:cNvSpPr txBox="1"/>
          <p:nvPr/>
        </p:nvSpPr>
        <p:spPr>
          <a:xfrm>
            <a:off x="5912719" y="4307729"/>
            <a:ext cx="1255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weighted mean of 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last hidden layer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A0E87B3-A076-2078-993C-8ECF324684A0}"/>
              </a:ext>
            </a:extLst>
          </p:cNvPr>
          <p:cNvSpPr txBox="1"/>
          <p:nvPr/>
        </p:nvSpPr>
        <p:spPr>
          <a:xfrm>
            <a:off x="206762" y="3751756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EA60B73-5B71-4D0D-94EA-1B9B1DBE7E78}"/>
              </a:ext>
            </a:extLst>
          </p:cNvPr>
          <p:cNvSpPr txBox="1"/>
          <p:nvPr/>
        </p:nvSpPr>
        <p:spPr>
          <a:xfrm>
            <a:off x="2418723" y="1796481"/>
            <a:ext cx="1210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Hidden Layers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62C09ED-5A74-873C-37D1-733E728AA8FF}"/>
              </a:ext>
            </a:extLst>
          </p:cNvPr>
          <p:cNvSpPr txBox="1"/>
          <p:nvPr/>
        </p:nvSpPr>
        <p:spPr>
          <a:xfrm>
            <a:off x="5737568" y="2838876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 y</a:t>
            </a:r>
            <a:r>
              <a:rPr lang="en-US" sz="11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28262DA-E8D9-E7E2-715F-840A460210F6}"/>
              </a:ext>
            </a:extLst>
          </p:cNvPr>
          <p:cNvSpPr txBox="1"/>
          <p:nvPr/>
        </p:nvSpPr>
        <p:spPr>
          <a:xfrm>
            <a:off x="8068230" y="1796481"/>
            <a:ext cx="3796296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Neurons in Hidden Layer: 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Num of Hidden Layers: 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Hidden Activation: </a:t>
            </a:r>
            <a:r>
              <a:rPr lang="en-US" dirty="0" err="1"/>
              <a:t>relu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Hidden Initializer: Xavier Uniform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Output Activation: sigmoid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Loss Function: Binary Cross Entropy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Optimizer: SGD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Batch Size: 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6C24528-86BC-068A-21F3-6DD07EF0A7C0}"/>
              </a:ext>
            </a:extLst>
          </p:cNvPr>
          <p:cNvSpPr txBox="1"/>
          <p:nvPr/>
        </p:nvSpPr>
        <p:spPr>
          <a:xfrm>
            <a:off x="4176619" y="1428222"/>
            <a:ext cx="34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Fully Connected Neural Network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990F73A-4255-96FA-A043-DF872649FFAD}"/>
              </a:ext>
            </a:extLst>
          </p:cNvPr>
          <p:cNvSpPr txBox="1"/>
          <p:nvPr/>
        </p:nvSpPr>
        <p:spPr>
          <a:xfrm>
            <a:off x="1350381" y="5793106"/>
            <a:ext cx="954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Given set of inputs X, the model predicts if the discharge is </a:t>
            </a:r>
            <a:r>
              <a:rPr lang="en-US" b="1" dirty="0"/>
              <a:t>Early</a:t>
            </a:r>
            <a:r>
              <a:rPr lang="en-US" dirty="0"/>
              <a:t> (before 1pm) or </a:t>
            </a:r>
            <a:r>
              <a:rPr lang="en-US" b="1" dirty="0"/>
              <a:t>Late</a:t>
            </a:r>
            <a:r>
              <a:rPr lang="en-US" dirty="0"/>
              <a:t> (after 1pm)</a:t>
            </a:r>
          </a:p>
        </p:txBody>
      </p:sp>
    </p:spTree>
    <p:extLst>
      <p:ext uri="{BB962C8B-B14F-4D97-AF65-F5344CB8AC3E}">
        <p14:creationId xmlns:p14="http://schemas.microsoft.com/office/powerpoint/2010/main" val="155015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536</Words>
  <Application>Microsoft Macintosh PowerPoint</Application>
  <PresentationFormat>Widescreen</PresentationFormat>
  <Paragraphs>241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Improvement of Operations in Healthcare using AI/ML</vt:lpstr>
      <vt:lpstr>Outline</vt:lpstr>
      <vt:lpstr>Improvement using AI/ML Solutions</vt:lpstr>
      <vt:lpstr>Operation Challenges: Waiting Times</vt:lpstr>
      <vt:lpstr>HealthCare Operation : An Example</vt:lpstr>
      <vt:lpstr>Discharge Process</vt:lpstr>
      <vt:lpstr>Improving Discharge Process using AI/ML</vt:lpstr>
      <vt:lpstr>Synthetic Dataset</vt:lpstr>
      <vt:lpstr>AI Model</vt:lpstr>
      <vt:lpstr>Discharge Process Revisit</vt:lpstr>
      <vt:lpstr>Model Inputs</vt:lpstr>
      <vt:lpstr>Model Training and Evaluation</vt:lpstr>
      <vt:lpstr>Model Training and Evaluation</vt:lpstr>
      <vt:lpstr>Model Training and Evaluation</vt:lpstr>
      <vt:lpstr>Actionable Insights</vt:lpstr>
      <vt:lpstr>Real World Operation Challenges</vt:lpstr>
      <vt:lpstr>Thank You! 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Arya</dc:creator>
  <cp:lastModifiedBy>Ankur Arya</cp:lastModifiedBy>
  <cp:revision>70</cp:revision>
  <dcterms:created xsi:type="dcterms:W3CDTF">2022-08-12T23:42:46Z</dcterms:created>
  <dcterms:modified xsi:type="dcterms:W3CDTF">2022-08-15T02:57:59Z</dcterms:modified>
</cp:coreProperties>
</file>