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978-F69A-4E4A-9A88-72164824B3C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0A59-E99E-43A9-BAC5-FDAEB1E1F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978-F69A-4E4A-9A88-72164824B3C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0A59-E99E-43A9-BAC5-FDAEB1E1F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978-F69A-4E4A-9A88-72164824B3C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0A59-E99E-43A9-BAC5-FDAEB1E1F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978-F69A-4E4A-9A88-72164824B3C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0A59-E99E-43A9-BAC5-FDAEB1E1F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978-F69A-4E4A-9A88-72164824B3C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0A59-E99E-43A9-BAC5-FDAEB1E1F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978-F69A-4E4A-9A88-72164824B3C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0A59-E99E-43A9-BAC5-FDAEB1E1F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978-F69A-4E4A-9A88-72164824B3C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0A59-E99E-43A9-BAC5-FDAEB1E1F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978-F69A-4E4A-9A88-72164824B3C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0A59-E99E-43A9-BAC5-FDAEB1E1F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978-F69A-4E4A-9A88-72164824B3C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0A59-E99E-43A9-BAC5-FDAEB1E1F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978-F69A-4E4A-9A88-72164824B3C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0A59-E99E-43A9-BAC5-FDAEB1E1F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978-F69A-4E4A-9A88-72164824B3C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0A59-E99E-43A9-BAC5-FDAEB1E1F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C978-F69A-4E4A-9A88-72164824B3C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60A59-E99E-43A9-BAC5-FDAEB1E1F7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Ripple Carry Adder </a:t>
            </a:r>
            <a:br>
              <a:rPr lang="en-US" dirty="0" smtClean="0"/>
            </a:br>
            <a:r>
              <a:rPr lang="en-US" dirty="0" smtClean="0"/>
              <a:t>Gate Delay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7924800" cy="491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5410200"/>
            <a:ext cx="7917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Delay in getting Ci+1 from time when </a:t>
            </a:r>
            <a:r>
              <a:rPr lang="en-US" sz="2400" dirty="0" err="1" smtClean="0"/>
              <a:t>Ci</a:t>
            </a:r>
            <a:r>
              <a:rPr lang="en-US" sz="2400" dirty="0" smtClean="0"/>
              <a:t> enters is 2 gate delays</a:t>
            </a:r>
          </a:p>
          <a:p>
            <a:r>
              <a:rPr lang="en-US" sz="2400" dirty="0" smtClean="0"/>
              <a:t>Si available after 1 gate delay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793709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3400" y="5562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Cn</a:t>
            </a:r>
            <a:r>
              <a:rPr lang="en-US" sz="2400" dirty="0" smtClean="0"/>
              <a:t>  got after 2n gate delays</a:t>
            </a:r>
          </a:p>
          <a:p>
            <a:r>
              <a:rPr lang="en-US" sz="2400" dirty="0" smtClean="0"/>
              <a:t>Sn-1  got after 2n-1 gate delays from time when C</a:t>
            </a:r>
            <a:r>
              <a:rPr lang="en-US" sz="2000" dirty="0" smtClean="0"/>
              <a:t>0</a:t>
            </a:r>
            <a:r>
              <a:rPr lang="en-US" sz="2400" dirty="0" smtClean="0"/>
              <a:t> enters RCA</a:t>
            </a:r>
            <a:endParaRPr lang="en-US" sz="2400" dirty="0"/>
          </a:p>
          <a:p>
            <a:r>
              <a:rPr lang="en-US" sz="2400" dirty="0" smtClean="0"/>
              <a:t>n=8, 8 bit addition , sum available after 15 gate delays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229600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 Delays in Ripple Carry Adder/</a:t>
            </a:r>
            <a:r>
              <a:rPr lang="en-US" dirty="0" err="1" smtClean="0"/>
              <a:t>Subtractor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/>
          <a:lstStyle/>
          <a:p>
            <a:r>
              <a:rPr lang="en-US" dirty="0" smtClean="0"/>
              <a:t>In adder/</a:t>
            </a:r>
            <a:r>
              <a:rPr lang="en-US" dirty="0" err="1" smtClean="0"/>
              <a:t>subtractor</a:t>
            </a:r>
            <a:endParaRPr lang="en-US" dirty="0" smtClean="0"/>
          </a:p>
          <a:p>
            <a:pPr lvl="1"/>
            <a:r>
              <a:rPr lang="en-US" dirty="0" smtClean="0"/>
              <a:t>Sum/difference available after 2n-1 +1(for the </a:t>
            </a:r>
            <a:r>
              <a:rPr lang="en-US" dirty="0" err="1" smtClean="0"/>
              <a:t>xor</a:t>
            </a:r>
            <a:r>
              <a:rPr lang="en-US" dirty="0" smtClean="0"/>
              <a:t> gate used in add/sub control= 2n gate delays</a:t>
            </a:r>
          </a:p>
          <a:p>
            <a:pPr lvl="1">
              <a:buNone/>
            </a:pPr>
            <a:r>
              <a:rPr lang="en-US" dirty="0" smtClean="0"/>
              <a:t>   and </a:t>
            </a:r>
            <a:r>
              <a:rPr lang="en-US" dirty="0" err="1" smtClean="0"/>
              <a:t>Cn</a:t>
            </a:r>
            <a:r>
              <a:rPr lang="en-US" dirty="0" smtClean="0"/>
              <a:t> after 2n +1 gate delays</a:t>
            </a:r>
          </a:p>
          <a:p>
            <a:pPr lvl="1"/>
            <a:r>
              <a:rPr lang="en-US" dirty="0" smtClean="0"/>
              <a:t>Plus another </a:t>
            </a:r>
            <a:r>
              <a:rPr lang="en-US" dirty="0" err="1" smtClean="0"/>
              <a:t>xor</a:t>
            </a:r>
            <a:r>
              <a:rPr lang="en-US" dirty="0" smtClean="0"/>
              <a:t> gate checks for overflow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 </a:t>
            </a:r>
            <a:r>
              <a:rPr lang="en-US" dirty="0" err="1" smtClean="0"/>
              <a:t>Cn</a:t>
            </a:r>
            <a:r>
              <a:rPr lang="en-US" dirty="0" smtClean="0"/>
              <a:t> available after 2n+2 gate delays</a:t>
            </a:r>
          </a:p>
          <a:p>
            <a:pPr lvl="2"/>
            <a:r>
              <a:rPr lang="en-US" dirty="0" smtClean="0"/>
              <a:t>For 8 bit adding C8 available after 18 </a:t>
            </a:r>
            <a:r>
              <a:rPr lang="en-US" smtClean="0"/>
              <a:t>gate delays!!</a:t>
            </a: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267200"/>
            <a:ext cx="4019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111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Ripple Carry Adder  Gate Delay</vt:lpstr>
      <vt:lpstr>Slide 2</vt:lpstr>
      <vt:lpstr>Slide 3</vt:lpstr>
      <vt:lpstr>Slide 4</vt:lpstr>
      <vt:lpstr>Gate Delays in Ripple Carry Adder/Subtractor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Ripple Carry Adder  Gate Delay</dc:title>
  <dc:creator>Anindita</dc:creator>
  <cp:lastModifiedBy>Anindita</cp:lastModifiedBy>
  <cp:revision>4</cp:revision>
  <dcterms:created xsi:type="dcterms:W3CDTF">2019-01-31T07:15:48Z</dcterms:created>
  <dcterms:modified xsi:type="dcterms:W3CDTF">2019-01-31T07:43:52Z</dcterms:modified>
</cp:coreProperties>
</file>