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5" r:id="rId5"/>
    <p:sldId id="258" r:id="rId6"/>
    <p:sldId id="259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53631"/>
          <a:stretch>
            <a:fillRect/>
          </a:stretch>
        </p:blipFill>
        <p:spPr bwMode="auto">
          <a:xfrm>
            <a:off x="782859" y="1676400"/>
            <a:ext cx="7413534" cy="158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9144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799"/>
            <a:ext cx="9144000" cy="544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53366"/>
            <a:ext cx="9087026" cy="5161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38681"/>
            <a:ext cx="9144001" cy="4904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6847"/>
            <a:ext cx="9144000" cy="6721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3000"/>
            <a:ext cx="916233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Anindita</dc:creator>
  <cp:lastModifiedBy>Anindita</cp:lastModifiedBy>
  <cp:revision>5</cp:revision>
  <dcterms:created xsi:type="dcterms:W3CDTF">2006-08-16T00:00:00Z</dcterms:created>
  <dcterms:modified xsi:type="dcterms:W3CDTF">2019-03-15T04:31:16Z</dcterms:modified>
</cp:coreProperties>
</file>