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sldIdLst>
    <p:sldId id="256" r:id="rId2"/>
    <p:sldId id="257" r:id="rId3"/>
    <p:sldId id="258" r:id="rId4"/>
    <p:sldId id="259" r:id="rId5"/>
    <p:sldId id="281" r:id="rId6"/>
    <p:sldId id="260" r:id="rId7"/>
    <p:sldId id="277" r:id="rId8"/>
    <p:sldId id="278" r:id="rId9"/>
    <p:sldId id="279" r:id="rId10"/>
    <p:sldId id="280" r:id="rId11"/>
    <p:sldId id="261" r:id="rId12"/>
    <p:sldId id="262" r:id="rId13"/>
    <p:sldId id="263" r:id="rId14"/>
    <p:sldId id="264" r:id="rId15"/>
    <p:sldId id="282" r:id="rId16"/>
    <p:sldId id="265" r:id="rId17"/>
    <p:sldId id="266" r:id="rId18"/>
    <p:sldId id="267" r:id="rId19"/>
    <p:sldId id="268" r:id="rId20"/>
    <p:sldId id="283" r:id="rId21"/>
    <p:sldId id="284" r:id="rId22"/>
    <p:sldId id="269" r:id="rId23"/>
    <p:sldId id="271" r:id="rId24"/>
    <p:sldId id="272" r:id="rId25"/>
    <p:sldId id="285" r:id="rId26"/>
    <p:sldId id="286" r:id="rId27"/>
    <p:sldId id="273" r:id="rId28"/>
    <p:sldId id="274" r:id="rId29"/>
    <p:sldId id="275" r:id="rId30"/>
    <p:sldId id="276" r:id="rId31"/>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44F57342-4922-48A4-A805-0E5F83CB8A0B}">
          <p14:sldIdLst>
            <p14:sldId id="256"/>
            <p14:sldId id="257"/>
            <p14:sldId id="258"/>
            <p14:sldId id="259"/>
            <p14:sldId id="281"/>
            <p14:sldId id="260"/>
            <p14:sldId id="277"/>
            <p14:sldId id="278"/>
            <p14:sldId id="279"/>
            <p14:sldId id="280"/>
            <p14:sldId id="261"/>
            <p14:sldId id="262"/>
            <p14:sldId id="263"/>
            <p14:sldId id="264"/>
            <p14:sldId id="282"/>
            <p14:sldId id="265"/>
            <p14:sldId id="266"/>
            <p14:sldId id="267"/>
            <p14:sldId id="268"/>
            <p14:sldId id="283"/>
            <p14:sldId id="284"/>
            <p14:sldId id="269"/>
            <p14:sldId id="271"/>
            <p14:sldId id="272"/>
            <p14:sldId id="285"/>
            <p14:sldId id="286"/>
            <p14:sldId id="273"/>
            <p14:sldId id="274"/>
            <p14:sldId id="275"/>
            <p14:sldId id="276"/>
          </p14:sldIdLst>
        </p14:section>
      </p14:sectionLst>
    </p:ex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39">
          <p15:clr>
            <a:srgbClr val="A4A3A4"/>
          </p15:clr>
        </p15:guide>
      </p15:sldGuideLst>
    </p:ext>
    <p:ext uri="{2D200454-40CA-4A62-9FC3-DE9A4176ACB9}">
      <p15:notes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192"/>
      </p:cViewPr>
      <p:guideLst>
        <p:guide orient="horz" pos="2160"/>
        <p:guide pos="3839"/>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697827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3" name="Google Shape;1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3c28e9eb4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3c28e9eb4_0_3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0" name="Google Shape;170;g63c28e9eb4_0_32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3c28e9eb4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3c28e9eb4_0_3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6" name="Google Shape;176;g63c28e9eb4_0_35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3c28e9eb4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63c28e9eb4_0_3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2" name="Google Shape;182;g63c28e9eb4_0_35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63c28e9eb4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63c28e9eb4_0_3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8" name="Google Shape;188;g63c28e9eb4_0_36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0" name="Google Shape;20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7" name="Google Shape;20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63c28e9eb4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63c28e9eb4_0_4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4" name="Google Shape;214;g63c28e9eb4_0_40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1" name="Google Shape;22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6" name="Google Shape;13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6" name="Google Shape;15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grpSp>
        <p:nvGrpSpPr>
          <p:cNvPr id="20" name="Google Shape;20;p2"/>
          <p:cNvGrpSpPr/>
          <p:nvPr/>
        </p:nvGrpSpPr>
        <p:grpSpPr>
          <a:xfrm>
            <a:off x="7516521" y="4145332"/>
            <a:ext cx="4686219" cy="2731183"/>
            <a:chOff x="5638800" y="3109076"/>
            <a:chExt cx="3515543" cy="2048439"/>
          </a:xfrm>
        </p:grpSpPr>
        <p:cxnSp>
          <p:nvCxnSpPr>
            <p:cNvPr id="21" name="Google Shape;21;p2"/>
            <p:cNvCxnSpPr/>
            <p:nvPr/>
          </p:nvCxnSpPr>
          <p:spPr>
            <a:xfrm rot="10800000" flipH="1">
              <a:off x="5638800" y="3109076"/>
              <a:ext cx="3515400" cy="2037000"/>
            </a:xfrm>
            <a:prstGeom prst="straightConnector1">
              <a:avLst/>
            </a:prstGeom>
            <a:noFill/>
            <a:ln w="38100" cap="flat" cmpd="sng">
              <a:solidFill>
                <a:srgbClr val="007272"/>
              </a:solidFill>
              <a:prstDash val="solid"/>
              <a:miter lim="800000"/>
              <a:headEnd type="none" w="sm" len="sm"/>
              <a:tailEnd type="none" w="sm" len="sm"/>
            </a:ln>
          </p:spPr>
        </p:cxnSp>
        <p:cxnSp>
          <p:nvCxnSpPr>
            <p:cNvPr id="22" name="Google Shape;22;p2"/>
            <p:cNvCxnSpPr/>
            <p:nvPr/>
          </p:nvCxnSpPr>
          <p:spPr>
            <a:xfrm rot="10800000" flipH="1">
              <a:off x="6004643" y="3333815"/>
              <a:ext cx="3149700" cy="1823700"/>
            </a:xfrm>
            <a:prstGeom prst="straightConnector1">
              <a:avLst/>
            </a:prstGeom>
            <a:noFill/>
            <a:ln w="28575" cap="flat" cmpd="sng">
              <a:solidFill>
                <a:srgbClr val="007272"/>
              </a:solidFill>
              <a:prstDash val="solid"/>
              <a:miter lim="800000"/>
              <a:headEnd type="none" w="sm" len="sm"/>
              <a:tailEnd type="none" w="sm" len="sm"/>
            </a:ln>
          </p:spPr>
        </p:cxnSp>
        <p:cxnSp>
          <p:nvCxnSpPr>
            <p:cNvPr id="23" name="Google Shape;23;p2"/>
            <p:cNvCxnSpPr/>
            <p:nvPr/>
          </p:nvCxnSpPr>
          <p:spPr>
            <a:xfrm rot="10800000" flipH="1">
              <a:off x="6388342" y="3549840"/>
              <a:ext cx="2766000" cy="1600200"/>
            </a:xfrm>
            <a:prstGeom prst="straightConnector1">
              <a:avLst/>
            </a:prstGeom>
            <a:noFill/>
            <a:ln w="25400" cap="flat" cmpd="sng">
              <a:solidFill>
                <a:srgbClr val="004C4C"/>
              </a:solidFill>
              <a:prstDash val="solid"/>
              <a:miter lim="800000"/>
              <a:headEnd type="none" w="sm" len="sm"/>
              <a:tailEnd type="none" w="sm" len="sm"/>
            </a:ln>
          </p:spPr>
        </p:cxnSp>
      </p:grpSp>
      <p:grpSp>
        <p:nvGrpSpPr>
          <p:cNvPr id="24" name="Google Shape;24;p2"/>
          <p:cNvGrpSpPr/>
          <p:nvPr/>
        </p:nvGrpSpPr>
        <p:grpSpPr>
          <a:xfrm>
            <a:off x="-8915" y="6056995"/>
            <a:ext cx="5498783" cy="820186"/>
            <a:chOff x="-6689" y="4553748"/>
            <a:chExt cx="4125119" cy="615155"/>
          </a:xfrm>
        </p:grpSpPr>
        <p:sp>
          <p:nvSpPr>
            <p:cNvPr id="25" name="Google Shape;25;p2"/>
            <p:cNvSpPr/>
            <p:nvPr/>
          </p:nvSpPr>
          <p:spPr>
            <a:xfrm rot="-5400000">
              <a:off x="1754302" y="2802395"/>
              <a:ext cx="612775" cy="4115481"/>
            </a:xfrm>
            <a:custGeom>
              <a:avLst/>
              <a:gdLst/>
              <a:ahLst/>
              <a:cxnLst/>
              <a:rect l="l" t="t" r="r" b="b"/>
              <a:pathLst>
                <a:path w="612775" h="4115481" extrusionOk="0">
                  <a:moveTo>
                    <a:pt x="0" y="4115481"/>
                  </a:moveTo>
                  <a:lnTo>
                    <a:pt x="612775" y="3180443"/>
                  </a:lnTo>
                  <a:lnTo>
                    <a:pt x="612775" y="0"/>
                  </a:lnTo>
                </a:path>
              </a:pathLst>
            </a:custGeom>
            <a:noFill/>
            <a:ln w="38100" cap="flat" cmpd="sng">
              <a:solidFill>
                <a:srgbClr val="0072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26" name="Google Shape;26;p2"/>
            <p:cNvSpPr/>
            <p:nvPr/>
          </p:nvSpPr>
          <p:spPr>
            <a:xfrm rot="-5400000">
              <a:off x="1604659" y="3152814"/>
              <a:ext cx="410751" cy="3621427"/>
            </a:xfrm>
            <a:custGeom>
              <a:avLst/>
              <a:gdLst/>
              <a:ahLst/>
              <a:cxnLst/>
              <a:rect l="l" t="t" r="r" b="b"/>
              <a:pathLst>
                <a:path w="410751" h="3621427" extrusionOk="0">
                  <a:moveTo>
                    <a:pt x="0" y="3621427"/>
                  </a:moveTo>
                  <a:lnTo>
                    <a:pt x="410751" y="2998251"/>
                  </a:lnTo>
                  <a:cubicBezTo>
                    <a:pt x="410359" y="2065358"/>
                    <a:pt x="406339" y="932893"/>
                    <a:pt x="405947" y="0"/>
                  </a:cubicBezTo>
                </a:path>
              </a:pathLst>
            </a:custGeom>
            <a:noFill/>
            <a:ln w="28575" cap="flat" cmpd="sng">
              <a:solidFill>
                <a:srgbClr val="0072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27" name="Google Shape;27;p2"/>
            <p:cNvSpPr/>
            <p:nvPr/>
          </p:nvSpPr>
          <p:spPr>
            <a:xfrm rot="-5400000">
              <a:off x="1462308" y="3453376"/>
              <a:ext cx="241768" cy="3179761"/>
            </a:xfrm>
            <a:custGeom>
              <a:avLst/>
              <a:gdLst/>
              <a:ahLst/>
              <a:cxnLst/>
              <a:rect l="l" t="t" r="r" b="b"/>
              <a:pathLst>
                <a:path w="241768" h="3179761" extrusionOk="0">
                  <a:moveTo>
                    <a:pt x="0" y="3179761"/>
                  </a:moveTo>
                  <a:lnTo>
                    <a:pt x="238919" y="2819370"/>
                  </a:lnTo>
                  <a:cubicBezTo>
                    <a:pt x="238654" y="1947313"/>
                    <a:pt x="242019" y="872057"/>
                    <a:pt x="241754" y="0"/>
                  </a:cubicBezTo>
                </a:path>
              </a:pathLst>
            </a:custGeom>
            <a:noFill/>
            <a:ln w="25400" cap="flat" cmpd="sng">
              <a:solidFill>
                <a:srgbClr val="004C4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grpSp>
      <p:sp>
        <p:nvSpPr>
          <p:cNvPr id="28" name="Google Shape;28;p2"/>
          <p:cNvSpPr txBox="1">
            <a:spLocks noGrp="1"/>
          </p:cNvSpPr>
          <p:nvPr>
            <p:ph type="ctrTitle"/>
          </p:nvPr>
        </p:nvSpPr>
        <p:spPr>
          <a:xfrm>
            <a:off x="1625176" y="584200"/>
            <a:ext cx="8735400" cy="2000400"/>
          </a:xfrm>
          <a:prstGeom prst="rect">
            <a:avLst/>
          </a:prstGeom>
          <a:noFill/>
          <a:ln>
            <a:noFill/>
          </a:ln>
        </p:spPr>
        <p:txBody>
          <a:bodyPr spcFirstLastPara="1" wrap="square" lIns="121875" tIns="60925" rIns="121875" bIns="60925" anchor="b" anchorCtr="0">
            <a:noAutofit/>
          </a:bodyPr>
          <a:lstStyle>
            <a:lvl1pPr lvl="0" algn="l" rtl="0">
              <a:lnSpc>
                <a:spcPct val="90000"/>
              </a:lnSpc>
              <a:spcBef>
                <a:spcPts val="0"/>
              </a:spcBef>
              <a:spcAft>
                <a:spcPts val="0"/>
              </a:spcAft>
              <a:buClr>
                <a:schemeClr val="lt1"/>
              </a:buClr>
              <a:buSzPts val="5400"/>
              <a:buFont typeface="Calibri"/>
              <a:buNone/>
              <a:defRPr sz="5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2"/>
          <p:cNvSpPr txBox="1">
            <a:spLocks noGrp="1"/>
          </p:cNvSpPr>
          <p:nvPr>
            <p:ph type="subTitle" idx="1"/>
          </p:nvPr>
        </p:nvSpPr>
        <p:spPr>
          <a:xfrm>
            <a:off x="1625176" y="2616200"/>
            <a:ext cx="8735400" cy="1752600"/>
          </a:xfrm>
          <a:prstGeom prst="rect">
            <a:avLst/>
          </a:prstGeom>
          <a:noFill/>
          <a:ln>
            <a:noFill/>
          </a:ln>
        </p:spPr>
        <p:txBody>
          <a:bodyPr spcFirstLastPara="1" wrap="square" lIns="121875" tIns="60925" rIns="121875" bIns="60925" anchor="t" anchorCtr="0">
            <a:noAutofit/>
          </a:bodyPr>
          <a:lstStyle>
            <a:lvl1pPr lvl="0" algn="l" rtl="0">
              <a:lnSpc>
                <a:spcPct val="90000"/>
              </a:lnSpc>
              <a:spcBef>
                <a:spcPts val="0"/>
              </a:spcBef>
              <a:spcAft>
                <a:spcPts val="0"/>
              </a:spcAft>
              <a:buSzPts val="2800"/>
              <a:buNone/>
              <a:defRPr sz="2800" cap="none">
                <a:solidFill>
                  <a:schemeClr val="accent1"/>
                </a:solidFill>
              </a:defRPr>
            </a:lvl1pPr>
            <a:lvl2pPr lvl="1" algn="ctr" rtl="0">
              <a:lnSpc>
                <a:spcPct val="90000"/>
              </a:lnSpc>
              <a:spcBef>
                <a:spcPts val="800"/>
              </a:spcBef>
              <a:spcAft>
                <a:spcPts val="0"/>
              </a:spcAft>
              <a:buSzPts val="1920"/>
              <a:buNone/>
              <a:defRPr>
                <a:solidFill>
                  <a:schemeClr val="lt1"/>
                </a:solidFill>
              </a:defRPr>
            </a:lvl2pPr>
            <a:lvl3pPr lvl="2" algn="ctr" rtl="0">
              <a:lnSpc>
                <a:spcPct val="90000"/>
              </a:lnSpc>
              <a:spcBef>
                <a:spcPts val="800"/>
              </a:spcBef>
              <a:spcAft>
                <a:spcPts val="0"/>
              </a:spcAft>
              <a:buSzPts val="1600"/>
              <a:buNone/>
              <a:defRPr>
                <a:solidFill>
                  <a:schemeClr val="lt1"/>
                </a:solidFill>
              </a:defRPr>
            </a:lvl3pPr>
            <a:lvl4pPr lvl="3" algn="ctr" rtl="0">
              <a:lnSpc>
                <a:spcPct val="90000"/>
              </a:lnSpc>
              <a:spcBef>
                <a:spcPts val="800"/>
              </a:spcBef>
              <a:spcAft>
                <a:spcPts val="0"/>
              </a:spcAft>
              <a:buSzPts val="1600"/>
              <a:buNone/>
              <a:defRPr>
                <a:solidFill>
                  <a:schemeClr val="lt1"/>
                </a:solidFill>
              </a:defRPr>
            </a:lvl4pPr>
            <a:lvl5pPr lvl="4" algn="ctr" rtl="0">
              <a:lnSpc>
                <a:spcPct val="90000"/>
              </a:lnSpc>
              <a:spcBef>
                <a:spcPts val="800"/>
              </a:spcBef>
              <a:spcAft>
                <a:spcPts val="0"/>
              </a:spcAft>
              <a:buSzPts val="1600"/>
              <a:buNone/>
              <a:defRPr>
                <a:solidFill>
                  <a:schemeClr val="lt1"/>
                </a:solidFill>
              </a:defRPr>
            </a:lvl5pPr>
            <a:lvl6pPr lvl="5" algn="ctr" rtl="0">
              <a:lnSpc>
                <a:spcPct val="90000"/>
              </a:lnSpc>
              <a:spcBef>
                <a:spcPts val="800"/>
              </a:spcBef>
              <a:spcAft>
                <a:spcPts val="0"/>
              </a:spcAft>
              <a:buSzPts val="1600"/>
              <a:buNone/>
              <a:defRPr>
                <a:solidFill>
                  <a:schemeClr val="lt1"/>
                </a:solidFill>
              </a:defRPr>
            </a:lvl6pPr>
            <a:lvl7pPr lvl="6" algn="ctr" rtl="0">
              <a:lnSpc>
                <a:spcPct val="90000"/>
              </a:lnSpc>
              <a:spcBef>
                <a:spcPts val="800"/>
              </a:spcBef>
              <a:spcAft>
                <a:spcPts val="0"/>
              </a:spcAft>
              <a:buSzPts val="1600"/>
              <a:buNone/>
              <a:defRPr>
                <a:solidFill>
                  <a:schemeClr val="lt1"/>
                </a:solidFill>
              </a:defRPr>
            </a:lvl7pPr>
            <a:lvl8pPr lvl="7" algn="ctr" rtl="0">
              <a:lnSpc>
                <a:spcPct val="90000"/>
              </a:lnSpc>
              <a:spcBef>
                <a:spcPts val="800"/>
              </a:spcBef>
              <a:spcAft>
                <a:spcPts val="0"/>
              </a:spcAft>
              <a:buSzPts val="1600"/>
              <a:buNone/>
              <a:defRPr>
                <a:solidFill>
                  <a:schemeClr val="lt1"/>
                </a:solidFill>
              </a:defRPr>
            </a:lvl8pPr>
            <a:lvl9pPr lvl="8" algn="ctr" rtl="0">
              <a:lnSpc>
                <a:spcPct val="90000"/>
              </a:lnSpc>
              <a:spcBef>
                <a:spcPts val="800"/>
              </a:spcBef>
              <a:spcAft>
                <a:spcPts val="0"/>
              </a:spcAft>
              <a:buSzPts val="1600"/>
              <a:buNone/>
              <a:defRPr>
                <a:solidFill>
                  <a:schemeClr val="lt1"/>
                </a:solidFill>
              </a:defRPr>
            </a:lvl9pPr>
          </a:lstStyle>
          <a:p>
            <a:endParaRPr/>
          </a:p>
        </p:txBody>
      </p:sp>
      <p:sp>
        <p:nvSpPr>
          <p:cNvPr id="30" name="Google Shape;30;p2"/>
          <p:cNvSpPr txBox="1">
            <a:spLocks noGrp="1"/>
          </p:cNvSpPr>
          <p:nvPr>
            <p:ph type="dt" idx="10"/>
          </p:nvPr>
        </p:nvSpPr>
        <p:spPr>
          <a:xfrm>
            <a:off x="1218882" y="6356352"/>
            <a:ext cx="2234700" cy="365100"/>
          </a:xfrm>
          <a:prstGeom prst="rect">
            <a:avLst/>
          </a:prstGeom>
          <a:noFill/>
          <a:ln>
            <a:noFill/>
          </a:ln>
        </p:spPr>
        <p:txBody>
          <a:bodyPr spcFirstLastPara="1" wrap="square" lIns="121875" tIns="60925" rIns="121875" bIns="6092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 name="Google Shape;31;p2"/>
          <p:cNvSpPr txBox="1">
            <a:spLocks noGrp="1"/>
          </p:cNvSpPr>
          <p:nvPr>
            <p:ph type="ftr" idx="11"/>
          </p:nvPr>
        </p:nvSpPr>
        <p:spPr>
          <a:xfrm>
            <a:off x="3453501" y="6356352"/>
            <a:ext cx="5281800" cy="365100"/>
          </a:xfrm>
          <a:prstGeom prst="rect">
            <a:avLst/>
          </a:prstGeom>
          <a:noFill/>
          <a:ln>
            <a:noFill/>
          </a:ln>
        </p:spPr>
        <p:txBody>
          <a:bodyPr spcFirstLastPara="1" wrap="square" lIns="121875" tIns="60925" rIns="121875" bIns="6092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 name="Google Shape;32;p2"/>
          <p:cNvSpPr txBox="1">
            <a:spLocks noGrp="1"/>
          </p:cNvSpPr>
          <p:nvPr>
            <p:ph type="sldNum" idx="12"/>
          </p:nvPr>
        </p:nvSpPr>
        <p:spPr>
          <a:xfrm>
            <a:off x="10563649" y="6356352"/>
            <a:ext cx="1015800" cy="365100"/>
          </a:xfrm>
          <a:prstGeom prst="rect">
            <a:avLst/>
          </a:prstGeom>
          <a:noFill/>
          <a:ln>
            <a:noFill/>
          </a:ln>
        </p:spPr>
        <p:txBody>
          <a:bodyPr spcFirstLastPara="1" wrap="square" lIns="121875" tIns="60925" rIns="121875" bIns="6092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12"/>
          <p:cNvSpPr txBox="1">
            <a:spLocks noGrp="1"/>
          </p:cNvSpPr>
          <p:nvPr>
            <p:ph type="title"/>
          </p:nvPr>
        </p:nvSpPr>
        <p:spPr>
          <a:xfrm rot="5400000">
            <a:off x="7414034" y="2006950"/>
            <a:ext cx="5588100" cy="2742600"/>
          </a:xfrm>
          <a:prstGeom prst="rect">
            <a:avLst/>
          </a:prstGeom>
          <a:noFill/>
          <a:ln>
            <a:noFill/>
          </a:ln>
        </p:spPr>
        <p:txBody>
          <a:bodyPr spcFirstLastPara="1" wrap="square" lIns="121875" tIns="60925" rIns="121875" bIns="60925" anchor="b"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6" name="Google Shape;96;p12"/>
          <p:cNvSpPr txBox="1">
            <a:spLocks noGrp="1"/>
          </p:cNvSpPr>
          <p:nvPr>
            <p:ph type="body" idx="1"/>
          </p:nvPr>
        </p:nvSpPr>
        <p:spPr>
          <a:xfrm rot="5400000">
            <a:off x="2132301" y="-329150"/>
            <a:ext cx="5588100" cy="7414800"/>
          </a:xfrm>
          <a:prstGeom prst="rect">
            <a:avLst/>
          </a:prstGeom>
          <a:noFill/>
          <a:ln>
            <a:noFill/>
          </a:ln>
        </p:spPr>
        <p:txBody>
          <a:bodyPr spcFirstLastPara="1" wrap="square" lIns="121875" tIns="60925" rIns="121875" bIns="60925" anchor="t" anchorCtr="0">
            <a:noAutofit/>
          </a:bodyPr>
          <a:lstStyle>
            <a:lvl1pPr marL="457200" lvl="0" indent="-342900" algn="l" rtl="0">
              <a:lnSpc>
                <a:spcPct val="90000"/>
              </a:lnSpc>
              <a:spcBef>
                <a:spcPts val="1600"/>
              </a:spcBef>
              <a:spcAft>
                <a:spcPts val="0"/>
              </a:spcAft>
              <a:buSzPts val="1800"/>
              <a:buChar char="•"/>
              <a:defRPr/>
            </a:lvl1pPr>
            <a:lvl2pPr marL="914400" lvl="1" indent="-320040" algn="l" rtl="0">
              <a:lnSpc>
                <a:spcPct val="90000"/>
              </a:lnSpc>
              <a:spcBef>
                <a:spcPts val="800"/>
              </a:spcBef>
              <a:spcAft>
                <a:spcPts val="0"/>
              </a:spcAft>
              <a:buSzPts val="1440"/>
              <a:buChar char="•"/>
              <a:defRPr/>
            </a:lvl2pPr>
            <a:lvl3pPr marL="1371600" lvl="2" indent="-320039" algn="l" rtl="0">
              <a:lnSpc>
                <a:spcPct val="90000"/>
              </a:lnSpc>
              <a:spcBef>
                <a:spcPts val="800"/>
              </a:spcBef>
              <a:spcAft>
                <a:spcPts val="0"/>
              </a:spcAft>
              <a:buSzPts val="1440"/>
              <a:buChar char="•"/>
              <a:defRPr/>
            </a:lvl3pPr>
            <a:lvl4pPr marL="1828800" lvl="3" indent="-320039" algn="l" rtl="0">
              <a:lnSpc>
                <a:spcPct val="90000"/>
              </a:lnSpc>
              <a:spcBef>
                <a:spcPts val="800"/>
              </a:spcBef>
              <a:spcAft>
                <a:spcPts val="0"/>
              </a:spcAft>
              <a:buSzPts val="1440"/>
              <a:buChar char="•"/>
              <a:defRPr/>
            </a:lvl4pPr>
            <a:lvl5pPr marL="2286000" lvl="4" indent="-330200" algn="l" rtl="0">
              <a:lnSpc>
                <a:spcPct val="90000"/>
              </a:lnSpc>
              <a:spcBef>
                <a:spcPts val="800"/>
              </a:spcBef>
              <a:spcAft>
                <a:spcPts val="0"/>
              </a:spcAft>
              <a:buSzPts val="1600"/>
              <a:buChar char="•"/>
              <a:defRPr/>
            </a:lvl5pPr>
            <a:lvl6pPr marL="2743200" lvl="5" indent="-330200" algn="l" rtl="0">
              <a:lnSpc>
                <a:spcPct val="90000"/>
              </a:lnSpc>
              <a:spcBef>
                <a:spcPts val="800"/>
              </a:spcBef>
              <a:spcAft>
                <a:spcPts val="0"/>
              </a:spcAft>
              <a:buSzPts val="1600"/>
              <a:buChar char="•"/>
              <a:defRPr/>
            </a:lvl6pPr>
            <a:lvl7pPr marL="3200400" lvl="6" indent="-330200" algn="l" rtl="0">
              <a:lnSpc>
                <a:spcPct val="90000"/>
              </a:lnSpc>
              <a:spcBef>
                <a:spcPts val="800"/>
              </a:spcBef>
              <a:spcAft>
                <a:spcPts val="0"/>
              </a:spcAft>
              <a:buSzPts val="1600"/>
              <a:buChar char="•"/>
              <a:defRPr/>
            </a:lvl7pPr>
            <a:lvl8pPr marL="3657600" lvl="7" indent="-330200" algn="l" rtl="0">
              <a:lnSpc>
                <a:spcPct val="90000"/>
              </a:lnSpc>
              <a:spcBef>
                <a:spcPts val="800"/>
              </a:spcBef>
              <a:spcAft>
                <a:spcPts val="0"/>
              </a:spcAft>
              <a:buSzPts val="1600"/>
              <a:buChar char="•"/>
              <a:defRPr/>
            </a:lvl8pPr>
            <a:lvl9pPr marL="4114800" lvl="8" indent="-330200" algn="l" rtl="0">
              <a:lnSpc>
                <a:spcPct val="90000"/>
              </a:lnSpc>
              <a:spcBef>
                <a:spcPts val="800"/>
              </a:spcBef>
              <a:spcAft>
                <a:spcPts val="0"/>
              </a:spcAft>
              <a:buSzPts val="1600"/>
              <a:buChar char="•"/>
              <a:defRPr/>
            </a:lvl9pPr>
          </a:lstStyle>
          <a:p>
            <a:endParaRPr/>
          </a:p>
        </p:txBody>
      </p:sp>
      <p:sp>
        <p:nvSpPr>
          <p:cNvPr id="97" name="Google Shape;97;p12"/>
          <p:cNvSpPr txBox="1">
            <a:spLocks noGrp="1"/>
          </p:cNvSpPr>
          <p:nvPr>
            <p:ph type="dt" idx="10"/>
          </p:nvPr>
        </p:nvSpPr>
        <p:spPr>
          <a:xfrm>
            <a:off x="1218882" y="6356352"/>
            <a:ext cx="2234700" cy="365100"/>
          </a:xfrm>
          <a:prstGeom prst="rect">
            <a:avLst/>
          </a:prstGeom>
          <a:noFill/>
          <a:ln>
            <a:noFill/>
          </a:ln>
        </p:spPr>
        <p:txBody>
          <a:bodyPr spcFirstLastPara="1" wrap="square" lIns="121875" tIns="60925" rIns="121875" bIns="6092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2"/>
          <p:cNvSpPr txBox="1">
            <a:spLocks noGrp="1"/>
          </p:cNvSpPr>
          <p:nvPr>
            <p:ph type="ftr" idx="11"/>
          </p:nvPr>
        </p:nvSpPr>
        <p:spPr>
          <a:xfrm>
            <a:off x="3453501" y="6356352"/>
            <a:ext cx="5281800" cy="365100"/>
          </a:xfrm>
          <a:prstGeom prst="rect">
            <a:avLst/>
          </a:prstGeom>
          <a:noFill/>
          <a:ln>
            <a:noFill/>
          </a:ln>
        </p:spPr>
        <p:txBody>
          <a:bodyPr spcFirstLastPara="1" wrap="square" lIns="121875" tIns="60925" rIns="121875" bIns="6092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9" name="Google Shape;99;p12"/>
          <p:cNvSpPr txBox="1">
            <a:spLocks noGrp="1"/>
          </p:cNvSpPr>
          <p:nvPr>
            <p:ph type="sldNum" idx="12"/>
          </p:nvPr>
        </p:nvSpPr>
        <p:spPr>
          <a:xfrm>
            <a:off x="10563649" y="6356352"/>
            <a:ext cx="1015800" cy="365100"/>
          </a:xfrm>
          <a:prstGeom prst="rect">
            <a:avLst/>
          </a:prstGeom>
          <a:noFill/>
          <a:ln>
            <a:noFill/>
          </a:ln>
        </p:spPr>
        <p:txBody>
          <a:bodyPr spcFirstLastPara="1" wrap="square" lIns="121875" tIns="60925" rIns="121875" bIns="6092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3"/>
          <p:cNvSpPr txBox="1">
            <a:spLocks noGrp="1"/>
          </p:cNvSpPr>
          <p:nvPr>
            <p:ph type="title"/>
          </p:nvPr>
        </p:nvSpPr>
        <p:spPr>
          <a:xfrm>
            <a:off x="1218883" y="274637"/>
            <a:ext cx="10360500" cy="1224000"/>
          </a:xfrm>
          <a:prstGeom prst="rect">
            <a:avLst/>
          </a:prstGeom>
          <a:noFill/>
          <a:ln>
            <a:noFill/>
          </a:ln>
        </p:spPr>
        <p:txBody>
          <a:bodyPr spcFirstLastPara="1" wrap="square" lIns="121875" tIns="60925" rIns="121875" bIns="60925" anchor="b"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 name="Google Shape;35;p3"/>
          <p:cNvSpPr txBox="1">
            <a:spLocks noGrp="1"/>
          </p:cNvSpPr>
          <p:nvPr>
            <p:ph type="body" idx="1"/>
          </p:nvPr>
        </p:nvSpPr>
        <p:spPr>
          <a:xfrm>
            <a:off x="1218883" y="1701797"/>
            <a:ext cx="10360500" cy="4462200"/>
          </a:xfrm>
          <a:prstGeom prst="rect">
            <a:avLst/>
          </a:prstGeom>
          <a:noFill/>
          <a:ln>
            <a:noFill/>
          </a:ln>
        </p:spPr>
        <p:txBody>
          <a:bodyPr spcFirstLastPara="1" wrap="square" lIns="121875" tIns="60925" rIns="121875" bIns="60925" anchor="t" anchorCtr="0">
            <a:noAutofit/>
          </a:bodyPr>
          <a:lstStyle>
            <a:lvl1pPr marL="457200" lvl="0" indent="-342900" algn="l" rtl="0">
              <a:lnSpc>
                <a:spcPct val="90000"/>
              </a:lnSpc>
              <a:spcBef>
                <a:spcPts val="1600"/>
              </a:spcBef>
              <a:spcAft>
                <a:spcPts val="0"/>
              </a:spcAft>
              <a:buSzPts val="1800"/>
              <a:buChar char="•"/>
              <a:defRPr/>
            </a:lvl1pPr>
            <a:lvl2pPr marL="914400" lvl="1" indent="-320040" algn="l" rtl="0">
              <a:lnSpc>
                <a:spcPct val="90000"/>
              </a:lnSpc>
              <a:spcBef>
                <a:spcPts val="800"/>
              </a:spcBef>
              <a:spcAft>
                <a:spcPts val="0"/>
              </a:spcAft>
              <a:buSzPts val="1440"/>
              <a:buChar char="•"/>
              <a:defRPr/>
            </a:lvl2pPr>
            <a:lvl3pPr marL="1371600" lvl="2" indent="-320039" algn="l" rtl="0">
              <a:lnSpc>
                <a:spcPct val="90000"/>
              </a:lnSpc>
              <a:spcBef>
                <a:spcPts val="800"/>
              </a:spcBef>
              <a:spcAft>
                <a:spcPts val="0"/>
              </a:spcAft>
              <a:buSzPts val="1440"/>
              <a:buChar char="•"/>
              <a:defRPr/>
            </a:lvl3pPr>
            <a:lvl4pPr marL="1828800" lvl="3" indent="-320039" algn="l" rtl="0">
              <a:lnSpc>
                <a:spcPct val="90000"/>
              </a:lnSpc>
              <a:spcBef>
                <a:spcPts val="800"/>
              </a:spcBef>
              <a:spcAft>
                <a:spcPts val="0"/>
              </a:spcAft>
              <a:buSzPts val="1440"/>
              <a:buChar char="•"/>
              <a:defRPr/>
            </a:lvl4pPr>
            <a:lvl5pPr marL="2286000" lvl="4" indent="-330200" algn="l" rtl="0">
              <a:lnSpc>
                <a:spcPct val="90000"/>
              </a:lnSpc>
              <a:spcBef>
                <a:spcPts val="800"/>
              </a:spcBef>
              <a:spcAft>
                <a:spcPts val="0"/>
              </a:spcAft>
              <a:buSzPts val="1600"/>
              <a:buChar char="•"/>
              <a:defRPr/>
            </a:lvl5pPr>
            <a:lvl6pPr marL="2743200" lvl="5" indent="-330200" algn="l" rtl="0">
              <a:lnSpc>
                <a:spcPct val="90000"/>
              </a:lnSpc>
              <a:spcBef>
                <a:spcPts val="800"/>
              </a:spcBef>
              <a:spcAft>
                <a:spcPts val="0"/>
              </a:spcAft>
              <a:buSzPts val="1600"/>
              <a:buChar char="•"/>
              <a:defRPr/>
            </a:lvl6pPr>
            <a:lvl7pPr marL="3200400" lvl="6" indent="-330200" algn="l" rtl="0">
              <a:lnSpc>
                <a:spcPct val="90000"/>
              </a:lnSpc>
              <a:spcBef>
                <a:spcPts val="800"/>
              </a:spcBef>
              <a:spcAft>
                <a:spcPts val="0"/>
              </a:spcAft>
              <a:buSzPts val="1600"/>
              <a:buChar char="•"/>
              <a:defRPr/>
            </a:lvl7pPr>
            <a:lvl8pPr marL="3657600" lvl="7" indent="-330200" algn="l" rtl="0">
              <a:lnSpc>
                <a:spcPct val="90000"/>
              </a:lnSpc>
              <a:spcBef>
                <a:spcPts val="800"/>
              </a:spcBef>
              <a:spcAft>
                <a:spcPts val="0"/>
              </a:spcAft>
              <a:buSzPts val="1600"/>
              <a:buChar char="•"/>
              <a:defRPr/>
            </a:lvl8pPr>
            <a:lvl9pPr marL="4114800" lvl="8" indent="-330200" algn="l" rtl="0">
              <a:lnSpc>
                <a:spcPct val="90000"/>
              </a:lnSpc>
              <a:spcBef>
                <a:spcPts val="800"/>
              </a:spcBef>
              <a:spcAft>
                <a:spcPts val="0"/>
              </a:spcAft>
              <a:buSzPts val="1600"/>
              <a:buChar char="•"/>
              <a:defRPr/>
            </a:lvl9pPr>
          </a:lstStyle>
          <a:p>
            <a:endParaRPr/>
          </a:p>
        </p:txBody>
      </p:sp>
      <p:sp>
        <p:nvSpPr>
          <p:cNvPr id="36" name="Google Shape;36;p3"/>
          <p:cNvSpPr txBox="1">
            <a:spLocks noGrp="1"/>
          </p:cNvSpPr>
          <p:nvPr>
            <p:ph type="dt" idx="10"/>
          </p:nvPr>
        </p:nvSpPr>
        <p:spPr>
          <a:xfrm>
            <a:off x="1218882" y="6356352"/>
            <a:ext cx="2234700" cy="365100"/>
          </a:xfrm>
          <a:prstGeom prst="rect">
            <a:avLst/>
          </a:prstGeom>
          <a:noFill/>
          <a:ln>
            <a:noFill/>
          </a:ln>
        </p:spPr>
        <p:txBody>
          <a:bodyPr spcFirstLastPara="1" wrap="square" lIns="121875" tIns="60925" rIns="121875" bIns="6092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3"/>
          <p:cNvSpPr txBox="1">
            <a:spLocks noGrp="1"/>
          </p:cNvSpPr>
          <p:nvPr>
            <p:ph type="ftr" idx="11"/>
          </p:nvPr>
        </p:nvSpPr>
        <p:spPr>
          <a:xfrm>
            <a:off x="3453501" y="6356352"/>
            <a:ext cx="5281800" cy="365100"/>
          </a:xfrm>
          <a:prstGeom prst="rect">
            <a:avLst/>
          </a:prstGeom>
          <a:noFill/>
          <a:ln>
            <a:noFill/>
          </a:ln>
        </p:spPr>
        <p:txBody>
          <a:bodyPr spcFirstLastPara="1" wrap="square" lIns="121875" tIns="60925" rIns="121875" bIns="6092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8" name="Google Shape;38;p3"/>
          <p:cNvSpPr txBox="1">
            <a:spLocks noGrp="1"/>
          </p:cNvSpPr>
          <p:nvPr>
            <p:ph type="sldNum" idx="12"/>
          </p:nvPr>
        </p:nvSpPr>
        <p:spPr>
          <a:xfrm>
            <a:off x="10563649" y="6356352"/>
            <a:ext cx="1015800" cy="365100"/>
          </a:xfrm>
          <a:prstGeom prst="rect">
            <a:avLst/>
          </a:prstGeom>
          <a:noFill/>
          <a:ln>
            <a:noFill/>
          </a:ln>
        </p:spPr>
        <p:txBody>
          <a:bodyPr spcFirstLastPara="1" wrap="square" lIns="121875" tIns="60925" rIns="121875" bIns="6092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4"/>
          <p:cNvSpPr txBox="1">
            <a:spLocks noGrp="1"/>
          </p:cNvSpPr>
          <p:nvPr>
            <p:ph type="title"/>
          </p:nvPr>
        </p:nvSpPr>
        <p:spPr>
          <a:xfrm>
            <a:off x="1218883" y="274637"/>
            <a:ext cx="10360500" cy="1224000"/>
          </a:xfrm>
          <a:prstGeom prst="rect">
            <a:avLst/>
          </a:prstGeom>
          <a:noFill/>
          <a:ln>
            <a:noFill/>
          </a:ln>
        </p:spPr>
        <p:txBody>
          <a:bodyPr spcFirstLastPara="1" wrap="square" lIns="121875" tIns="60925" rIns="121875" bIns="60925" anchor="b"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 name="Google Shape;41;p4"/>
          <p:cNvSpPr txBox="1">
            <a:spLocks noGrp="1"/>
          </p:cNvSpPr>
          <p:nvPr>
            <p:ph type="body" idx="1"/>
          </p:nvPr>
        </p:nvSpPr>
        <p:spPr>
          <a:xfrm>
            <a:off x="1218883" y="1706880"/>
            <a:ext cx="5078700" cy="4465200"/>
          </a:xfrm>
          <a:prstGeom prst="rect">
            <a:avLst/>
          </a:prstGeom>
          <a:noFill/>
          <a:ln>
            <a:noFill/>
          </a:ln>
        </p:spPr>
        <p:txBody>
          <a:bodyPr spcFirstLastPara="1" wrap="square" lIns="121875" tIns="60925" rIns="121875" bIns="60925" anchor="t" anchorCtr="0">
            <a:noAutofit/>
          </a:bodyPr>
          <a:lstStyle>
            <a:lvl1pPr marL="457200" lvl="0" indent="-406400" algn="l" rtl="0">
              <a:lnSpc>
                <a:spcPct val="90000"/>
              </a:lnSpc>
              <a:spcBef>
                <a:spcPts val="1600"/>
              </a:spcBef>
              <a:spcAft>
                <a:spcPts val="0"/>
              </a:spcAft>
              <a:buSzPts val="2800"/>
              <a:buChar char="•"/>
              <a:defRPr sz="2800"/>
            </a:lvl1pPr>
            <a:lvl2pPr marL="914400" lvl="1" indent="-350519" algn="l" rtl="0">
              <a:lnSpc>
                <a:spcPct val="90000"/>
              </a:lnSpc>
              <a:spcBef>
                <a:spcPts val="800"/>
              </a:spcBef>
              <a:spcAft>
                <a:spcPts val="0"/>
              </a:spcAft>
              <a:buSzPts val="1920"/>
              <a:buChar char="•"/>
              <a:defRPr sz="2400"/>
            </a:lvl2pPr>
            <a:lvl3pPr marL="1371600" lvl="2" indent="-330200" algn="l" rtl="0">
              <a:lnSpc>
                <a:spcPct val="90000"/>
              </a:lnSpc>
              <a:spcBef>
                <a:spcPts val="800"/>
              </a:spcBef>
              <a:spcAft>
                <a:spcPts val="0"/>
              </a:spcAft>
              <a:buSzPts val="1600"/>
              <a:buChar char="•"/>
              <a:defRPr sz="2000"/>
            </a:lvl3pPr>
            <a:lvl4pPr marL="1828800" lvl="3" indent="-330200" algn="l" rtl="0">
              <a:lnSpc>
                <a:spcPct val="90000"/>
              </a:lnSpc>
              <a:spcBef>
                <a:spcPts val="800"/>
              </a:spcBef>
              <a:spcAft>
                <a:spcPts val="0"/>
              </a:spcAft>
              <a:buSzPts val="1600"/>
              <a:buChar char="•"/>
              <a:defRPr sz="2000"/>
            </a:lvl4pPr>
            <a:lvl5pPr marL="2286000" lvl="4" indent="-330200" algn="l" rtl="0">
              <a:lnSpc>
                <a:spcPct val="90000"/>
              </a:lnSpc>
              <a:spcBef>
                <a:spcPts val="800"/>
              </a:spcBef>
              <a:spcAft>
                <a:spcPts val="0"/>
              </a:spcAft>
              <a:buSzPts val="1600"/>
              <a:buChar char="•"/>
              <a:defRPr sz="2000"/>
            </a:lvl5pPr>
            <a:lvl6pPr marL="2743200" lvl="5" indent="-330200" algn="l" rtl="0">
              <a:lnSpc>
                <a:spcPct val="90000"/>
              </a:lnSpc>
              <a:spcBef>
                <a:spcPts val="800"/>
              </a:spcBef>
              <a:spcAft>
                <a:spcPts val="0"/>
              </a:spcAft>
              <a:buSzPts val="1600"/>
              <a:buChar char="•"/>
              <a:defRPr sz="2000"/>
            </a:lvl6pPr>
            <a:lvl7pPr marL="3200400" lvl="6" indent="-330200" algn="l" rtl="0">
              <a:lnSpc>
                <a:spcPct val="90000"/>
              </a:lnSpc>
              <a:spcBef>
                <a:spcPts val="800"/>
              </a:spcBef>
              <a:spcAft>
                <a:spcPts val="0"/>
              </a:spcAft>
              <a:buSzPts val="1600"/>
              <a:buChar char="•"/>
              <a:defRPr sz="2000"/>
            </a:lvl7pPr>
            <a:lvl8pPr marL="3657600" lvl="7" indent="-330200" algn="l" rtl="0">
              <a:lnSpc>
                <a:spcPct val="90000"/>
              </a:lnSpc>
              <a:spcBef>
                <a:spcPts val="800"/>
              </a:spcBef>
              <a:spcAft>
                <a:spcPts val="0"/>
              </a:spcAft>
              <a:buSzPts val="1600"/>
              <a:buChar char="•"/>
              <a:defRPr sz="2000"/>
            </a:lvl8pPr>
            <a:lvl9pPr marL="4114800" lvl="8" indent="-330200" algn="l" rtl="0">
              <a:lnSpc>
                <a:spcPct val="90000"/>
              </a:lnSpc>
              <a:spcBef>
                <a:spcPts val="800"/>
              </a:spcBef>
              <a:spcAft>
                <a:spcPts val="0"/>
              </a:spcAft>
              <a:buSzPts val="1600"/>
              <a:buChar char="•"/>
              <a:defRPr sz="2000"/>
            </a:lvl9pPr>
          </a:lstStyle>
          <a:p>
            <a:endParaRPr/>
          </a:p>
        </p:txBody>
      </p:sp>
      <p:sp>
        <p:nvSpPr>
          <p:cNvPr id="42" name="Google Shape;42;p4"/>
          <p:cNvSpPr txBox="1">
            <a:spLocks noGrp="1"/>
          </p:cNvSpPr>
          <p:nvPr>
            <p:ph type="body" idx="2"/>
          </p:nvPr>
        </p:nvSpPr>
        <p:spPr>
          <a:xfrm>
            <a:off x="6500707" y="1706880"/>
            <a:ext cx="5078700" cy="4465200"/>
          </a:xfrm>
          <a:prstGeom prst="rect">
            <a:avLst/>
          </a:prstGeom>
          <a:noFill/>
          <a:ln>
            <a:noFill/>
          </a:ln>
        </p:spPr>
        <p:txBody>
          <a:bodyPr spcFirstLastPara="1" wrap="square" lIns="121875" tIns="60925" rIns="121875" bIns="60925" anchor="t" anchorCtr="0">
            <a:noAutofit/>
          </a:bodyPr>
          <a:lstStyle>
            <a:lvl1pPr marL="457200" lvl="0" indent="-406400" algn="l" rtl="0">
              <a:lnSpc>
                <a:spcPct val="90000"/>
              </a:lnSpc>
              <a:spcBef>
                <a:spcPts val="1600"/>
              </a:spcBef>
              <a:spcAft>
                <a:spcPts val="0"/>
              </a:spcAft>
              <a:buSzPts val="2800"/>
              <a:buChar char="•"/>
              <a:defRPr sz="2800"/>
            </a:lvl1pPr>
            <a:lvl2pPr marL="914400" lvl="1" indent="-350519" algn="l" rtl="0">
              <a:lnSpc>
                <a:spcPct val="90000"/>
              </a:lnSpc>
              <a:spcBef>
                <a:spcPts val="800"/>
              </a:spcBef>
              <a:spcAft>
                <a:spcPts val="0"/>
              </a:spcAft>
              <a:buSzPts val="1920"/>
              <a:buChar char="•"/>
              <a:defRPr sz="2400"/>
            </a:lvl2pPr>
            <a:lvl3pPr marL="1371600" lvl="2" indent="-330200" algn="l" rtl="0">
              <a:lnSpc>
                <a:spcPct val="90000"/>
              </a:lnSpc>
              <a:spcBef>
                <a:spcPts val="800"/>
              </a:spcBef>
              <a:spcAft>
                <a:spcPts val="0"/>
              </a:spcAft>
              <a:buSzPts val="1600"/>
              <a:buChar char="•"/>
              <a:defRPr sz="2000"/>
            </a:lvl3pPr>
            <a:lvl4pPr marL="1828800" lvl="3" indent="-330200" algn="l" rtl="0">
              <a:lnSpc>
                <a:spcPct val="90000"/>
              </a:lnSpc>
              <a:spcBef>
                <a:spcPts val="800"/>
              </a:spcBef>
              <a:spcAft>
                <a:spcPts val="0"/>
              </a:spcAft>
              <a:buSzPts val="1600"/>
              <a:buChar char="•"/>
              <a:defRPr sz="2000"/>
            </a:lvl4pPr>
            <a:lvl5pPr marL="2286000" lvl="4" indent="-330200" algn="l" rtl="0">
              <a:lnSpc>
                <a:spcPct val="90000"/>
              </a:lnSpc>
              <a:spcBef>
                <a:spcPts val="800"/>
              </a:spcBef>
              <a:spcAft>
                <a:spcPts val="0"/>
              </a:spcAft>
              <a:buSzPts val="1600"/>
              <a:buChar char="•"/>
              <a:defRPr sz="2000"/>
            </a:lvl5pPr>
            <a:lvl6pPr marL="2743200" lvl="5" indent="-330200" algn="l" rtl="0">
              <a:lnSpc>
                <a:spcPct val="90000"/>
              </a:lnSpc>
              <a:spcBef>
                <a:spcPts val="800"/>
              </a:spcBef>
              <a:spcAft>
                <a:spcPts val="0"/>
              </a:spcAft>
              <a:buSzPts val="1600"/>
              <a:buChar char="•"/>
              <a:defRPr sz="2000"/>
            </a:lvl6pPr>
            <a:lvl7pPr marL="3200400" lvl="6" indent="-330200" algn="l" rtl="0">
              <a:lnSpc>
                <a:spcPct val="90000"/>
              </a:lnSpc>
              <a:spcBef>
                <a:spcPts val="800"/>
              </a:spcBef>
              <a:spcAft>
                <a:spcPts val="0"/>
              </a:spcAft>
              <a:buSzPts val="1600"/>
              <a:buChar char="•"/>
              <a:defRPr sz="2000"/>
            </a:lvl7pPr>
            <a:lvl8pPr marL="3657600" lvl="7" indent="-330200" algn="l" rtl="0">
              <a:lnSpc>
                <a:spcPct val="90000"/>
              </a:lnSpc>
              <a:spcBef>
                <a:spcPts val="800"/>
              </a:spcBef>
              <a:spcAft>
                <a:spcPts val="0"/>
              </a:spcAft>
              <a:buSzPts val="1600"/>
              <a:buChar char="•"/>
              <a:defRPr sz="2000"/>
            </a:lvl8pPr>
            <a:lvl9pPr marL="4114800" lvl="8" indent="-330200" algn="l" rtl="0">
              <a:lnSpc>
                <a:spcPct val="90000"/>
              </a:lnSpc>
              <a:spcBef>
                <a:spcPts val="800"/>
              </a:spcBef>
              <a:spcAft>
                <a:spcPts val="0"/>
              </a:spcAft>
              <a:buSzPts val="1600"/>
              <a:buChar char="•"/>
              <a:defRPr sz="2000"/>
            </a:lvl9pPr>
          </a:lstStyle>
          <a:p>
            <a:endParaRPr/>
          </a:p>
        </p:txBody>
      </p:sp>
      <p:sp>
        <p:nvSpPr>
          <p:cNvPr id="43" name="Google Shape;43;p4"/>
          <p:cNvSpPr txBox="1">
            <a:spLocks noGrp="1"/>
          </p:cNvSpPr>
          <p:nvPr>
            <p:ph type="dt" idx="10"/>
          </p:nvPr>
        </p:nvSpPr>
        <p:spPr>
          <a:xfrm>
            <a:off x="1218882" y="6356352"/>
            <a:ext cx="2234700" cy="365100"/>
          </a:xfrm>
          <a:prstGeom prst="rect">
            <a:avLst/>
          </a:prstGeom>
          <a:noFill/>
          <a:ln>
            <a:noFill/>
          </a:ln>
        </p:spPr>
        <p:txBody>
          <a:bodyPr spcFirstLastPara="1" wrap="square" lIns="121875" tIns="60925" rIns="121875" bIns="6092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4"/>
          <p:cNvSpPr txBox="1">
            <a:spLocks noGrp="1"/>
          </p:cNvSpPr>
          <p:nvPr>
            <p:ph type="ftr" idx="11"/>
          </p:nvPr>
        </p:nvSpPr>
        <p:spPr>
          <a:xfrm>
            <a:off x="3453501" y="6356352"/>
            <a:ext cx="5281800" cy="365100"/>
          </a:xfrm>
          <a:prstGeom prst="rect">
            <a:avLst/>
          </a:prstGeom>
          <a:noFill/>
          <a:ln>
            <a:noFill/>
          </a:ln>
        </p:spPr>
        <p:txBody>
          <a:bodyPr spcFirstLastPara="1" wrap="square" lIns="121875" tIns="60925" rIns="121875" bIns="6092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4"/>
          <p:cNvSpPr txBox="1">
            <a:spLocks noGrp="1"/>
          </p:cNvSpPr>
          <p:nvPr>
            <p:ph type="sldNum" idx="12"/>
          </p:nvPr>
        </p:nvSpPr>
        <p:spPr>
          <a:xfrm>
            <a:off x="10563649" y="6356352"/>
            <a:ext cx="1015800" cy="365100"/>
          </a:xfrm>
          <a:prstGeom prst="rect">
            <a:avLst/>
          </a:prstGeom>
          <a:noFill/>
          <a:ln>
            <a:noFill/>
          </a:ln>
        </p:spPr>
        <p:txBody>
          <a:bodyPr spcFirstLastPara="1" wrap="square" lIns="121875" tIns="60925" rIns="121875" bIns="6092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6"/>
        <p:cNvGrpSpPr/>
        <p:nvPr/>
      </p:nvGrpSpPr>
      <p:grpSpPr>
        <a:xfrm>
          <a:off x="0" y="0"/>
          <a:ext cx="0" cy="0"/>
          <a:chOff x="0" y="0"/>
          <a:chExt cx="0" cy="0"/>
        </a:xfrm>
      </p:grpSpPr>
      <p:grpSp>
        <p:nvGrpSpPr>
          <p:cNvPr id="47" name="Google Shape;47;p5"/>
          <p:cNvGrpSpPr/>
          <p:nvPr/>
        </p:nvGrpSpPr>
        <p:grpSpPr>
          <a:xfrm>
            <a:off x="7516521" y="4145332"/>
            <a:ext cx="4686219" cy="2731183"/>
            <a:chOff x="5638800" y="3109076"/>
            <a:chExt cx="3515543" cy="2048439"/>
          </a:xfrm>
        </p:grpSpPr>
        <p:cxnSp>
          <p:nvCxnSpPr>
            <p:cNvPr id="48" name="Google Shape;48;p5"/>
            <p:cNvCxnSpPr/>
            <p:nvPr/>
          </p:nvCxnSpPr>
          <p:spPr>
            <a:xfrm rot="10800000" flipH="1">
              <a:off x="5638800" y="3109076"/>
              <a:ext cx="3515400" cy="2037000"/>
            </a:xfrm>
            <a:prstGeom prst="straightConnector1">
              <a:avLst/>
            </a:prstGeom>
            <a:noFill/>
            <a:ln w="38100" cap="flat" cmpd="sng">
              <a:solidFill>
                <a:srgbClr val="007272"/>
              </a:solidFill>
              <a:prstDash val="solid"/>
              <a:miter lim="800000"/>
              <a:headEnd type="none" w="sm" len="sm"/>
              <a:tailEnd type="none" w="sm" len="sm"/>
            </a:ln>
          </p:spPr>
        </p:cxnSp>
        <p:cxnSp>
          <p:nvCxnSpPr>
            <p:cNvPr id="49" name="Google Shape;49;p5"/>
            <p:cNvCxnSpPr/>
            <p:nvPr/>
          </p:nvCxnSpPr>
          <p:spPr>
            <a:xfrm rot="10800000" flipH="1">
              <a:off x="6004643" y="3333815"/>
              <a:ext cx="3149700" cy="1823700"/>
            </a:xfrm>
            <a:prstGeom prst="straightConnector1">
              <a:avLst/>
            </a:prstGeom>
            <a:noFill/>
            <a:ln w="28575" cap="flat" cmpd="sng">
              <a:solidFill>
                <a:srgbClr val="007272"/>
              </a:solidFill>
              <a:prstDash val="solid"/>
              <a:miter lim="800000"/>
              <a:headEnd type="none" w="sm" len="sm"/>
              <a:tailEnd type="none" w="sm" len="sm"/>
            </a:ln>
          </p:spPr>
        </p:cxnSp>
        <p:cxnSp>
          <p:nvCxnSpPr>
            <p:cNvPr id="50" name="Google Shape;50;p5"/>
            <p:cNvCxnSpPr/>
            <p:nvPr/>
          </p:nvCxnSpPr>
          <p:spPr>
            <a:xfrm rot="10800000" flipH="1">
              <a:off x="6388342" y="3549840"/>
              <a:ext cx="2766000" cy="1600200"/>
            </a:xfrm>
            <a:prstGeom prst="straightConnector1">
              <a:avLst/>
            </a:prstGeom>
            <a:noFill/>
            <a:ln w="25400" cap="flat" cmpd="sng">
              <a:solidFill>
                <a:srgbClr val="004C4C"/>
              </a:solidFill>
              <a:prstDash val="solid"/>
              <a:miter lim="800000"/>
              <a:headEnd type="none" w="sm" len="sm"/>
              <a:tailEnd type="none" w="sm" len="sm"/>
            </a:ln>
          </p:spPr>
        </p:cxnSp>
      </p:grpSp>
      <p:sp>
        <p:nvSpPr>
          <p:cNvPr id="51" name="Google Shape;51;p5"/>
          <p:cNvSpPr txBox="1">
            <a:spLocks noGrp="1"/>
          </p:cNvSpPr>
          <p:nvPr>
            <p:ph type="title"/>
          </p:nvPr>
        </p:nvSpPr>
        <p:spPr>
          <a:xfrm>
            <a:off x="1625177" y="2209801"/>
            <a:ext cx="8938500" cy="2764200"/>
          </a:xfrm>
          <a:prstGeom prst="rect">
            <a:avLst/>
          </a:prstGeom>
          <a:noFill/>
          <a:ln>
            <a:noFill/>
          </a:ln>
        </p:spPr>
        <p:txBody>
          <a:bodyPr spcFirstLastPara="1" wrap="square" lIns="121875" tIns="60925" rIns="121875" bIns="60925" anchor="b" anchorCtr="0">
            <a:noAutofit/>
          </a:bodyPr>
          <a:lstStyle>
            <a:lvl1pPr lvl="0" algn="l" rtl="0">
              <a:lnSpc>
                <a:spcPct val="90000"/>
              </a:lnSpc>
              <a:spcBef>
                <a:spcPts val="0"/>
              </a:spcBef>
              <a:spcAft>
                <a:spcPts val="0"/>
              </a:spcAft>
              <a:buClr>
                <a:schemeClr val="lt1"/>
              </a:buClr>
              <a:buSzPts val="5400"/>
              <a:buFont typeface="Calibri"/>
              <a:buNone/>
              <a:defRPr sz="5400" b="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5"/>
          <p:cNvSpPr txBox="1">
            <a:spLocks noGrp="1"/>
          </p:cNvSpPr>
          <p:nvPr>
            <p:ph type="body" idx="1"/>
          </p:nvPr>
        </p:nvSpPr>
        <p:spPr>
          <a:xfrm>
            <a:off x="1625176" y="4951266"/>
            <a:ext cx="7069500" cy="1221000"/>
          </a:xfrm>
          <a:prstGeom prst="rect">
            <a:avLst/>
          </a:prstGeom>
          <a:noFill/>
          <a:ln>
            <a:noFill/>
          </a:ln>
        </p:spPr>
        <p:txBody>
          <a:bodyPr spcFirstLastPara="1" wrap="square" lIns="121875" tIns="60925" rIns="121875" bIns="60925" anchor="t" anchorCtr="0">
            <a:noAutofit/>
          </a:bodyPr>
          <a:lstStyle>
            <a:lvl1pPr marL="457200" lvl="0" indent="-228600" algn="l" rtl="0">
              <a:lnSpc>
                <a:spcPct val="90000"/>
              </a:lnSpc>
              <a:spcBef>
                <a:spcPts val="0"/>
              </a:spcBef>
              <a:spcAft>
                <a:spcPts val="0"/>
              </a:spcAft>
              <a:buSzPts val="2800"/>
              <a:buNone/>
              <a:defRPr sz="2800" cap="none">
                <a:solidFill>
                  <a:schemeClr val="accent1"/>
                </a:solidFill>
              </a:defRPr>
            </a:lvl1pPr>
            <a:lvl2pPr marL="914400" lvl="1" indent="-228600" algn="l" rtl="0">
              <a:lnSpc>
                <a:spcPct val="90000"/>
              </a:lnSpc>
              <a:spcBef>
                <a:spcPts val="800"/>
              </a:spcBef>
              <a:spcAft>
                <a:spcPts val="0"/>
              </a:spcAft>
              <a:buSzPts val="1920"/>
              <a:buNone/>
              <a:defRPr sz="2400">
                <a:solidFill>
                  <a:schemeClr val="lt1"/>
                </a:solidFill>
              </a:defRPr>
            </a:lvl2pPr>
            <a:lvl3pPr marL="1371600" lvl="2" indent="-228600" algn="l" rtl="0">
              <a:lnSpc>
                <a:spcPct val="90000"/>
              </a:lnSpc>
              <a:spcBef>
                <a:spcPts val="800"/>
              </a:spcBef>
              <a:spcAft>
                <a:spcPts val="0"/>
              </a:spcAft>
              <a:buSzPts val="1680"/>
              <a:buNone/>
              <a:defRPr sz="2100">
                <a:solidFill>
                  <a:schemeClr val="lt1"/>
                </a:solidFill>
              </a:defRPr>
            </a:lvl3pPr>
            <a:lvl4pPr marL="1828800" lvl="3" indent="-228600" algn="l" rtl="0">
              <a:lnSpc>
                <a:spcPct val="90000"/>
              </a:lnSpc>
              <a:spcBef>
                <a:spcPts val="800"/>
              </a:spcBef>
              <a:spcAft>
                <a:spcPts val="0"/>
              </a:spcAft>
              <a:buSzPts val="1520"/>
              <a:buNone/>
              <a:defRPr sz="1900">
                <a:solidFill>
                  <a:schemeClr val="lt1"/>
                </a:solidFill>
              </a:defRPr>
            </a:lvl4pPr>
            <a:lvl5pPr marL="2286000" lvl="4" indent="-228600" algn="l" rtl="0">
              <a:lnSpc>
                <a:spcPct val="90000"/>
              </a:lnSpc>
              <a:spcBef>
                <a:spcPts val="800"/>
              </a:spcBef>
              <a:spcAft>
                <a:spcPts val="0"/>
              </a:spcAft>
              <a:buSzPts val="1520"/>
              <a:buNone/>
              <a:defRPr sz="1900">
                <a:solidFill>
                  <a:schemeClr val="lt1"/>
                </a:solidFill>
              </a:defRPr>
            </a:lvl5pPr>
            <a:lvl6pPr marL="2743200" lvl="5" indent="-228600" algn="l" rtl="0">
              <a:lnSpc>
                <a:spcPct val="90000"/>
              </a:lnSpc>
              <a:spcBef>
                <a:spcPts val="800"/>
              </a:spcBef>
              <a:spcAft>
                <a:spcPts val="0"/>
              </a:spcAft>
              <a:buSzPts val="1520"/>
              <a:buNone/>
              <a:defRPr sz="1900">
                <a:solidFill>
                  <a:schemeClr val="lt1"/>
                </a:solidFill>
              </a:defRPr>
            </a:lvl6pPr>
            <a:lvl7pPr marL="3200400" lvl="6" indent="-228600" algn="l" rtl="0">
              <a:lnSpc>
                <a:spcPct val="90000"/>
              </a:lnSpc>
              <a:spcBef>
                <a:spcPts val="800"/>
              </a:spcBef>
              <a:spcAft>
                <a:spcPts val="0"/>
              </a:spcAft>
              <a:buSzPts val="1520"/>
              <a:buNone/>
              <a:defRPr sz="1900">
                <a:solidFill>
                  <a:schemeClr val="lt1"/>
                </a:solidFill>
              </a:defRPr>
            </a:lvl7pPr>
            <a:lvl8pPr marL="3657600" lvl="7" indent="-228600" algn="l" rtl="0">
              <a:lnSpc>
                <a:spcPct val="90000"/>
              </a:lnSpc>
              <a:spcBef>
                <a:spcPts val="800"/>
              </a:spcBef>
              <a:spcAft>
                <a:spcPts val="0"/>
              </a:spcAft>
              <a:buSzPts val="1520"/>
              <a:buNone/>
              <a:defRPr sz="1900">
                <a:solidFill>
                  <a:schemeClr val="lt1"/>
                </a:solidFill>
              </a:defRPr>
            </a:lvl8pPr>
            <a:lvl9pPr marL="4114800" lvl="8" indent="-228600" algn="l" rtl="0">
              <a:lnSpc>
                <a:spcPct val="90000"/>
              </a:lnSpc>
              <a:spcBef>
                <a:spcPts val="800"/>
              </a:spcBef>
              <a:spcAft>
                <a:spcPts val="0"/>
              </a:spcAft>
              <a:buSzPts val="1520"/>
              <a:buNone/>
              <a:defRPr sz="1900">
                <a:solidFill>
                  <a:schemeClr val="lt1"/>
                </a:solidFill>
              </a:defRPr>
            </a:lvl9pPr>
          </a:lstStyle>
          <a:p>
            <a:endParaRPr/>
          </a:p>
        </p:txBody>
      </p:sp>
      <p:sp>
        <p:nvSpPr>
          <p:cNvPr id="53" name="Google Shape;53;p5"/>
          <p:cNvSpPr txBox="1">
            <a:spLocks noGrp="1"/>
          </p:cNvSpPr>
          <p:nvPr>
            <p:ph type="dt" idx="10"/>
          </p:nvPr>
        </p:nvSpPr>
        <p:spPr>
          <a:xfrm>
            <a:off x="1218882" y="6356352"/>
            <a:ext cx="2234700" cy="365100"/>
          </a:xfrm>
          <a:prstGeom prst="rect">
            <a:avLst/>
          </a:prstGeom>
          <a:noFill/>
          <a:ln>
            <a:noFill/>
          </a:ln>
        </p:spPr>
        <p:txBody>
          <a:bodyPr spcFirstLastPara="1" wrap="square" lIns="121875" tIns="60925" rIns="121875" bIns="6092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5"/>
          <p:cNvSpPr txBox="1">
            <a:spLocks noGrp="1"/>
          </p:cNvSpPr>
          <p:nvPr>
            <p:ph type="ftr" idx="11"/>
          </p:nvPr>
        </p:nvSpPr>
        <p:spPr>
          <a:xfrm>
            <a:off x="3453501" y="6356352"/>
            <a:ext cx="5281800" cy="365100"/>
          </a:xfrm>
          <a:prstGeom prst="rect">
            <a:avLst/>
          </a:prstGeom>
          <a:noFill/>
          <a:ln>
            <a:noFill/>
          </a:ln>
        </p:spPr>
        <p:txBody>
          <a:bodyPr spcFirstLastPara="1" wrap="square" lIns="121875" tIns="60925" rIns="121875" bIns="6092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5"/>
          <p:cNvSpPr txBox="1">
            <a:spLocks noGrp="1"/>
          </p:cNvSpPr>
          <p:nvPr>
            <p:ph type="sldNum" idx="12"/>
          </p:nvPr>
        </p:nvSpPr>
        <p:spPr>
          <a:xfrm>
            <a:off x="10563649" y="6356352"/>
            <a:ext cx="1015800" cy="365100"/>
          </a:xfrm>
          <a:prstGeom prst="rect">
            <a:avLst/>
          </a:prstGeom>
          <a:noFill/>
          <a:ln>
            <a:noFill/>
          </a:ln>
        </p:spPr>
        <p:txBody>
          <a:bodyPr spcFirstLastPara="1" wrap="square" lIns="121875" tIns="60925" rIns="121875" bIns="6092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1218883" y="274637"/>
            <a:ext cx="10360500" cy="1224000"/>
          </a:xfrm>
          <a:prstGeom prst="rect">
            <a:avLst/>
          </a:prstGeom>
          <a:noFill/>
          <a:ln>
            <a:noFill/>
          </a:ln>
        </p:spPr>
        <p:txBody>
          <a:bodyPr spcFirstLastPara="1" wrap="square" lIns="121875" tIns="60925" rIns="121875" bIns="60925" anchor="b" anchorCtr="0">
            <a:noAutofit/>
          </a:bodyPr>
          <a:lstStyle>
            <a:lvl1pPr lvl="0" algn="l" rtl="0">
              <a:lnSpc>
                <a:spcPct val="90000"/>
              </a:lnSpc>
              <a:spcBef>
                <a:spcPts val="0"/>
              </a:spcBef>
              <a:spcAft>
                <a:spcPts val="0"/>
              </a:spcAft>
              <a:buClr>
                <a:schemeClr val="lt1"/>
              </a:buClr>
              <a:buSzPts val="36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6"/>
          <p:cNvSpPr txBox="1">
            <a:spLocks noGrp="1"/>
          </p:cNvSpPr>
          <p:nvPr>
            <p:ph type="body" idx="1"/>
          </p:nvPr>
        </p:nvSpPr>
        <p:spPr>
          <a:xfrm>
            <a:off x="1218883" y="1701800"/>
            <a:ext cx="5082600" cy="914400"/>
          </a:xfrm>
          <a:prstGeom prst="rect">
            <a:avLst/>
          </a:prstGeom>
          <a:noFill/>
          <a:ln>
            <a:noFill/>
          </a:ln>
        </p:spPr>
        <p:txBody>
          <a:bodyPr spcFirstLastPara="1" wrap="square" lIns="121875" tIns="60925" rIns="121875" bIns="60925" anchor="b" anchorCtr="0">
            <a:noAutofit/>
          </a:bodyPr>
          <a:lstStyle>
            <a:lvl1pPr marL="457200" lvl="0" indent="-228600" algn="l" rtl="0">
              <a:lnSpc>
                <a:spcPct val="90000"/>
              </a:lnSpc>
              <a:spcBef>
                <a:spcPts val="0"/>
              </a:spcBef>
              <a:spcAft>
                <a:spcPts val="0"/>
              </a:spcAft>
              <a:buSzPts val="2800"/>
              <a:buNone/>
              <a:defRPr sz="2800" b="0" cap="none">
                <a:solidFill>
                  <a:schemeClr val="accent1"/>
                </a:solidFill>
              </a:defRPr>
            </a:lvl1pPr>
            <a:lvl2pPr marL="914400" lvl="1" indent="-228600" algn="l" rtl="0">
              <a:lnSpc>
                <a:spcPct val="90000"/>
              </a:lnSpc>
              <a:spcBef>
                <a:spcPts val="800"/>
              </a:spcBef>
              <a:spcAft>
                <a:spcPts val="0"/>
              </a:spcAft>
              <a:buSzPts val="2160"/>
              <a:buNone/>
              <a:defRPr sz="2700" b="1"/>
            </a:lvl2pPr>
            <a:lvl3pPr marL="1371600" lvl="2" indent="-228600" algn="l" rtl="0">
              <a:lnSpc>
                <a:spcPct val="90000"/>
              </a:lnSpc>
              <a:spcBef>
                <a:spcPts val="800"/>
              </a:spcBef>
              <a:spcAft>
                <a:spcPts val="0"/>
              </a:spcAft>
              <a:buSzPts val="1920"/>
              <a:buNone/>
              <a:defRPr sz="2400" b="1"/>
            </a:lvl3pPr>
            <a:lvl4pPr marL="1828800" lvl="3" indent="-228600" algn="l" rtl="0">
              <a:lnSpc>
                <a:spcPct val="90000"/>
              </a:lnSpc>
              <a:spcBef>
                <a:spcPts val="800"/>
              </a:spcBef>
              <a:spcAft>
                <a:spcPts val="0"/>
              </a:spcAft>
              <a:buSzPts val="1680"/>
              <a:buNone/>
              <a:defRPr sz="2100" b="1"/>
            </a:lvl4pPr>
            <a:lvl5pPr marL="2286000" lvl="4" indent="-228600" algn="l" rtl="0">
              <a:lnSpc>
                <a:spcPct val="90000"/>
              </a:lnSpc>
              <a:spcBef>
                <a:spcPts val="800"/>
              </a:spcBef>
              <a:spcAft>
                <a:spcPts val="0"/>
              </a:spcAft>
              <a:buSzPts val="1680"/>
              <a:buNone/>
              <a:defRPr sz="2100" b="1"/>
            </a:lvl5pPr>
            <a:lvl6pPr marL="2743200" lvl="5" indent="-228600" algn="l" rtl="0">
              <a:lnSpc>
                <a:spcPct val="90000"/>
              </a:lnSpc>
              <a:spcBef>
                <a:spcPts val="800"/>
              </a:spcBef>
              <a:spcAft>
                <a:spcPts val="0"/>
              </a:spcAft>
              <a:buSzPts val="1680"/>
              <a:buNone/>
              <a:defRPr sz="2100" b="1"/>
            </a:lvl6pPr>
            <a:lvl7pPr marL="3200400" lvl="6" indent="-228600" algn="l" rtl="0">
              <a:lnSpc>
                <a:spcPct val="90000"/>
              </a:lnSpc>
              <a:spcBef>
                <a:spcPts val="800"/>
              </a:spcBef>
              <a:spcAft>
                <a:spcPts val="0"/>
              </a:spcAft>
              <a:buSzPts val="1680"/>
              <a:buNone/>
              <a:defRPr sz="2100" b="1"/>
            </a:lvl7pPr>
            <a:lvl8pPr marL="3657600" lvl="7" indent="-228600" algn="l" rtl="0">
              <a:lnSpc>
                <a:spcPct val="90000"/>
              </a:lnSpc>
              <a:spcBef>
                <a:spcPts val="800"/>
              </a:spcBef>
              <a:spcAft>
                <a:spcPts val="0"/>
              </a:spcAft>
              <a:buSzPts val="1680"/>
              <a:buNone/>
              <a:defRPr sz="2100" b="1"/>
            </a:lvl8pPr>
            <a:lvl9pPr marL="4114800" lvl="8" indent="-228600" algn="l" rtl="0">
              <a:lnSpc>
                <a:spcPct val="90000"/>
              </a:lnSpc>
              <a:spcBef>
                <a:spcPts val="800"/>
              </a:spcBef>
              <a:spcAft>
                <a:spcPts val="0"/>
              </a:spcAft>
              <a:buSzPts val="1680"/>
              <a:buNone/>
              <a:defRPr sz="2100" b="1"/>
            </a:lvl9pPr>
          </a:lstStyle>
          <a:p>
            <a:endParaRPr/>
          </a:p>
        </p:txBody>
      </p:sp>
      <p:sp>
        <p:nvSpPr>
          <p:cNvPr id="59" name="Google Shape;59;p6"/>
          <p:cNvSpPr txBox="1">
            <a:spLocks noGrp="1"/>
          </p:cNvSpPr>
          <p:nvPr>
            <p:ph type="body" idx="2"/>
          </p:nvPr>
        </p:nvSpPr>
        <p:spPr>
          <a:xfrm>
            <a:off x="1218883" y="2717800"/>
            <a:ext cx="5078700" cy="3454500"/>
          </a:xfrm>
          <a:prstGeom prst="rect">
            <a:avLst/>
          </a:prstGeom>
          <a:noFill/>
          <a:ln>
            <a:noFill/>
          </a:ln>
        </p:spPr>
        <p:txBody>
          <a:bodyPr spcFirstLastPara="1" wrap="square" lIns="121875" tIns="60925" rIns="121875" bIns="60925" anchor="t" anchorCtr="0">
            <a:noAutofit/>
          </a:bodyPr>
          <a:lstStyle>
            <a:lvl1pPr marL="457200" lvl="0" indent="-406400" algn="l" rtl="0">
              <a:lnSpc>
                <a:spcPct val="90000"/>
              </a:lnSpc>
              <a:spcBef>
                <a:spcPts val="1600"/>
              </a:spcBef>
              <a:spcAft>
                <a:spcPts val="0"/>
              </a:spcAft>
              <a:buSzPts val="2800"/>
              <a:buChar char="•"/>
              <a:defRPr sz="2800"/>
            </a:lvl1pPr>
            <a:lvl2pPr marL="914400" lvl="1" indent="-350519" algn="l" rtl="0">
              <a:lnSpc>
                <a:spcPct val="90000"/>
              </a:lnSpc>
              <a:spcBef>
                <a:spcPts val="800"/>
              </a:spcBef>
              <a:spcAft>
                <a:spcPts val="0"/>
              </a:spcAft>
              <a:buSzPts val="1920"/>
              <a:buChar char="•"/>
              <a:defRPr sz="2400"/>
            </a:lvl2pPr>
            <a:lvl3pPr marL="1371600" lvl="2" indent="-330200" algn="l" rtl="0">
              <a:lnSpc>
                <a:spcPct val="90000"/>
              </a:lnSpc>
              <a:spcBef>
                <a:spcPts val="800"/>
              </a:spcBef>
              <a:spcAft>
                <a:spcPts val="0"/>
              </a:spcAft>
              <a:buSzPts val="1600"/>
              <a:buChar char="•"/>
              <a:defRPr sz="2000"/>
            </a:lvl3pPr>
            <a:lvl4pPr marL="1828800" lvl="3" indent="-330200" algn="l" rtl="0">
              <a:lnSpc>
                <a:spcPct val="90000"/>
              </a:lnSpc>
              <a:spcBef>
                <a:spcPts val="800"/>
              </a:spcBef>
              <a:spcAft>
                <a:spcPts val="0"/>
              </a:spcAft>
              <a:buSzPts val="1600"/>
              <a:buChar char="•"/>
              <a:defRPr sz="2000"/>
            </a:lvl4pPr>
            <a:lvl5pPr marL="2286000" lvl="4" indent="-330200" algn="l" rtl="0">
              <a:lnSpc>
                <a:spcPct val="90000"/>
              </a:lnSpc>
              <a:spcBef>
                <a:spcPts val="800"/>
              </a:spcBef>
              <a:spcAft>
                <a:spcPts val="0"/>
              </a:spcAft>
              <a:buSzPts val="1600"/>
              <a:buChar char="•"/>
              <a:defRPr sz="2000"/>
            </a:lvl5pPr>
            <a:lvl6pPr marL="2743200" lvl="5" indent="-330200" algn="l" rtl="0">
              <a:lnSpc>
                <a:spcPct val="90000"/>
              </a:lnSpc>
              <a:spcBef>
                <a:spcPts val="800"/>
              </a:spcBef>
              <a:spcAft>
                <a:spcPts val="0"/>
              </a:spcAft>
              <a:buSzPts val="1600"/>
              <a:buChar char="•"/>
              <a:defRPr sz="2000"/>
            </a:lvl6pPr>
            <a:lvl7pPr marL="3200400" lvl="6" indent="-330200" algn="l" rtl="0">
              <a:lnSpc>
                <a:spcPct val="90000"/>
              </a:lnSpc>
              <a:spcBef>
                <a:spcPts val="800"/>
              </a:spcBef>
              <a:spcAft>
                <a:spcPts val="0"/>
              </a:spcAft>
              <a:buSzPts val="1600"/>
              <a:buChar char="•"/>
              <a:defRPr sz="2000"/>
            </a:lvl7pPr>
            <a:lvl8pPr marL="3657600" lvl="7" indent="-330200" algn="l" rtl="0">
              <a:lnSpc>
                <a:spcPct val="90000"/>
              </a:lnSpc>
              <a:spcBef>
                <a:spcPts val="800"/>
              </a:spcBef>
              <a:spcAft>
                <a:spcPts val="0"/>
              </a:spcAft>
              <a:buSzPts val="1600"/>
              <a:buChar char="•"/>
              <a:defRPr sz="2000"/>
            </a:lvl8pPr>
            <a:lvl9pPr marL="4114800" lvl="8" indent="-330200" algn="l" rtl="0">
              <a:lnSpc>
                <a:spcPct val="90000"/>
              </a:lnSpc>
              <a:spcBef>
                <a:spcPts val="800"/>
              </a:spcBef>
              <a:spcAft>
                <a:spcPts val="0"/>
              </a:spcAft>
              <a:buSzPts val="1600"/>
              <a:buChar char="•"/>
              <a:defRPr sz="2000"/>
            </a:lvl9pPr>
          </a:lstStyle>
          <a:p>
            <a:endParaRPr/>
          </a:p>
        </p:txBody>
      </p:sp>
      <p:sp>
        <p:nvSpPr>
          <p:cNvPr id="60" name="Google Shape;60;p6"/>
          <p:cNvSpPr txBox="1">
            <a:spLocks noGrp="1"/>
          </p:cNvSpPr>
          <p:nvPr>
            <p:ph type="body" idx="3"/>
          </p:nvPr>
        </p:nvSpPr>
        <p:spPr>
          <a:xfrm>
            <a:off x="6496644" y="1701800"/>
            <a:ext cx="5082600" cy="914400"/>
          </a:xfrm>
          <a:prstGeom prst="rect">
            <a:avLst/>
          </a:prstGeom>
          <a:noFill/>
          <a:ln>
            <a:noFill/>
          </a:ln>
        </p:spPr>
        <p:txBody>
          <a:bodyPr spcFirstLastPara="1" wrap="square" lIns="121875" tIns="60925" rIns="121875" bIns="60925" anchor="b" anchorCtr="0">
            <a:noAutofit/>
          </a:bodyPr>
          <a:lstStyle>
            <a:lvl1pPr marL="457200" lvl="0" indent="-228600" algn="l" rtl="0">
              <a:lnSpc>
                <a:spcPct val="90000"/>
              </a:lnSpc>
              <a:spcBef>
                <a:spcPts val="0"/>
              </a:spcBef>
              <a:spcAft>
                <a:spcPts val="0"/>
              </a:spcAft>
              <a:buSzPts val="2800"/>
              <a:buNone/>
              <a:defRPr sz="2800" b="0" cap="none">
                <a:solidFill>
                  <a:schemeClr val="accent1"/>
                </a:solidFill>
              </a:defRPr>
            </a:lvl1pPr>
            <a:lvl2pPr marL="914400" lvl="1" indent="-228600" algn="l" rtl="0">
              <a:lnSpc>
                <a:spcPct val="90000"/>
              </a:lnSpc>
              <a:spcBef>
                <a:spcPts val="800"/>
              </a:spcBef>
              <a:spcAft>
                <a:spcPts val="0"/>
              </a:spcAft>
              <a:buSzPts val="2160"/>
              <a:buNone/>
              <a:defRPr sz="2700" b="1"/>
            </a:lvl2pPr>
            <a:lvl3pPr marL="1371600" lvl="2" indent="-228600" algn="l" rtl="0">
              <a:lnSpc>
                <a:spcPct val="90000"/>
              </a:lnSpc>
              <a:spcBef>
                <a:spcPts val="800"/>
              </a:spcBef>
              <a:spcAft>
                <a:spcPts val="0"/>
              </a:spcAft>
              <a:buSzPts val="1920"/>
              <a:buNone/>
              <a:defRPr sz="2400" b="1"/>
            </a:lvl3pPr>
            <a:lvl4pPr marL="1828800" lvl="3" indent="-228600" algn="l" rtl="0">
              <a:lnSpc>
                <a:spcPct val="90000"/>
              </a:lnSpc>
              <a:spcBef>
                <a:spcPts val="800"/>
              </a:spcBef>
              <a:spcAft>
                <a:spcPts val="0"/>
              </a:spcAft>
              <a:buSzPts val="1680"/>
              <a:buNone/>
              <a:defRPr sz="2100" b="1"/>
            </a:lvl4pPr>
            <a:lvl5pPr marL="2286000" lvl="4" indent="-228600" algn="l" rtl="0">
              <a:lnSpc>
                <a:spcPct val="90000"/>
              </a:lnSpc>
              <a:spcBef>
                <a:spcPts val="800"/>
              </a:spcBef>
              <a:spcAft>
                <a:spcPts val="0"/>
              </a:spcAft>
              <a:buSzPts val="1680"/>
              <a:buNone/>
              <a:defRPr sz="2100" b="1"/>
            </a:lvl5pPr>
            <a:lvl6pPr marL="2743200" lvl="5" indent="-228600" algn="l" rtl="0">
              <a:lnSpc>
                <a:spcPct val="90000"/>
              </a:lnSpc>
              <a:spcBef>
                <a:spcPts val="800"/>
              </a:spcBef>
              <a:spcAft>
                <a:spcPts val="0"/>
              </a:spcAft>
              <a:buSzPts val="1680"/>
              <a:buNone/>
              <a:defRPr sz="2100" b="1"/>
            </a:lvl6pPr>
            <a:lvl7pPr marL="3200400" lvl="6" indent="-228600" algn="l" rtl="0">
              <a:lnSpc>
                <a:spcPct val="90000"/>
              </a:lnSpc>
              <a:spcBef>
                <a:spcPts val="800"/>
              </a:spcBef>
              <a:spcAft>
                <a:spcPts val="0"/>
              </a:spcAft>
              <a:buSzPts val="1680"/>
              <a:buNone/>
              <a:defRPr sz="2100" b="1"/>
            </a:lvl7pPr>
            <a:lvl8pPr marL="3657600" lvl="7" indent="-228600" algn="l" rtl="0">
              <a:lnSpc>
                <a:spcPct val="90000"/>
              </a:lnSpc>
              <a:spcBef>
                <a:spcPts val="800"/>
              </a:spcBef>
              <a:spcAft>
                <a:spcPts val="0"/>
              </a:spcAft>
              <a:buSzPts val="1680"/>
              <a:buNone/>
              <a:defRPr sz="2100" b="1"/>
            </a:lvl8pPr>
            <a:lvl9pPr marL="4114800" lvl="8" indent="-228600" algn="l" rtl="0">
              <a:lnSpc>
                <a:spcPct val="90000"/>
              </a:lnSpc>
              <a:spcBef>
                <a:spcPts val="800"/>
              </a:spcBef>
              <a:spcAft>
                <a:spcPts val="0"/>
              </a:spcAft>
              <a:buSzPts val="1680"/>
              <a:buNone/>
              <a:defRPr sz="2100" b="1"/>
            </a:lvl9pPr>
          </a:lstStyle>
          <a:p>
            <a:endParaRPr/>
          </a:p>
        </p:txBody>
      </p:sp>
      <p:sp>
        <p:nvSpPr>
          <p:cNvPr id="61" name="Google Shape;61;p6"/>
          <p:cNvSpPr txBox="1">
            <a:spLocks noGrp="1"/>
          </p:cNvSpPr>
          <p:nvPr>
            <p:ph type="body" idx="4"/>
          </p:nvPr>
        </p:nvSpPr>
        <p:spPr>
          <a:xfrm>
            <a:off x="6500707" y="2717800"/>
            <a:ext cx="5078700" cy="3454500"/>
          </a:xfrm>
          <a:prstGeom prst="rect">
            <a:avLst/>
          </a:prstGeom>
          <a:noFill/>
          <a:ln>
            <a:noFill/>
          </a:ln>
        </p:spPr>
        <p:txBody>
          <a:bodyPr spcFirstLastPara="1" wrap="square" lIns="121875" tIns="60925" rIns="121875" bIns="60925" anchor="t" anchorCtr="0">
            <a:noAutofit/>
          </a:bodyPr>
          <a:lstStyle>
            <a:lvl1pPr marL="457200" lvl="0" indent="-406400" algn="l" rtl="0">
              <a:lnSpc>
                <a:spcPct val="90000"/>
              </a:lnSpc>
              <a:spcBef>
                <a:spcPts val="1600"/>
              </a:spcBef>
              <a:spcAft>
                <a:spcPts val="0"/>
              </a:spcAft>
              <a:buSzPts val="2800"/>
              <a:buChar char="•"/>
              <a:defRPr sz="2800"/>
            </a:lvl1pPr>
            <a:lvl2pPr marL="914400" lvl="1" indent="-350519" algn="l" rtl="0">
              <a:lnSpc>
                <a:spcPct val="90000"/>
              </a:lnSpc>
              <a:spcBef>
                <a:spcPts val="800"/>
              </a:spcBef>
              <a:spcAft>
                <a:spcPts val="0"/>
              </a:spcAft>
              <a:buSzPts val="1920"/>
              <a:buChar char="•"/>
              <a:defRPr sz="2400"/>
            </a:lvl2pPr>
            <a:lvl3pPr marL="1371600" lvl="2" indent="-330200" algn="l" rtl="0">
              <a:lnSpc>
                <a:spcPct val="90000"/>
              </a:lnSpc>
              <a:spcBef>
                <a:spcPts val="800"/>
              </a:spcBef>
              <a:spcAft>
                <a:spcPts val="0"/>
              </a:spcAft>
              <a:buSzPts val="1600"/>
              <a:buChar char="•"/>
              <a:defRPr sz="2000"/>
            </a:lvl3pPr>
            <a:lvl4pPr marL="1828800" lvl="3" indent="-330200" algn="l" rtl="0">
              <a:lnSpc>
                <a:spcPct val="90000"/>
              </a:lnSpc>
              <a:spcBef>
                <a:spcPts val="800"/>
              </a:spcBef>
              <a:spcAft>
                <a:spcPts val="0"/>
              </a:spcAft>
              <a:buSzPts val="1600"/>
              <a:buChar char="•"/>
              <a:defRPr sz="2000"/>
            </a:lvl4pPr>
            <a:lvl5pPr marL="2286000" lvl="4" indent="-330200" algn="l" rtl="0">
              <a:lnSpc>
                <a:spcPct val="90000"/>
              </a:lnSpc>
              <a:spcBef>
                <a:spcPts val="800"/>
              </a:spcBef>
              <a:spcAft>
                <a:spcPts val="0"/>
              </a:spcAft>
              <a:buSzPts val="1600"/>
              <a:buChar char="•"/>
              <a:defRPr sz="2000"/>
            </a:lvl5pPr>
            <a:lvl6pPr marL="2743200" lvl="5" indent="-330200" algn="l" rtl="0">
              <a:lnSpc>
                <a:spcPct val="90000"/>
              </a:lnSpc>
              <a:spcBef>
                <a:spcPts val="800"/>
              </a:spcBef>
              <a:spcAft>
                <a:spcPts val="0"/>
              </a:spcAft>
              <a:buSzPts val="1600"/>
              <a:buChar char="•"/>
              <a:defRPr sz="2000"/>
            </a:lvl6pPr>
            <a:lvl7pPr marL="3200400" lvl="6" indent="-330200" algn="l" rtl="0">
              <a:lnSpc>
                <a:spcPct val="90000"/>
              </a:lnSpc>
              <a:spcBef>
                <a:spcPts val="800"/>
              </a:spcBef>
              <a:spcAft>
                <a:spcPts val="0"/>
              </a:spcAft>
              <a:buSzPts val="1600"/>
              <a:buChar char="•"/>
              <a:defRPr sz="2000"/>
            </a:lvl7pPr>
            <a:lvl8pPr marL="3657600" lvl="7" indent="-330200" algn="l" rtl="0">
              <a:lnSpc>
                <a:spcPct val="90000"/>
              </a:lnSpc>
              <a:spcBef>
                <a:spcPts val="800"/>
              </a:spcBef>
              <a:spcAft>
                <a:spcPts val="0"/>
              </a:spcAft>
              <a:buSzPts val="1600"/>
              <a:buChar char="•"/>
              <a:defRPr sz="2000"/>
            </a:lvl8pPr>
            <a:lvl9pPr marL="4114800" lvl="8" indent="-330200" algn="l" rtl="0">
              <a:lnSpc>
                <a:spcPct val="90000"/>
              </a:lnSpc>
              <a:spcBef>
                <a:spcPts val="800"/>
              </a:spcBef>
              <a:spcAft>
                <a:spcPts val="0"/>
              </a:spcAft>
              <a:buSzPts val="1600"/>
              <a:buChar char="•"/>
              <a:defRPr sz="2000"/>
            </a:lvl9pPr>
          </a:lstStyle>
          <a:p>
            <a:endParaRPr/>
          </a:p>
        </p:txBody>
      </p:sp>
      <p:sp>
        <p:nvSpPr>
          <p:cNvPr id="62" name="Google Shape;62;p6"/>
          <p:cNvSpPr txBox="1">
            <a:spLocks noGrp="1"/>
          </p:cNvSpPr>
          <p:nvPr>
            <p:ph type="dt" idx="10"/>
          </p:nvPr>
        </p:nvSpPr>
        <p:spPr>
          <a:xfrm>
            <a:off x="1218882" y="6356352"/>
            <a:ext cx="2234700" cy="365100"/>
          </a:xfrm>
          <a:prstGeom prst="rect">
            <a:avLst/>
          </a:prstGeom>
          <a:noFill/>
          <a:ln>
            <a:noFill/>
          </a:ln>
        </p:spPr>
        <p:txBody>
          <a:bodyPr spcFirstLastPara="1" wrap="square" lIns="121875" tIns="60925" rIns="121875" bIns="6092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6"/>
          <p:cNvSpPr txBox="1">
            <a:spLocks noGrp="1"/>
          </p:cNvSpPr>
          <p:nvPr>
            <p:ph type="ftr" idx="11"/>
          </p:nvPr>
        </p:nvSpPr>
        <p:spPr>
          <a:xfrm>
            <a:off x="3453501" y="6356352"/>
            <a:ext cx="5281800" cy="365100"/>
          </a:xfrm>
          <a:prstGeom prst="rect">
            <a:avLst/>
          </a:prstGeom>
          <a:noFill/>
          <a:ln>
            <a:noFill/>
          </a:ln>
        </p:spPr>
        <p:txBody>
          <a:bodyPr spcFirstLastPara="1" wrap="square" lIns="121875" tIns="60925" rIns="121875" bIns="6092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6"/>
          <p:cNvSpPr txBox="1">
            <a:spLocks noGrp="1"/>
          </p:cNvSpPr>
          <p:nvPr>
            <p:ph type="sldNum" idx="12"/>
          </p:nvPr>
        </p:nvSpPr>
        <p:spPr>
          <a:xfrm>
            <a:off x="10563649" y="6356352"/>
            <a:ext cx="1015800" cy="365100"/>
          </a:xfrm>
          <a:prstGeom prst="rect">
            <a:avLst/>
          </a:prstGeom>
          <a:noFill/>
          <a:ln>
            <a:noFill/>
          </a:ln>
        </p:spPr>
        <p:txBody>
          <a:bodyPr spcFirstLastPara="1" wrap="square" lIns="121875" tIns="60925" rIns="121875" bIns="6092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7"/>
          <p:cNvSpPr txBox="1">
            <a:spLocks noGrp="1"/>
          </p:cNvSpPr>
          <p:nvPr>
            <p:ph type="title"/>
          </p:nvPr>
        </p:nvSpPr>
        <p:spPr>
          <a:xfrm>
            <a:off x="1218883" y="274637"/>
            <a:ext cx="10360500" cy="1224000"/>
          </a:xfrm>
          <a:prstGeom prst="rect">
            <a:avLst/>
          </a:prstGeom>
          <a:noFill/>
          <a:ln>
            <a:noFill/>
          </a:ln>
        </p:spPr>
        <p:txBody>
          <a:bodyPr spcFirstLastPara="1" wrap="square" lIns="121875" tIns="60925" rIns="121875" bIns="60925" anchor="b"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 name="Google Shape;67;p7"/>
          <p:cNvSpPr txBox="1">
            <a:spLocks noGrp="1"/>
          </p:cNvSpPr>
          <p:nvPr>
            <p:ph type="dt" idx="10"/>
          </p:nvPr>
        </p:nvSpPr>
        <p:spPr>
          <a:xfrm>
            <a:off x="1218882" y="6356352"/>
            <a:ext cx="2234700" cy="365100"/>
          </a:xfrm>
          <a:prstGeom prst="rect">
            <a:avLst/>
          </a:prstGeom>
          <a:noFill/>
          <a:ln>
            <a:noFill/>
          </a:ln>
        </p:spPr>
        <p:txBody>
          <a:bodyPr spcFirstLastPara="1" wrap="square" lIns="121875" tIns="60925" rIns="121875" bIns="6092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3453501" y="6356352"/>
            <a:ext cx="5281800" cy="365100"/>
          </a:xfrm>
          <a:prstGeom prst="rect">
            <a:avLst/>
          </a:prstGeom>
          <a:noFill/>
          <a:ln>
            <a:noFill/>
          </a:ln>
        </p:spPr>
        <p:txBody>
          <a:bodyPr spcFirstLastPara="1" wrap="square" lIns="121875" tIns="60925" rIns="121875" bIns="6092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7"/>
          <p:cNvSpPr txBox="1">
            <a:spLocks noGrp="1"/>
          </p:cNvSpPr>
          <p:nvPr>
            <p:ph type="sldNum" idx="12"/>
          </p:nvPr>
        </p:nvSpPr>
        <p:spPr>
          <a:xfrm>
            <a:off x="10563649" y="6356352"/>
            <a:ext cx="1015800" cy="365100"/>
          </a:xfrm>
          <a:prstGeom prst="rect">
            <a:avLst/>
          </a:prstGeom>
          <a:noFill/>
          <a:ln>
            <a:noFill/>
          </a:ln>
        </p:spPr>
        <p:txBody>
          <a:bodyPr spcFirstLastPara="1" wrap="square" lIns="121875" tIns="60925" rIns="121875" bIns="6092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1218882" y="6356352"/>
            <a:ext cx="2234700" cy="365100"/>
          </a:xfrm>
          <a:prstGeom prst="rect">
            <a:avLst/>
          </a:prstGeom>
          <a:noFill/>
          <a:ln>
            <a:noFill/>
          </a:ln>
        </p:spPr>
        <p:txBody>
          <a:bodyPr spcFirstLastPara="1" wrap="square" lIns="121875" tIns="60925" rIns="121875" bIns="6092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3453501" y="6356352"/>
            <a:ext cx="5281800" cy="365100"/>
          </a:xfrm>
          <a:prstGeom prst="rect">
            <a:avLst/>
          </a:prstGeom>
          <a:noFill/>
          <a:ln>
            <a:noFill/>
          </a:ln>
        </p:spPr>
        <p:txBody>
          <a:bodyPr spcFirstLastPara="1" wrap="square" lIns="121875" tIns="60925" rIns="121875" bIns="6092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8"/>
          <p:cNvSpPr txBox="1">
            <a:spLocks noGrp="1"/>
          </p:cNvSpPr>
          <p:nvPr>
            <p:ph type="sldNum" idx="12"/>
          </p:nvPr>
        </p:nvSpPr>
        <p:spPr>
          <a:xfrm>
            <a:off x="10563649" y="6356352"/>
            <a:ext cx="1015800" cy="365100"/>
          </a:xfrm>
          <a:prstGeom prst="rect">
            <a:avLst/>
          </a:prstGeom>
          <a:noFill/>
          <a:ln>
            <a:noFill/>
          </a:ln>
        </p:spPr>
        <p:txBody>
          <a:bodyPr spcFirstLastPara="1" wrap="square" lIns="121875" tIns="60925" rIns="121875" bIns="6092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9"/>
          <p:cNvSpPr txBox="1">
            <a:spLocks noGrp="1"/>
          </p:cNvSpPr>
          <p:nvPr>
            <p:ph type="title"/>
          </p:nvPr>
        </p:nvSpPr>
        <p:spPr>
          <a:xfrm>
            <a:off x="1218882" y="1701800"/>
            <a:ext cx="4062900" cy="2438400"/>
          </a:xfrm>
          <a:prstGeom prst="rect">
            <a:avLst/>
          </a:prstGeom>
          <a:noFill/>
          <a:ln>
            <a:noFill/>
          </a:ln>
        </p:spPr>
        <p:txBody>
          <a:bodyPr spcFirstLastPara="1" wrap="square" lIns="121875" tIns="60925" rIns="121875" bIns="60925" anchor="b" anchorCtr="0">
            <a:noAutofit/>
          </a:bodyPr>
          <a:lstStyle>
            <a:lvl1pPr lvl="0" algn="l" rtl="0">
              <a:lnSpc>
                <a:spcPct val="90000"/>
              </a:lnSpc>
              <a:spcBef>
                <a:spcPts val="0"/>
              </a:spcBef>
              <a:spcAft>
                <a:spcPts val="0"/>
              </a:spcAft>
              <a:buClr>
                <a:schemeClr val="accent1"/>
              </a:buClr>
              <a:buSzPts val="2800"/>
              <a:buFont typeface="Calibri"/>
              <a:buNone/>
              <a:defRPr sz="2800" b="0" cap="none">
                <a:solidFill>
                  <a:schemeClr val="accen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9"/>
          <p:cNvSpPr txBox="1">
            <a:spLocks noGrp="1"/>
          </p:cNvSpPr>
          <p:nvPr>
            <p:ph type="body" idx="1"/>
          </p:nvPr>
        </p:nvSpPr>
        <p:spPr>
          <a:xfrm>
            <a:off x="1218882" y="4241800"/>
            <a:ext cx="4062900" cy="1930500"/>
          </a:xfrm>
          <a:prstGeom prst="rect">
            <a:avLst/>
          </a:prstGeom>
          <a:noFill/>
          <a:ln>
            <a:noFill/>
          </a:ln>
        </p:spPr>
        <p:txBody>
          <a:bodyPr spcFirstLastPara="1" wrap="square" lIns="121875" tIns="60925" rIns="121875" bIns="60925" anchor="t" anchorCtr="0">
            <a:noAutofit/>
          </a:bodyPr>
          <a:lstStyle>
            <a:lvl1pPr marL="457200" lvl="0" indent="-228600" algn="l" rtl="0">
              <a:lnSpc>
                <a:spcPct val="90000"/>
              </a:lnSpc>
              <a:spcBef>
                <a:spcPts val="1600"/>
              </a:spcBef>
              <a:spcAft>
                <a:spcPts val="0"/>
              </a:spcAft>
              <a:buSzPts val="2000"/>
              <a:buNone/>
              <a:defRPr sz="2000"/>
            </a:lvl1pPr>
            <a:lvl2pPr marL="914400" lvl="1" indent="-228600" algn="l" rtl="0">
              <a:lnSpc>
                <a:spcPct val="90000"/>
              </a:lnSpc>
              <a:spcBef>
                <a:spcPts val="800"/>
              </a:spcBef>
              <a:spcAft>
                <a:spcPts val="0"/>
              </a:spcAft>
              <a:buSzPts val="1280"/>
              <a:buNone/>
              <a:defRPr sz="1600"/>
            </a:lvl2pPr>
            <a:lvl3pPr marL="1371600" lvl="2" indent="-228600" algn="l" rtl="0">
              <a:lnSpc>
                <a:spcPct val="90000"/>
              </a:lnSpc>
              <a:spcBef>
                <a:spcPts val="800"/>
              </a:spcBef>
              <a:spcAft>
                <a:spcPts val="0"/>
              </a:spcAft>
              <a:buSzPts val="1040"/>
              <a:buNone/>
              <a:defRPr sz="1300"/>
            </a:lvl3pPr>
            <a:lvl4pPr marL="1828800" lvl="3" indent="-228600" algn="l" rtl="0">
              <a:lnSpc>
                <a:spcPct val="90000"/>
              </a:lnSpc>
              <a:spcBef>
                <a:spcPts val="800"/>
              </a:spcBef>
              <a:spcAft>
                <a:spcPts val="0"/>
              </a:spcAft>
              <a:buSzPts val="960"/>
              <a:buNone/>
              <a:defRPr sz="1200"/>
            </a:lvl4pPr>
            <a:lvl5pPr marL="2286000" lvl="4" indent="-228600" algn="l" rtl="0">
              <a:lnSpc>
                <a:spcPct val="90000"/>
              </a:lnSpc>
              <a:spcBef>
                <a:spcPts val="800"/>
              </a:spcBef>
              <a:spcAft>
                <a:spcPts val="0"/>
              </a:spcAft>
              <a:buSzPts val="960"/>
              <a:buNone/>
              <a:defRPr sz="1200"/>
            </a:lvl5pPr>
            <a:lvl6pPr marL="2743200" lvl="5" indent="-228600" algn="l" rtl="0">
              <a:lnSpc>
                <a:spcPct val="90000"/>
              </a:lnSpc>
              <a:spcBef>
                <a:spcPts val="800"/>
              </a:spcBef>
              <a:spcAft>
                <a:spcPts val="0"/>
              </a:spcAft>
              <a:buSzPts val="960"/>
              <a:buNone/>
              <a:defRPr sz="1200"/>
            </a:lvl6pPr>
            <a:lvl7pPr marL="3200400" lvl="6" indent="-228600" algn="l" rtl="0">
              <a:lnSpc>
                <a:spcPct val="90000"/>
              </a:lnSpc>
              <a:spcBef>
                <a:spcPts val="800"/>
              </a:spcBef>
              <a:spcAft>
                <a:spcPts val="0"/>
              </a:spcAft>
              <a:buSzPts val="960"/>
              <a:buNone/>
              <a:defRPr sz="1200"/>
            </a:lvl7pPr>
            <a:lvl8pPr marL="3657600" lvl="7" indent="-228600" algn="l" rtl="0">
              <a:lnSpc>
                <a:spcPct val="90000"/>
              </a:lnSpc>
              <a:spcBef>
                <a:spcPts val="800"/>
              </a:spcBef>
              <a:spcAft>
                <a:spcPts val="0"/>
              </a:spcAft>
              <a:buSzPts val="960"/>
              <a:buNone/>
              <a:defRPr sz="1200"/>
            </a:lvl8pPr>
            <a:lvl9pPr marL="4114800" lvl="8" indent="-228600" algn="l" rtl="0">
              <a:lnSpc>
                <a:spcPct val="90000"/>
              </a:lnSpc>
              <a:spcBef>
                <a:spcPts val="800"/>
              </a:spcBef>
              <a:spcAft>
                <a:spcPts val="0"/>
              </a:spcAft>
              <a:buSzPts val="960"/>
              <a:buNone/>
              <a:defRPr sz="1200"/>
            </a:lvl9pPr>
          </a:lstStyle>
          <a:p>
            <a:endParaRPr/>
          </a:p>
        </p:txBody>
      </p:sp>
      <p:sp>
        <p:nvSpPr>
          <p:cNvPr id="77" name="Google Shape;77;p9"/>
          <p:cNvSpPr txBox="1">
            <a:spLocks noGrp="1"/>
          </p:cNvSpPr>
          <p:nvPr>
            <p:ph type="body" idx="2"/>
          </p:nvPr>
        </p:nvSpPr>
        <p:spPr>
          <a:xfrm>
            <a:off x="5484971" y="584200"/>
            <a:ext cx="6094500" cy="5588100"/>
          </a:xfrm>
          <a:prstGeom prst="rect">
            <a:avLst/>
          </a:prstGeom>
          <a:noFill/>
          <a:ln>
            <a:noFill/>
          </a:ln>
        </p:spPr>
        <p:txBody>
          <a:bodyPr spcFirstLastPara="1" wrap="square" lIns="121875" tIns="60925" rIns="121875" bIns="60925" anchor="t" anchorCtr="0">
            <a:noAutofit/>
          </a:bodyPr>
          <a:lstStyle>
            <a:lvl1pPr marL="457200" lvl="0" indent="-406400" algn="l" rtl="0">
              <a:lnSpc>
                <a:spcPct val="90000"/>
              </a:lnSpc>
              <a:spcBef>
                <a:spcPts val="1600"/>
              </a:spcBef>
              <a:spcAft>
                <a:spcPts val="0"/>
              </a:spcAft>
              <a:buSzPts val="2800"/>
              <a:buChar char="•"/>
              <a:defRPr sz="2800"/>
            </a:lvl1pPr>
            <a:lvl2pPr marL="914400" lvl="1" indent="-350519" algn="l" rtl="0">
              <a:lnSpc>
                <a:spcPct val="90000"/>
              </a:lnSpc>
              <a:spcBef>
                <a:spcPts val="800"/>
              </a:spcBef>
              <a:spcAft>
                <a:spcPts val="0"/>
              </a:spcAft>
              <a:buSzPts val="1920"/>
              <a:buChar char="•"/>
              <a:defRPr sz="2400"/>
            </a:lvl2pPr>
            <a:lvl3pPr marL="1371600" lvl="2" indent="-330200" algn="l" rtl="0">
              <a:lnSpc>
                <a:spcPct val="90000"/>
              </a:lnSpc>
              <a:spcBef>
                <a:spcPts val="800"/>
              </a:spcBef>
              <a:spcAft>
                <a:spcPts val="0"/>
              </a:spcAft>
              <a:buSzPts val="1600"/>
              <a:buChar char="•"/>
              <a:defRPr sz="2000"/>
            </a:lvl3pPr>
            <a:lvl4pPr marL="1828800" lvl="3" indent="-330200" algn="l" rtl="0">
              <a:lnSpc>
                <a:spcPct val="90000"/>
              </a:lnSpc>
              <a:spcBef>
                <a:spcPts val="800"/>
              </a:spcBef>
              <a:spcAft>
                <a:spcPts val="0"/>
              </a:spcAft>
              <a:buSzPts val="1600"/>
              <a:buChar char="•"/>
              <a:defRPr sz="2000"/>
            </a:lvl4pPr>
            <a:lvl5pPr marL="2286000" lvl="4" indent="-330200" algn="l" rtl="0">
              <a:lnSpc>
                <a:spcPct val="90000"/>
              </a:lnSpc>
              <a:spcBef>
                <a:spcPts val="800"/>
              </a:spcBef>
              <a:spcAft>
                <a:spcPts val="0"/>
              </a:spcAft>
              <a:buSzPts val="1600"/>
              <a:buChar char="•"/>
              <a:defRPr sz="2000"/>
            </a:lvl5pPr>
            <a:lvl6pPr marL="2743200" lvl="5" indent="-330200" algn="l" rtl="0">
              <a:lnSpc>
                <a:spcPct val="90000"/>
              </a:lnSpc>
              <a:spcBef>
                <a:spcPts val="800"/>
              </a:spcBef>
              <a:spcAft>
                <a:spcPts val="0"/>
              </a:spcAft>
              <a:buSzPts val="1600"/>
              <a:buChar char="•"/>
              <a:defRPr sz="2000"/>
            </a:lvl6pPr>
            <a:lvl7pPr marL="3200400" lvl="6" indent="-330200" algn="l" rtl="0">
              <a:lnSpc>
                <a:spcPct val="90000"/>
              </a:lnSpc>
              <a:spcBef>
                <a:spcPts val="800"/>
              </a:spcBef>
              <a:spcAft>
                <a:spcPts val="0"/>
              </a:spcAft>
              <a:buSzPts val="1600"/>
              <a:buChar char="•"/>
              <a:defRPr sz="2000"/>
            </a:lvl7pPr>
            <a:lvl8pPr marL="3657600" lvl="7" indent="-330200" algn="l" rtl="0">
              <a:lnSpc>
                <a:spcPct val="90000"/>
              </a:lnSpc>
              <a:spcBef>
                <a:spcPts val="800"/>
              </a:spcBef>
              <a:spcAft>
                <a:spcPts val="0"/>
              </a:spcAft>
              <a:buSzPts val="1600"/>
              <a:buChar char="•"/>
              <a:defRPr sz="2000"/>
            </a:lvl8pPr>
            <a:lvl9pPr marL="4114800" lvl="8" indent="-330200" algn="l" rtl="0">
              <a:lnSpc>
                <a:spcPct val="90000"/>
              </a:lnSpc>
              <a:spcBef>
                <a:spcPts val="800"/>
              </a:spcBef>
              <a:spcAft>
                <a:spcPts val="0"/>
              </a:spcAft>
              <a:buSzPts val="1600"/>
              <a:buChar char="•"/>
              <a:defRPr sz="2000"/>
            </a:lvl9pPr>
          </a:lstStyle>
          <a:p>
            <a:endParaRPr/>
          </a:p>
        </p:txBody>
      </p:sp>
      <p:sp>
        <p:nvSpPr>
          <p:cNvPr id="78" name="Google Shape;78;p9"/>
          <p:cNvSpPr txBox="1">
            <a:spLocks noGrp="1"/>
          </p:cNvSpPr>
          <p:nvPr>
            <p:ph type="dt" idx="10"/>
          </p:nvPr>
        </p:nvSpPr>
        <p:spPr>
          <a:xfrm>
            <a:off x="1218882" y="6356352"/>
            <a:ext cx="2234700" cy="365100"/>
          </a:xfrm>
          <a:prstGeom prst="rect">
            <a:avLst/>
          </a:prstGeom>
          <a:noFill/>
          <a:ln>
            <a:noFill/>
          </a:ln>
        </p:spPr>
        <p:txBody>
          <a:bodyPr spcFirstLastPara="1" wrap="square" lIns="121875" tIns="60925" rIns="121875" bIns="6092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9"/>
          <p:cNvSpPr txBox="1">
            <a:spLocks noGrp="1"/>
          </p:cNvSpPr>
          <p:nvPr>
            <p:ph type="ftr" idx="11"/>
          </p:nvPr>
        </p:nvSpPr>
        <p:spPr>
          <a:xfrm>
            <a:off x="3453501" y="6356352"/>
            <a:ext cx="5281800" cy="365100"/>
          </a:xfrm>
          <a:prstGeom prst="rect">
            <a:avLst/>
          </a:prstGeom>
          <a:noFill/>
          <a:ln>
            <a:noFill/>
          </a:ln>
        </p:spPr>
        <p:txBody>
          <a:bodyPr spcFirstLastPara="1" wrap="square" lIns="121875" tIns="60925" rIns="121875" bIns="6092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9"/>
          <p:cNvSpPr txBox="1">
            <a:spLocks noGrp="1"/>
          </p:cNvSpPr>
          <p:nvPr>
            <p:ph type="sldNum" idx="12"/>
          </p:nvPr>
        </p:nvSpPr>
        <p:spPr>
          <a:xfrm>
            <a:off x="10563649" y="6356352"/>
            <a:ext cx="1015800" cy="365100"/>
          </a:xfrm>
          <a:prstGeom prst="rect">
            <a:avLst/>
          </a:prstGeom>
          <a:noFill/>
          <a:ln>
            <a:noFill/>
          </a:ln>
        </p:spPr>
        <p:txBody>
          <a:bodyPr spcFirstLastPara="1" wrap="square" lIns="121875" tIns="60925" rIns="121875" bIns="6092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1218882" y="1701800"/>
            <a:ext cx="4062900" cy="2438400"/>
          </a:xfrm>
          <a:prstGeom prst="rect">
            <a:avLst/>
          </a:prstGeom>
          <a:noFill/>
          <a:ln>
            <a:noFill/>
          </a:ln>
        </p:spPr>
        <p:txBody>
          <a:bodyPr spcFirstLastPara="1" wrap="square" lIns="121875" tIns="60925" rIns="121875" bIns="60925" anchor="b" anchorCtr="0">
            <a:noAutofit/>
          </a:bodyPr>
          <a:lstStyle>
            <a:lvl1pPr lvl="0" algn="l" rtl="0">
              <a:lnSpc>
                <a:spcPct val="90000"/>
              </a:lnSpc>
              <a:spcBef>
                <a:spcPts val="0"/>
              </a:spcBef>
              <a:spcAft>
                <a:spcPts val="0"/>
              </a:spcAft>
              <a:buClr>
                <a:schemeClr val="accent1"/>
              </a:buClr>
              <a:buSzPts val="2800"/>
              <a:buFont typeface="Calibri"/>
              <a:buNone/>
              <a:defRPr sz="2800" b="0" cap="none">
                <a:solidFill>
                  <a:schemeClr val="accen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0"/>
          <p:cNvSpPr txBox="1">
            <a:spLocks noGrp="1"/>
          </p:cNvSpPr>
          <p:nvPr>
            <p:ph type="body" idx="1"/>
          </p:nvPr>
        </p:nvSpPr>
        <p:spPr>
          <a:xfrm>
            <a:off x="1218882" y="4241800"/>
            <a:ext cx="4062900" cy="1930500"/>
          </a:xfrm>
          <a:prstGeom prst="rect">
            <a:avLst/>
          </a:prstGeom>
          <a:noFill/>
          <a:ln>
            <a:noFill/>
          </a:ln>
        </p:spPr>
        <p:txBody>
          <a:bodyPr spcFirstLastPara="1" wrap="square" lIns="121875" tIns="60925" rIns="121875" bIns="60925" anchor="t" anchorCtr="0">
            <a:noAutofit/>
          </a:bodyPr>
          <a:lstStyle>
            <a:lvl1pPr marL="457200" lvl="0" indent="-228600" algn="l" rtl="0">
              <a:lnSpc>
                <a:spcPct val="90000"/>
              </a:lnSpc>
              <a:spcBef>
                <a:spcPts val="1600"/>
              </a:spcBef>
              <a:spcAft>
                <a:spcPts val="0"/>
              </a:spcAft>
              <a:buSzPts val="2000"/>
              <a:buNone/>
              <a:defRPr sz="2000"/>
            </a:lvl1pPr>
            <a:lvl2pPr marL="914400" lvl="1" indent="-228600" algn="l" rtl="0">
              <a:lnSpc>
                <a:spcPct val="90000"/>
              </a:lnSpc>
              <a:spcBef>
                <a:spcPts val="800"/>
              </a:spcBef>
              <a:spcAft>
                <a:spcPts val="0"/>
              </a:spcAft>
              <a:buSzPts val="1280"/>
              <a:buNone/>
              <a:defRPr sz="1600"/>
            </a:lvl2pPr>
            <a:lvl3pPr marL="1371600" lvl="2" indent="-228600" algn="l" rtl="0">
              <a:lnSpc>
                <a:spcPct val="90000"/>
              </a:lnSpc>
              <a:spcBef>
                <a:spcPts val="800"/>
              </a:spcBef>
              <a:spcAft>
                <a:spcPts val="0"/>
              </a:spcAft>
              <a:buSzPts val="1040"/>
              <a:buNone/>
              <a:defRPr sz="1300"/>
            </a:lvl3pPr>
            <a:lvl4pPr marL="1828800" lvl="3" indent="-228600" algn="l" rtl="0">
              <a:lnSpc>
                <a:spcPct val="90000"/>
              </a:lnSpc>
              <a:spcBef>
                <a:spcPts val="800"/>
              </a:spcBef>
              <a:spcAft>
                <a:spcPts val="0"/>
              </a:spcAft>
              <a:buSzPts val="960"/>
              <a:buNone/>
              <a:defRPr sz="1200"/>
            </a:lvl4pPr>
            <a:lvl5pPr marL="2286000" lvl="4" indent="-228600" algn="l" rtl="0">
              <a:lnSpc>
                <a:spcPct val="90000"/>
              </a:lnSpc>
              <a:spcBef>
                <a:spcPts val="800"/>
              </a:spcBef>
              <a:spcAft>
                <a:spcPts val="0"/>
              </a:spcAft>
              <a:buSzPts val="960"/>
              <a:buNone/>
              <a:defRPr sz="1200"/>
            </a:lvl5pPr>
            <a:lvl6pPr marL="2743200" lvl="5" indent="-228600" algn="l" rtl="0">
              <a:lnSpc>
                <a:spcPct val="90000"/>
              </a:lnSpc>
              <a:spcBef>
                <a:spcPts val="800"/>
              </a:spcBef>
              <a:spcAft>
                <a:spcPts val="0"/>
              </a:spcAft>
              <a:buSzPts val="960"/>
              <a:buNone/>
              <a:defRPr sz="1200"/>
            </a:lvl6pPr>
            <a:lvl7pPr marL="3200400" lvl="6" indent="-228600" algn="l" rtl="0">
              <a:lnSpc>
                <a:spcPct val="90000"/>
              </a:lnSpc>
              <a:spcBef>
                <a:spcPts val="800"/>
              </a:spcBef>
              <a:spcAft>
                <a:spcPts val="0"/>
              </a:spcAft>
              <a:buSzPts val="960"/>
              <a:buNone/>
              <a:defRPr sz="1200"/>
            </a:lvl7pPr>
            <a:lvl8pPr marL="3657600" lvl="7" indent="-228600" algn="l" rtl="0">
              <a:lnSpc>
                <a:spcPct val="90000"/>
              </a:lnSpc>
              <a:spcBef>
                <a:spcPts val="800"/>
              </a:spcBef>
              <a:spcAft>
                <a:spcPts val="0"/>
              </a:spcAft>
              <a:buSzPts val="960"/>
              <a:buNone/>
              <a:defRPr sz="1200"/>
            </a:lvl8pPr>
            <a:lvl9pPr marL="4114800" lvl="8" indent="-228600" algn="l" rtl="0">
              <a:lnSpc>
                <a:spcPct val="90000"/>
              </a:lnSpc>
              <a:spcBef>
                <a:spcPts val="800"/>
              </a:spcBef>
              <a:spcAft>
                <a:spcPts val="0"/>
              </a:spcAft>
              <a:buSzPts val="960"/>
              <a:buNone/>
              <a:defRPr sz="1200"/>
            </a:lvl9pPr>
          </a:lstStyle>
          <a:p>
            <a:endParaRPr/>
          </a:p>
        </p:txBody>
      </p:sp>
      <p:sp>
        <p:nvSpPr>
          <p:cNvPr id="84" name="Google Shape;84;p10" descr="An empty placeholder to add an image. Click on the placeholder and select the image that you wish to add."/>
          <p:cNvSpPr>
            <a:spLocks noGrp="1"/>
          </p:cNvSpPr>
          <p:nvPr>
            <p:ph type="pic" idx="2"/>
          </p:nvPr>
        </p:nvSpPr>
        <p:spPr>
          <a:xfrm>
            <a:off x="5484971" y="584200"/>
            <a:ext cx="6094500" cy="5588100"/>
          </a:xfrm>
          <a:prstGeom prst="rect">
            <a:avLst/>
          </a:prstGeom>
          <a:noFill/>
          <a:ln w="12700" cap="flat" cmpd="sng">
            <a:solidFill>
              <a:srgbClr val="3F3F3F"/>
            </a:solidFill>
            <a:prstDash val="solid"/>
            <a:miter lim="800000"/>
            <a:headEnd type="none" w="sm" len="sm"/>
            <a:tailEnd type="none" w="sm" len="sm"/>
          </a:ln>
        </p:spPr>
        <p:txBody>
          <a:bodyPr spcFirstLastPara="1" wrap="square" lIns="121875" tIns="60925" rIns="121875" bIns="60925" anchor="t" anchorCtr="0">
            <a:noAutofit/>
          </a:bodyPr>
          <a:lstStyle>
            <a:lvl1pPr marR="0" lvl="0" algn="l" rtl="0">
              <a:lnSpc>
                <a:spcPct val="90000"/>
              </a:lnSpc>
              <a:spcBef>
                <a:spcPts val="1600"/>
              </a:spcBef>
              <a:spcAft>
                <a:spcPts val="0"/>
              </a:spcAft>
              <a:buClr>
                <a:schemeClr val="accent1"/>
              </a:buClr>
              <a:buSzPts val="2800"/>
              <a:buFont typeface="Arial"/>
              <a:buNone/>
              <a:defRPr sz="2800" b="0" i="0" u="none" strike="noStrike" cap="none">
                <a:solidFill>
                  <a:schemeClr val="lt1"/>
                </a:solidFill>
                <a:latin typeface="Calibri"/>
                <a:ea typeface="Calibri"/>
                <a:cs typeface="Calibri"/>
                <a:sym typeface="Calibri"/>
              </a:defRPr>
            </a:lvl1pPr>
            <a:lvl2pPr marR="0" lvl="1" algn="l" rtl="0">
              <a:lnSpc>
                <a:spcPct val="90000"/>
              </a:lnSpc>
              <a:spcBef>
                <a:spcPts val="800"/>
              </a:spcBef>
              <a:spcAft>
                <a:spcPts val="0"/>
              </a:spcAft>
              <a:buClr>
                <a:schemeClr val="accent1"/>
              </a:buClr>
              <a:buSzPts val="2960"/>
              <a:buFont typeface="Arial"/>
              <a:buNone/>
              <a:defRPr sz="3700" b="0" i="0" u="none" strike="noStrike" cap="none">
                <a:solidFill>
                  <a:schemeClr val="lt1"/>
                </a:solidFill>
                <a:latin typeface="Calibri"/>
                <a:ea typeface="Calibri"/>
                <a:cs typeface="Calibri"/>
                <a:sym typeface="Calibri"/>
              </a:defRPr>
            </a:lvl2pPr>
            <a:lvl3pPr marR="0" lvl="2" algn="l" rtl="0">
              <a:lnSpc>
                <a:spcPct val="90000"/>
              </a:lnSpc>
              <a:spcBef>
                <a:spcPts val="800"/>
              </a:spcBef>
              <a:spcAft>
                <a:spcPts val="0"/>
              </a:spcAft>
              <a:buClr>
                <a:schemeClr val="accent1"/>
              </a:buClr>
              <a:buSzPts val="2560"/>
              <a:buFont typeface="Arial"/>
              <a:buNone/>
              <a:defRPr sz="3200" b="0" i="0" u="none" strike="noStrike" cap="none">
                <a:solidFill>
                  <a:schemeClr val="lt1"/>
                </a:solidFill>
                <a:latin typeface="Calibri"/>
                <a:ea typeface="Calibri"/>
                <a:cs typeface="Calibri"/>
                <a:sym typeface="Calibri"/>
              </a:defRPr>
            </a:lvl3pPr>
            <a:lvl4pPr marR="0" lvl="3" algn="l" rtl="0">
              <a:lnSpc>
                <a:spcPct val="90000"/>
              </a:lnSpc>
              <a:spcBef>
                <a:spcPts val="800"/>
              </a:spcBef>
              <a:spcAft>
                <a:spcPts val="0"/>
              </a:spcAft>
              <a:buClr>
                <a:schemeClr val="accent1"/>
              </a:buClr>
              <a:buSzPts val="2160"/>
              <a:buFont typeface="Arial"/>
              <a:buNone/>
              <a:defRPr sz="2700" b="0" i="0" u="none" strike="noStrike" cap="none">
                <a:solidFill>
                  <a:schemeClr val="lt1"/>
                </a:solidFill>
                <a:latin typeface="Calibri"/>
                <a:ea typeface="Calibri"/>
                <a:cs typeface="Calibri"/>
                <a:sym typeface="Calibri"/>
              </a:defRPr>
            </a:lvl4pPr>
            <a:lvl5pPr marR="0" lvl="4" algn="l" rtl="0">
              <a:lnSpc>
                <a:spcPct val="90000"/>
              </a:lnSpc>
              <a:spcBef>
                <a:spcPts val="800"/>
              </a:spcBef>
              <a:spcAft>
                <a:spcPts val="0"/>
              </a:spcAft>
              <a:buClr>
                <a:schemeClr val="accent1"/>
              </a:buClr>
              <a:buSzPts val="2160"/>
              <a:buFont typeface="Arial"/>
              <a:buNone/>
              <a:defRPr sz="2700" b="0" i="0" u="none" strike="noStrike" cap="none">
                <a:solidFill>
                  <a:schemeClr val="lt1"/>
                </a:solidFill>
                <a:latin typeface="Calibri"/>
                <a:ea typeface="Calibri"/>
                <a:cs typeface="Calibri"/>
                <a:sym typeface="Calibri"/>
              </a:defRPr>
            </a:lvl5pPr>
            <a:lvl6pPr marR="0" lvl="5" algn="l" rtl="0">
              <a:lnSpc>
                <a:spcPct val="90000"/>
              </a:lnSpc>
              <a:spcBef>
                <a:spcPts val="800"/>
              </a:spcBef>
              <a:spcAft>
                <a:spcPts val="0"/>
              </a:spcAft>
              <a:buClr>
                <a:schemeClr val="accent1"/>
              </a:buClr>
              <a:buSzPts val="2160"/>
              <a:buFont typeface="Arial"/>
              <a:buNone/>
              <a:defRPr sz="2700" b="0" i="0" u="none" strike="noStrike" cap="none">
                <a:solidFill>
                  <a:schemeClr val="lt1"/>
                </a:solidFill>
                <a:latin typeface="Calibri"/>
                <a:ea typeface="Calibri"/>
                <a:cs typeface="Calibri"/>
                <a:sym typeface="Calibri"/>
              </a:defRPr>
            </a:lvl6pPr>
            <a:lvl7pPr marR="0" lvl="6" algn="l" rtl="0">
              <a:lnSpc>
                <a:spcPct val="90000"/>
              </a:lnSpc>
              <a:spcBef>
                <a:spcPts val="800"/>
              </a:spcBef>
              <a:spcAft>
                <a:spcPts val="0"/>
              </a:spcAft>
              <a:buClr>
                <a:schemeClr val="accent1"/>
              </a:buClr>
              <a:buSzPts val="2160"/>
              <a:buFont typeface="Arial"/>
              <a:buNone/>
              <a:defRPr sz="2700" b="0" i="0" u="none" strike="noStrike" cap="none">
                <a:solidFill>
                  <a:schemeClr val="lt1"/>
                </a:solidFill>
                <a:latin typeface="Calibri"/>
                <a:ea typeface="Calibri"/>
                <a:cs typeface="Calibri"/>
                <a:sym typeface="Calibri"/>
              </a:defRPr>
            </a:lvl7pPr>
            <a:lvl8pPr marR="0" lvl="7" algn="l" rtl="0">
              <a:lnSpc>
                <a:spcPct val="90000"/>
              </a:lnSpc>
              <a:spcBef>
                <a:spcPts val="800"/>
              </a:spcBef>
              <a:spcAft>
                <a:spcPts val="0"/>
              </a:spcAft>
              <a:buClr>
                <a:schemeClr val="accent1"/>
              </a:buClr>
              <a:buSzPts val="2160"/>
              <a:buFont typeface="Arial"/>
              <a:buNone/>
              <a:defRPr sz="2700" b="0" i="0" u="none" strike="noStrike" cap="none">
                <a:solidFill>
                  <a:schemeClr val="lt1"/>
                </a:solidFill>
                <a:latin typeface="Calibri"/>
                <a:ea typeface="Calibri"/>
                <a:cs typeface="Calibri"/>
                <a:sym typeface="Calibri"/>
              </a:defRPr>
            </a:lvl8pPr>
            <a:lvl9pPr marR="0" lvl="8" algn="l" rtl="0">
              <a:lnSpc>
                <a:spcPct val="90000"/>
              </a:lnSpc>
              <a:spcBef>
                <a:spcPts val="800"/>
              </a:spcBef>
              <a:spcAft>
                <a:spcPts val="0"/>
              </a:spcAft>
              <a:buClr>
                <a:schemeClr val="accent1"/>
              </a:buClr>
              <a:buSzPts val="2160"/>
              <a:buFont typeface="Arial"/>
              <a:buNone/>
              <a:defRPr sz="2700" b="0" i="0" u="none" strike="noStrike" cap="none">
                <a:solidFill>
                  <a:schemeClr val="lt1"/>
                </a:solidFill>
                <a:latin typeface="Calibri"/>
                <a:ea typeface="Calibri"/>
                <a:cs typeface="Calibri"/>
                <a:sym typeface="Calibri"/>
              </a:defRPr>
            </a:lvl9pPr>
          </a:lstStyle>
          <a:p>
            <a:endParaRPr/>
          </a:p>
        </p:txBody>
      </p:sp>
      <p:sp>
        <p:nvSpPr>
          <p:cNvPr id="85" name="Google Shape;85;p10"/>
          <p:cNvSpPr txBox="1">
            <a:spLocks noGrp="1"/>
          </p:cNvSpPr>
          <p:nvPr>
            <p:ph type="dt" idx="10"/>
          </p:nvPr>
        </p:nvSpPr>
        <p:spPr>
          <a:xfrm>
            <a:off x="1218882" y="6356352"/>
            <a:ext cx="2234700" cy="365100"/>
          </a:xfrm>
          <a:prstGeom prst="rect">
            <a:avLst/>
          </a:prstGeom>
          <a:noFill/>
          <a:ln>
            <a:noFill/>
          </a:ln>
        </p:spPr>
        <p:txBody>
          <a:bodyPr spcFirstLastPara="1" wrap="square" lIns="121875" tIns="60925" rIns="121875" bIns="6092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10"/>
          <p:cNvSpPr txBox="1">
            <a:spLocks noGrp="1"/>
          </p:cNvSpPr>
          <p:nvPr>
            <p:ph type="ftr" idx="11"/>
          </p:nvPr>
        </p:nvSpPr>
        <p:spPr>
          <a:xfrm>
            <a:off x="3453501" y="6356352"/>
            <a:ext cx="5281800" cy="365100"/>
          </a:xfrm>
          <a:prstGeom prst="rect">
            <a:avLst/>
          </a:prstGeom>
          <a:noFill/>
          <a:ln>
            <a:noFill/>
          </a:ln>
        </p:spPr>
        <p:txBody>
          <a:bodyPr spcFirstLastPara="1" wrap="square" lIns="121875" tIns="60925" rIns="121875" bIns="6092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0"/>
          <p:cNvSpPr txBox="1">
            <a:spLocks noGrp="1"/>
          </p:cNvSpPr>
          <p:nvPr>
            <p:ph type="sldNum" idx="12"/>
          </p:nvPr>
        </p:nvSpPr>
        <p:spPr>
          <a:xfrm>
            <a:off x="10563649" y="6356352"/>
            <a:ext cx="1015800" cy="365100"/>
          </a:xfrm>
          <a:prstGeom prst="rect">
            <a:avLst/>
          </a:prstGeom>
          <a:noFill/>
          <a:ln>
            <a:noFill/>
          </a:ln>
        </p:spPr>
        <p:txBody>
          <a:bodyPr spcFirstLastPara="1" wrap="square" lIns="121875" tIns="60925" rIns="121875" bIns="6092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284485"/>
            </a:gs>
            <a:gs pos="100000">
              <a:srgbClr val="0C121F"/>
            </a:gs>
          </a:gsLst>
          <a:lin ang="5400012" scaled="0"/>
        </a:gra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5870" y="-3174"/>
            <a:ext cx="820002" cy="5229095"/>
            <a:chOff x="-11906" y="-2381"/>
            <a:chExt cx="615155" cy="3921919"/>
          </a:xfrm>
        </p:grpSpPr>
        <p:sp>
          <p:nvSpPr>
            <p:cNvPr id="11" name="Google Shape;11;p1"/>
            <p:cNvSpPr/>
            <p:nvPr/>
          </p:nvSpPr>
          <p:spPr>
            <a:xfrm>
              <a:off x="-9526" y="0"/>
              <a:ext cx="612775" cy="3919538"/>
            </a:xfrm>
            <a:custGeom>
              <a:avLst/>
              <a:gdLst/>
              <a:ahLst/>
              <a:cxnLst/>
              <a:rect l="l" t="t" r="r" b="b"/>
              <a:pathLst>
                <a:path w="612775" h="3919538" extrusionOk="0">
                  <a:moveTo>
                    <a:pt x="0" y="3919538"/>
                  </a:moveTo>
                  <a:lnTo>
                    <a:pt x="612775" y="2984500"/>
                  </a:lnTo>
                  <a:lnTo>
                    <a:pt x="612775" y="0"/>
                  </a:lnTo>
                </a:path>
              </a:pathLst>
            </a:custGeom>
            <a:noFill/>
            <a:ln w="38100" cap="flat" cmpd="sng">
              <a:solidFill>
                <a:srgbClr val="0072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2" name="Google Shape;12;p1"/>
            <p:cNvSpPr/>
            <p:nvPr/>
          </p:nvSpPr>
          <p:spPr>
            <a:xfrm>
              <a:off x="-11906" y="0"/>
              <a:ext cx="410751" cy="3421856"/>
            </a:xfrm>
            <a:custGeom>
              <a:avLst/>
              <a:gdLst/>
              <a:ahLst/>
              <a:cxnLst/>
              <a:rect l="l" t="t" r="r" b="b"/>
              <a:pathLst>
                <a:path w="410751" h="3421856" extrusionOk="0">
                  <a:moveTo>
                    <a:pt x="0" y="3421856"/>
                  </a:moveTo>
                  <a:lnTo>
                    <a:pt x="410751" y="2798680"/>
                  </a:lnTo>
                  <a:lnTo>
                    <a:pt x="409575" y="0"/>
                  </a:lnTo>
                </a:path>
              </a:pathLst>
            </a:custGeom>
            <a:noFill/>
            <a:ln w="28575" cap="flat" cmpd="sng">
              <a:solidFill>
                <a:srgbClr val="0072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3" name="Google Shape;13;p1"/>
            <p:cNvSpPr/>
            <p:nvPr/>
          </p:nvSpPr>
          <p:spPr>
            <a:xfrm>
              <a:off x="-7144" y="-2381"/>
              <a:ext cx="238919" cy="2976561"/>
            </a:xfrm>
            <a:custGeom>
              <a:avLst/>
              <a:gdLst/>
              <a:ahLst/>
              <a:cxnLst/>
              <a:rect l="l" t="t" r="r" b="b"/>
              <a:pathLst>
                <a:path w="238919" h="2976561" extrusionOk="0">
                  <a:moveTo>
                    <a:pt x="0" y="2976561"/>
                  </a:moveTo>
                  <a:lnTo>
                    <a:pt x="238919" y="2616170"/>
                  </a:lnTo>
                  <a:cubicBezTo>
                    <a:pt x="238654" y="1744113"/>
                    <a:pt x="238390" y="872057"/>
                    <a:pt x="238125" y="0"/>
                  </a:cubicBezTo>
                </a:path>
              </a:pathLst>
            </a:custGeom>
            <a:noFill/>
            <a:ln w="25400" cap="flat" cmpd="sng">
              <a:solidFill>
                <a:srgbClr val="004C4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grpSp>
      <p:sp>
        <p:nvSpPr>
          <p:cNvPr id="14" name="Google Shape;14;p1"/>
          <p:cNvSpPr txBox="1">
            <a:spLocks noGrp="1"/>
          </p:cNvSpPr>
          <p:nvPr>
            <p:ph type="title"/>
          </p:nvPr>
        </p:nvSpPr>
        <p:spPr>
          <a:xfrm>
            <a:off x="1218883" y="274637"/>
            <a:ext cx="10360500" cy="1224000"/>
          </a:xfrm>
          <a:prstGeom prst="rect">
            <a:avLst/>
          </a:prstGeom>
          <a:noFill/>
          <a:ln>
            <a:noFill/>
          </a:ln>
        </p:spPr>
        <p:txBody>
          <a:bodyPr spcFirstLastPara="1" wrap="square" lIns="121875" tIns="60925" rIns="121875" bIns="60925" anchor="b" anchorCtr="0">
            <a:noAutofit/>
          </a:bodyPr>
          <a:lstStyle>
            <a:lvl1pPr marR="0" lvl="0" algn="l" rtl="0">
              <a:lnSpc>
                <a:spcPct val="90000"/>
              </a:lnSpc>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5" name="Google Shape;15;p1"/>
          <p:cNvSpPr txBox="1">
            <a:spLocks noGrp="1"/>
          </p:cNvSpPr>
          <p:nvPr>
            <p:ph type="body" idx="1"/>
          </p:nvPr>
        </p:nvSpPr>
        <p:spPr>
          <a:xfrm>
            <a:off x="1218883" y="1701797"/>
            <a:ext cx="10360500" cy="4462200"/>
          </a:xfrm>
          <a:prstGeom prst="rect">
            <a:avLst/>
          </a:prstGeom>
          <a:noFill/>
          <a:ln>
            <a:noFill/>
          </a:ln>
        </p:spPr>
        <p:txBody>
          <a:bodyPr spcFirstLastPara="1" wrap="square" lIns="121875" tIns="60925" rIns="121875" bIns="60925" anchor="t" anchorCtr="0">
            <a:noAutofit/>
          </a:bodyPr>
          <a:lstStyle>
            <a:lvl1pPr marL="457200" marR="0" lvl="0" indent="-406400" algn="l" rtl="0">
              <a:lnSpc>
                <a:spcPct val="90000"/>
              </a:lnSpc>
              <a:spcBef>
                <a:spcPts val="1600"/>
              </a:spcBef>
              <a:spcAft>
                <a:spcPts val="0"/>
              </a:spcAft>
              <a:buClr>
                <a:schemeClr val="accen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50519" algn="l" rtl="0">
              <a:lnSpc>
                <a:spcPct val="90000"/>
              </a:lnSpc>
              <a:spcBef>
                <a:spcPts val="800"/>
              </a:spcBef>
              <a:spcAft>
                <a:spcPts val="0"/>
              </a:spcAft>
              <a:buClr>
                <a:schemeClr val="accent1"/>
              </a:buClr>
              <a:buSzPts val="1920"/>
              <a:buFont typeface="Arial"/>
              <a:buChar char="•"/>
              <a:defRPr sz="2400" b="0" i="0" u="none" strike="noStrike" cap="none">
                <a:solidFill>
                  <a:schemeClr val="lt1"/>
                </a:solidFill>
                <a:latin typeface="Calibri"/>
                <a:ea typeface="Calibri"/>
                <a:cs typeface="Calibri"/>
                <a:sym typeface="Calibri"/>
              </a:defRPr>
            </a:lvl2pPr>
            <a:lvl3pPr marL="1371600" marR="0" lvl="2"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3pPr>
            <a:lvl4pPr marL="1828800" marR="0" lvl="3"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4pPr>
            <a:lvl5pPr marL="2286000" marR="0" lvl="4"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5pPr>
            <a:lvl6pPr marL="2743200" marR="0" lvl="5"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6pPr>
            <a:lvl7pPr marL="3200400" marR="0" lvl="6"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7pPr>
            <a:lvl8pPr marL="3657600" marR="0" lvl="7"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8pPr>
            <a:lvl9pPr marL="4114800" marR="0" lvl="8"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16" name="Google Shape;16;p1"/>
          <p:cNvSpPr txBox="1">
            <a:spLocks noGrp="1"/>
          </p:cNvSpPr>
          <p:nvPr>
            <p:ph type="dt" idx="10"/>
          </p:nvPr>
        </p:nvSpPr>
        <p:spPr>
          <a:xfrm>
            <a:off x="1218882" y="6356352"/>
            <a:ext cx="2234700" cy="365100"/>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9pPr>
          </a:lstStyle>
          <a:p>
            <a:endParaRPr/>
          </a:p>
        </p:txBody>
      </p:sp>
      <p:sp>
        <p:nvSpPr>
          <p:cNvPr id="17" name="Google Shape;17;p1"/>
          <p:cNvSpPr txBox="1">
            <a:spLocks noGrp="1"/>
          </p:cNvSpPr>
          <p:nvPr>
            <p:ph type="ftr" idx="11"/>
          </p:nvPr>
        </p:nvSpPr>
        <p:spPr>
          <a:xfrm>
            <a:off x="3453501" y="6356352"/>
            <a:ext cx="5281800" cy="365100"/>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9pPr>
          </a:lstStyle>
          <a:p>
            <a:endParaRPr/>
          </a:p>
        </p:txBody>
      </p:sp>
      <p:sp>
        <p:nvSpPr>
          <p:cNvPr id="18" name="Google Shape;18;p1"/>
          <p:cNvSpPr txBox="1">
            <a:spLocks noGrp="1"/>
          </p:cNvSpPr>
          <p:nvPr>
            <p:ph type="sldNum" idx="12"/>
          </p:nvPr>
        </p:nvSpPr>
        <p:spPr>
          <a:xfrm>
            <a:off x="10563649" y="6356352"/>
            <a:ext cx="1015800" cy="365100"/>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a:spLocks noGrp="1"/>
          </p:cNvSpPr>
          <p:nvPr>
            <p:ph type="ctrTitle"/>
          </p:nvPr>
        </p:nvSpPr>
        <p:spPr>
          <a:xfrm>
            <a:off x="964504" y="1377863"/>
            <a:ext cx="9471228" cy="1294419"/>
          </a:xfrm>
          <a:prstGeom prst="rect">
            <a:avLst/>
          </a:prstGeom>
          <a:noFill/>
          <a:ln>
            <a:noFill/>
          </a:ln>
        </p:spPr>
        <p:txBody>
          <a:bodyPr spcFirstLastPara="1" wrap="square" lIns="121875" tIns="60925" rIns="121875" bIns="60925" anchor="b" anchorCtr="0">
            <a:noAutofit/>
          </a:bodyPr>
          <a:lstStyle/>
          <a:p>
            <a:pPr marL="0" lvl="0" indent="0" algn="l" rtl="0">
              <a:lnSpc>
                <a:spcPct val="90000"/>
              </a:lnSpc>
              <a:spcBef>
                <a:spcPts val="0"/>
              </a:spcBef>
              <a:spcAft>
                <a:spcPts val="0"/>
              </a:spcAft>
              <a:buClr>
                <a:schemeClr val="lt1"/>
              </a:buClr>
              <a:buSzPts val="5400"/>
              <a:buFont typeface="Calibri"/>
              <a:buNone/>
            </a:pPr>
            <a:r>
              <a:rPr lang="en-US" dirty="0" smtClean="0"/>
              <a:t>CUSTOMER CHURN  PREDICTION</a:t>
            </a:r>
            <a:endParaRPr dirty="0"/>
          </a:p>
        </p:txBody>
      </p:sp>
      <p:sp>
        <p:nvSpPr>
          <p:cNvPr id="105" name="Google Shape;105;p13"/>
          <p:cNvSpPr txBox="1">
            <a:spLocks noGrp="1"/>
          </p:cNvSpPr>
          <p:nvPr>
            <p:ph type="subTitle" idx="1"/>
          </p:nvPr>
        </p:nvSpPr>
        <p:spPr>
          <a:xfrm>
            <a:off x="1625177" y="2616200"/>
            <a:ext cx="7756818" cy="1422400"/>
          </a:xfrm>
          <a:prstGeom prst="rect">
            <a:avLst/>
          </a:prstGeom>
          <a:noFill/>
          <a:ln>
            <a:noFill/>
          </a:ln>
        </p:spPr>
        <p:txBody>
          <a:bodyPr spcFirstLastPara="1" wrap="square" lIns="121875" tIns="60925" rIns="121875" bIns="60925" anchor="t" anchorCtr="0">
            <a:noAutofit/>
          </a:bodyPr>
          <a:lstStyle/>
          <a:p>
            <a:pPr marL="0" lvl="0" indent="0" algn="l" rtl="0">
              <a:lnSpc>
                <a:spcPct val="90000"/>
              </a:lnSpc>
              <a:spcBef>
                <a:spcPts val="0"/>
              </a:spcBef>
              <a:spcAft>
                <a:spcPts val="0"/>
              </a:spcAft>
              <a:buSzPts val="2800"/>
              <a:buNone/>
            </a:pPr>
            <a:r>
              <a:rPr lang="en-US" dirty="0" smtClean="0">
                <a:solidFill>
                  <a:schemeClr val="lt1"/>
                </a:solidFill>
              </a:rPr>
              <a:t>           USING </a:t>
            </a:r>
            <a:r>
              <a:rPr lang="en-US" dirty="0" smtClean="0">
                <a:solidFill>
                  <a:schemeClr val="lt1"/>
                </a:solidFill>
              </a:rPr>
              <a:t>Machine Learning Technology</a:t>
            </a:r>
            <a:endParaRPr dirty="0">
              <a:solidFill>
                <a:schemeClr val="lt1"/>
              </a:solidFill>
            </a:endParaRPr>
          </a:p>
        </p:txBody>
      </p:sp>
      <p:sp>
        <p:nvSpPr>
          <p:cNvPr id="107" name="Google Shape;107;p13"/>
          <p:cNvSpPr txBox="1"/>
          <p:nvPr/>
        </p:nvSpPr>
        <p:spPr>
          <a:xfrm>
            <a:off x="608012" y="4599410"/>
            <a:ext cx="3352800"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dirty="0">
                <a:solidFill>
                  <a:schemeClr val="lt1"/>
                </a:solidFill>
                <a:latin typeface="Calibri"/>
                <a:ea typeface="Calibri"/>
                <a:cs typeface="Calibri"/>
                <a:sym typeface="Calibri"/>
              </a:rPr>
              <a:t>Submitted to</a:t>
            </a:r>
            <a:r>
              <a:rPr lang="en-US" sz="2400" b="0" i="0" u="none" strike="noStrike" cap="none" dirty="0" smtClean="0">
                <a:solidFill>
                  <a:schemeClr val="lt1"/>
                </a:solidFill>
                <a:latin typeface="Calibri"/>
                <a:ea typeface="Calibri"/>
                <a:cs typeface="Calibri"/>
                <a:sym typeface="Calibri"/>
              </a:rPr>
              <a:t>:</a:t>
            </a:r>
          </a:p>
          <a:p>
            <a:pPr marL="0" marR="0" lvl="0" indent="0" algn="l" rtl="0">
              <a:spcBef>
                <a:spcPts val="0"/>
              </a:spcBef>
              <a:spcAft>
                <a:spcPts val="0"/>
              </a:spcAft>
              <a:buNone/>
            </a:pPr>
            <a:r>
              <a:rPr lang="en-US" dirty="0" smtClean="0">
                <a:solidFill>
                  <a:schemeClr val="bg1"/>
                </a:solidFill>
              </a:rPr>
              <a:t>Mrs. Harvinder Kour</a:t>
            </a:r>
            <a:r>
              <a:rPr lang="en-US" dirty="0" smtClean="0"/>
              <a:t> </a:t>
            </a:r>
            <a:endParaRPr dirty="0"/>
          </a:p>
          <a:p>
            <a:pPr marL="0" marR="0" lvl="0" indent="0" algn="l" rtl="0">
              <a:spcBef>
                <a:spcPts val="0"/>
              </a:spcBef>
              <a:spcAft>
                <a:spcPts val="0"/>
              </a:spcAft>
              <a:buNone/>
            </a:pPr>
            <a:r>
              <a:rPr lang="en-US" sz="2400" dirty="0">
                <a:solidFill>
                  <a:schemeClr val="lt1"/>
                </a:solidFill>
                <a:latin typeface="Calibri"/>
                <a:ea typeface="Calibri"/>
                <a:cs typeface="Calibri"/>
                <a:sym typeface="Calibri"/>
              </a:rPr>
              <a:t>GLA University , Mathura</a:t>
            </a:r>
            <a:endParaRPr sz="2400" dirty="0">
              <a:solidFill>
                <a:schemeClr val="lt1"/>
              </a:solidFill>
              <a:latin typeface="Calibri"/>
              <a:ea typeface="Calibri"/>
              <a:cs typeface="Calibri"/>
              <a:sym typeface="Calibri"/>
            </a:endParaRPr>
          </a:p>
        </p:txBody>
      </p:sp>
      <p:sp>
        <p:nvSpPr>
          <p:cNvPr id="108" name="Google Shape;108;p13"/>
          <p:cNvSpPr txBox="1"/>
          <p:nvPr/>
        </p:nvSpPr>
        <p:spPr>
          <a:xfrm>
            <a:off x="7313612" y="4608733"/>
            <a:ext cx="2743200"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lt1"/>
                </a:solidFill>
                <a:latin typeface="Calibri"/>
                <a:ea typeface="Calibri"/>
                <a:cs typeface="Calibri"/>
                <a:sym typeface="Calibri"/>
              </a:rPr>
              <a:t>Presented By:</a:t>
            </a:r>
            <a:endParaRPr dirty="0"/>
          </a:p>
          <a:p>
            <a:pPr marL="0" marR="0" lvl="0" indent="0" algn="l" rtl="0">
              <a:spcBef>
                <a:spcPts val="0"/>
              </a:spcBef>
              <a:spcAft>
                <a:spcPts val="0"/>
              </a:spcAft>
              <a:buNone/>
            </a:pPr>
            <a:r>
              <a:rPr lang="en-US" sz="2400" dirty="0" err="1">
                <a:solidFill>
                  <a:schemeClr val="lt1"/>
                </a:solidFill>
                <a:latin typeface="Calibri"/>
                <a:ea typeface="Calibri"/>
                <a:cs typeface="Calibri"/>
                <a:sym typeface="Calibri"/>
              </a:rPr>
              <a:t>Ankur</a:t>
            </a:r>
            <a:r>
              <a:rPr lang="en-US" sz="2400">
                <a:solidFill>
                  <a:schemeClr val="lt1"/>
                </a:solidFill>
                <a:latin typeface="Calibri"/>
                <a:ea typeface="Calibri"/>
                <a:cs typeface="Calibri"/>
                <a:sym typeface="Calibri"/>
              </a:rPr>
              <a:t> Omar</a:t>
            </a:r>
            <a:endParaRPr sz="2400">
              <a:solidFill>
                <a:schemeClr val="lt1"/>
              </a:solidFill>
              <a:latin typeface="Calibri"/>
              <a:ea typeface="Calibri"/>
              <a:cs typeface="Calibri"/>
              <a:sym typeface="Calibri"/>
            </a:endParaRPr>
          </a:p>
          <a:p>
            <a:pPr marL="0" marR="0" lvl="0" indent="0" algn="l" rtl="0">
              <a:spcBef>
                <a:spcPts val="0"/>
              </a:spcBef>
              <a:spcAft>
                <a:spcPts val="0"/>
              </a:spcAft>
              <a:buNone/>
            </a:pPr>
            <a:r>
              <a:rPr lang="en-US" sz="2400">
                <a:solidFill>
                  <a:schemeClr val="lt1"/>
                </a:solidFill>
                <a:latin typeface="Calibri"/>
                <a:ea typeface="Calibri"/>
                <a:cs typeface="Calibri"/>
                <a:sym typeface="Calibri"/>
              </a:rPr>
              <a:t>171500051</a:t>
            </a:r>
            <a:endParaRPr sz="2400">
              <a:solidFill>
                <a:schemeClr val="lt1"/>
              </a:solidFill>
              <a:latin typeface="Calibri"/>
              <a:ea typeface="Calibri"/>
              <a:cs typeface="Calibri"/>
              <a:sym typeface="Calibri"/>
            </a:endParaRPr>
          </a:p>
          <a:p>
            <a:pPr marL="0" marR="0" lvl="0" indent="0" algn="l"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Random Forest Classifier</a:t>
            </a:r>
            <a:endParaRPr lang="en-US" dirty="0"/>
          </a:p>
        </p:txBody>
      </p:sp>
      <p:sp>
        <p:nvSpPr>
          <p:cNvPr id="3" name="Text Placeholder 2"/>
          <p:cNvSpPr>
            <a:spLocks noGrp="1"/>
          </p:cNvSpPr>
          <p:nvPr>
            <p:ph type="body" idx="1"/>
          </p:nvPr>
        </p:nvSpPr>
        <p:spPr/>
        <p:txBody>
          <a:bodyPr/>
          <a:lstStyle/>
          <a:p>
            <a:r>
              <a:rPr lang="en-US" dirty="0"/>
              <a:t>Random Forest is a popular machine learning algorithm that belongs to the supervised learning technique. It can be used for both Classification and Regression problems in </a:t>
            </a:r>
            <a:r>
              <a:rPr lang="en-US" dirty="0" smtClean="0"/>
              <a:t>ML</a:t>
            </a:r>
          </a:p>
          <a:p>
            <a:pPr lvl="0"/>
            <a:r>
              <a:rPr lang="en-US" dirty="0"/>
              <a:t>It is based on the concept of </a:t>
            </a:r>
            <a:r>
              <a:rPr lang="en-US" b="1" dirty="0"/>
              <a:t>ensemble learning,</a:t>
            </a:r>
            <a:r>
              <a:rPr lang="en-US" dirty="0"/>
              <a:t> which is a process of combining multiple classifiers to solve a complex problem and to improve the performance of the model.</a:t>
            </a:r>
          </a:p>
          <a:p>
            <a:pPr lvl="0"/>
            <a:r>
              <a:rPr lang="en-US" dirty="0"/>
              <a:t>Random Forest is a classifier that contains a number of decision trees on various subsets of the given dataset and takes the average to improve the predictive accuracy of that </a:t>
            </a:r>
            <a:r>
              <a:rPr lang="en-US" dirty="0" smtClean="0"/>
              <a:t>dataset.</a:t>
            </a:r>
            <a:endParaRPr lang="en-US" dirty="0"/>
          </a:p>
          <a:p>
            <a:endParaRPr lang="en-US" dirty="0"/>
          </a:p>
        </p:txBody>
      </p:sp>
    </p:spTree>
    <p:extLst>
      <p:ext uri="{BB962C8B-B14F-4D97-AF65-F5344CB8AC3E}">
        <p14:creationId xmlns:p14="http://schemas.microsoft.com/office/powerpoint/2010/main" val="299891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1625177" y="482253"/>
            <a:ext cx="8938472" cy="1066799"/>
          </a:xfrm>
          <a:prstGeom prst="rect">
            <a:avLst/>
          </a:prstGeom>
          <a:noFill/>
          <a:ln>
            <a:noFill/>
          </a:ln>
        </p:spPr>
        <p:txBody>
          <a:bodyPr spcFirstLastPara="1" wrap="square" lIns="121875" tIns="60925" rIns="121875" bIns="60925" anchor="b" anchorCtr="0">
            <a:noAutofit/>
          </a:bodyPr>
          <a:lstStyle/>
          <a:p>
            <a:pPr marL="0" lvl="0" indent="0" algn="ctr" rtl="0">
              <a:lnSpc>
                <a:spcPct val="90000"/>
              </a:lnSpc>
              <a:spcBef>
                <a:spcPts val="0"/>
              </a:spcBef>
              <a:spcAft>
                <a:spcPts val="0"/>
              </a:spcAft>
              <a:buClr>
                <a:schemeClr val="lt1"/>
              </a:buClr>
              <a:buSzPts val="5400"/>
              <a:buFont typeface="Calibri"/>
              <a:buNone/>
            </a:pPr>
            <a:r>
              <a:rPr lang="en-US" dirty="0"/>
              <a:t>IMPLEMENTATION</a:t>
            </a:r>
            <a:endParaRPr dirty="0"/>
          </a:p>
        </p:txBody>
      </p:sp>
      <p:sp>
        <p:nvSpPr>
          <p:cNvPr id="139" name="Google Shape;139;p18"/>
          <p:cNvSpPr txBox="1">
            <a:spLocks noGrp="1"/>
          </p:cNvSpPr>
          <p:nvPr>
            <p:ph type="body" idx="1"/>
          </p:nvPr>
        </p:nvSpPr>
        <p:spPr>
          <a:xfrm>
            <a:off x="1625176" y="1752601"/>
            <a:ext cx="9650836" cy="3276600"/>
          </a:xfrm>
          <a:prstGeom prst="rect">
            <a:avLst/>
          </a:prstGeom>
          <a:noFill/>
          <a:ln>
            <a:noFill/>
          </a:ln>
        </p:spPr>
        <p:txBody>
          <a:bodyPr spcFirstLastPara="1" wrap="square" lIns="121875" tIns="60925" rIns="121875" bIns="60925" anchor="t" anchorCtr="0">
            <a:noAutofit/>
          </a:bodyPr>
          <a:lstStyle/>
          <a:p>
            <a:pPr marL="457200" lvl="0" indent="-457200" algn="l" rtl="0">
              <a:lnSpc>
                <a:spcPct val="90000"/>
              </a:lnSpc>
              <a:spcBef>
                <a:spcPts val="0"/>
              </a:spcBef>
              <a:spcAft>
                <a:spcPts val="0"/>
              </a:spcAft>
              <a:buSzPts val="2800"/>
              <a:buFont typeface="Arial"/>
              <a:buChar char="•"/>
            </a:pPr>
            <a:r>
              <a:rPr lang="en-US" cap="none" dirty="0">
                <a:solidFill>
                  <a:schemeClr val="lt1"/>
                </a:solidFill>
              </a:rPr>
              <a:t>Importing the necessary libraries</a:t>
            </a:r>
            <a:endParaRPr dirty="0"/>
          </a:p>
          <a:p>
            <a:pPr marL="457200" lvl="0" indent="-457200" algn="l" rtl="0">
              <a:lnSpc>
                <a:spcPct val="90000"/>
              </a:lnSpc>
              <a:spcBef>
                <a:spcPts val="0"/>
              </a:spcBef>
              <a:spcAft>
                <a:spcPts val="0"/>
              </a:spcAft>
              <a:buSzPts val="2800"/>
              <a:buFont typeface="Arial"/>
              <a:buChar char="•"/>
            </a:pPr>
            <a:r>
              <a:rPr lang="en-US" cap="none" dirty="0">
                <a:solidFill>
                  <a:schemeClr val="lt1"/>
                </a:solidFill>
              </a:rPr>
              <a:t>Importing the dataset</a:t>
            </a:r>
            <a:endParaRPr dirty="0"/>
          </a:p>
          <a:p>
            <a:pPr marL="457200" lvl="0" indent="-457200" algn="l" rtl="0">
              <a:lnSpc>
                <a:spcPct val="90000"/>
              </a:lnSpc>
              <a:spcBef>
                <a:spcPts val="0"/>
              </a:spcBef>
              <a:spcAft>
                <a:spcPts val="0"/>
              </a:spcAft>
              <a:buSzPts val="2800"/>
              <a:buFont typeface="Arial"/>
              <a:buChar char="•"/>
            </a:pPr>
            <a:r>
              <a:rPr lang="en-US" cap="none" dirty="0">
                <a:solidFill>
                  <a:schemeClr val="lt1"/>
                </a:solidFill>
              </a:rPr>
              <a:t>Cleaning and analyzing the dataset</a:t>
            </a:r>
            <a:endParaRPr dirty="0"/>
          </a:p>
          <a:p>
            <a:pPr marL="457200" lvl="0" indent="-457200" algn="l" rtl="0">
              <a:lnSpc>
                <a:spcPct val="90000"/>
              </a:lnSpc>
              <a:spcBef>
                <a:spcPts val="0"/>
              </a:spcBef>
              <a:spcAft>
                <a:spcPts val="0"/>
              </a:spcAft>
              <a:buSzPts val="2800"/>
              <a:buFont typeface="Arial"/>
              <a:buChar char="•"/>
            </a:pPr>
            <a:r>
              <a:rPr lang="en-US" cap="none" dirty="0">
                <a:solidFill>
                  <a:schemeClr val="lt1"/>
                </a:solidFill>
              </a:rPr>
              <a:t>Building the model</a:t>
            </a:r>
            <a:endParaRPr dirty="0"/>
          </a:p>
          <a:p>
            <a:pPr marL="457200" lvl="0" indent="-457200" algn="l" rtl="0">
              <a:lnSpc>
                <a:spcPct val="90000"/>
              </a:lnSpc>
              <a:spcBef>
                <a:spcPts val="0"/>
              </a:spcBef>
              <a:spcAft>
                <a:spcPts val="0"/>
              </a:spcAft>
              <a:buSzPts val="2800"/>
              <a:buFont typeface="Arial"/>
              <a:buChar char="•"/>
            </a:pPr>
            <a:r>
              <a:rPr lang="en-US" cap="none" dirty="0">
                <a:solidFill>
                  <a:schemeClr val="lt1"/>
                </a:solidFill>
              </a:rPr>
              <a:t>Using logistic </a:t>
            </a:r>
            <a:r>
              <a:rPr lang="en-US" cap="none" dirty="0" smtClean="0">
                <a:solidFill>
                  <a:schemeClr val="lt1"/>
                </a:solidFill>
              </a:rPr>
              <a:t>regression, K-NN Classifier, Support vector machine, Decision Tree, Random forest  </a:t>
            </a:r>
            <a:r>
              <a:rPr lang="en-US" cap="none" dirty="0">
                <a:solidFill>
                  <a:schemeClr val="lt1"/>
                </a:solidFill>
              </a:rPr>
              <a:t>for making prediction</a:t>
            </a:r>
            <a:endParaRPr cap="none" dirty="0">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noAutofit/>
          </a:bodyPr>
          <a:lstStyle/>
          <a:p>
            <a:pPr marL="0" lvl="0" indent="0" algn="ctr" rtl="0">
              <a:lnSpc>
                <a:spcPct val="90000"/>
              </a:lnSpc>
              <a:spcBef>
                <a:spcPts val="0"/>
              </a:spcBef>
              <a:spcAft>
                <a:spcPts val="0"/>
              </a:spcAft>
              <a:buClr>
                <a:schemeClr val="lt1"/>
              </a:buClr>
              <a:buSzPts val="3600"/>
              <a:buFont typeface="Calibri"/>
              <a:buNone/>
            </a:pPr>
            <a:r>
              <a:rPr lang="en-US" dirty="0"/>
              <a:t>IMPORTING THE NECESSARY LIBRARIES</a:t>
            </a:r>
            <a:endParaRP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195" y="1885167"/>
            <a:ext cx="5534851" cy="3144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1218883" y="274637"/>
            <a:ext cx="10360500" cy="1224000"/>
          </a:xfrm>
          <a:prstGeom prst="rect">
            <a:avLst/>
          </a:prstGeom>
          <a:noFill/>
          <a:ln>
            <a:noFill/>
          </a:ln>
        </p:spPr>
        <p:txBody>
          <a:bodyPr spcFirstLastPara="1" wrap="square" lIns="121875" tIns="60925" rIns="121875" bIns="60925" anchor="b" anchorCtr="0">
            <a:noAutofit/>
          </a:bodyPr>
          <a:lstStyle/>
          <a:p>
            <a:pPr marL="2743200" lvl="0" indent="457200" algn="l" rtl="0">
              <a:lnSpc>
                <a:spcPct val="90000"/>
              </a:lnSpc>
              <a:spcBef>
                <a:spcPts val="0"/>
              </a:spcBef>
              <a:spcAft>
                <a:spcPts val="0"/>
              </a:spcAft>
              <a:buClr>
                <a:schemeClr val="lt1"/>
              </a:buClr>
              <a:buSzPts val="4800"/>
              <a:buFont typeface="Calibri"/>
              <a:buNone/>
            </a:pPr>
            <a:r>
              <a:rPr lang="en-US" sz="4800" dirty="0"/>
              <a:t>THE DATASET</a:t>
            </a:r>
            <a:endParaRPr sz="4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412" y="1701712"/>
            <a:ext cx="5457825" cy="953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192" y="3169085"/>
            <a:ext cx="11374631" cy="327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p:nvPr/>
        </p:nvSpPr>
        <p:spPr>
          <a:xfrm>
            <a:off x="1674802" y="762000"/>
            <a:ext cx="8298900" cy="83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dirty="0">
                <a:solidFill>
                  <a:schemeClr val="lt1"/>
                </a:solidFill>
                <a:latin typeface="Calibri"/>
                <a:ea typeface="Calibri"/>
                <a:cs typeface="Calibri"/>
                <a:sym typeface="Calibri"/>
              </a:rPr>
              <a:t>CLEANING AND ANALYSING THE DATA</a:t>
            </a:r>
            <a:endParaRPr sz="3600" dirty="0">
              <a:solidFill>
                <a:schemeClr val="lt1"/>
              </a:solidFill>
              <a:latin typeface="Calibri"/>
              <a:ea typeface="Calibri"/>
              <a:cs typeface="Calibri"/>
              <a:sym typeface="Calibri"/>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835" y="2531040"/>
            <a:ext cx="6231850" cy="420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685" y="2581795"/>
            <a:ext cx="5362140" cy="415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CLEANING AND ANALYSING THE DATA</a:t>
            </a:r>
            <a:endParaRPr lang="en-US" dirty="0"/>
          </a:p>
        </p:txBody>
      </p:sp>
      <p:sp>
        <p:nvSpPr>
          <p:cNvPr id="3" name="Text Placeholder 2"/>
          <p:cNvSpPr>
            <a:spLocks noGrp="1"/>
          </p:cNvSpPr>
          <p:nvPr>
            <p:ph type="body" idx="1"/>
          </p:nvPr>
        </p:nvSpPr>
        <p:spPr>
          <a:xfrm>
            <a:off x="1352811" y="1803747"/>
            <a:ext cx="10226572" cy="4360249"/>
          </a:xfrm>
        </p:spPr>
        <p:txBody>
          <a:bodyPr/>
          <a:lstStyle/>
          <a:p>
            <a:r>
              <a:rPr lang="en-US" dirty="0" smtClean="0"/>
              <a:t>D</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148" y="2069339"/>
            <a:ext cx="2466975"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844" y="1993139"/>
            <a:ext cx="2590800"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943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p:nvPr/>
        </p:nvSpPr>
        <p:spPr>
          <a:xfrm flipH="1">
            <a:off x="2011942" y="381000"/>
            <a:ext cx="8121069"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smtClean="0">
                <a:solidFill>
                  <a:schemeClr val="lt1"/>
                </a:solidFill>
                <a:latin typeface="Calibri"/>
                <a:ea typeface="Calibri"/>
                <a:cs typeface="Calibri"/>
                <a:sym typeface="Calibri"/>
              </a:rPr>
              <a:t>                        Percentage Of Churn </a:t>
            </a:r>
            <a:endParaRPr sz="2800" dirty="0">
              <a:solidFill>
                <a:schemeClr val="lt1"/>
              </a:solidFill>
              <a:latin typeface="Calibri"/>
              <a:ea typeface="Calibri"/>
              <a:cs typeface="Calibri"/>
              <a:sym typeface="Calibri"/>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0049" y="1262063"/>
            <a:ext cx="6388514" cy="508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1847" y="538619"/>
            <a:ext cx="7412777" cy="5403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342" y="563672"/>
            <a:ext cx="9106422" cy="4984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5232" y="438412"/>
            <a:ext cx="9444625" cy="5167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4037012" y="228600"/>
            <a:ext cx="4267200" cy="1249363"/>
          </a:xfrm>
          <a:prstGeom prst="rect">
            <a:avLst/>
          </a:prstGeom>
          <a:noFill/>
          <a:ln>
            <a:noFill/>
          </a:ln>
        </p:spPr>
        <p:txBody>
          <a:bodyPr spcFirstLastPara="1" wrap="square" lIns="121875" tIns="60925" rIns="121875" bIns="60925" anchor="b" anchorCtr="0">
            <a:noAutofit/>
          </a:bodyPr>
          <a:lstStyle/>
          <a:p>
            <a:pPr marL="0" lvl="0" indent="0" algn="l" rtl="0">
              <a:lnSpc>
                <a:spcPct val="90000"/>
              </a:lnSpc>
              <a:spcBef>
                <a:spcPts val="0"/>
              </a:spcBef>
              <a:spcAft>
                <a:spcPts val="0"/>
              </a:spcAft>
              <a:buClr>
                <a:schemeClr val="lt1"/>
              </a:buClr>
              <a:buSzPts val="3240"/>
              <a:buFont typeface="Calibri"/>
              <a:buNone/>
            </a:pPr>
            <a:r>
              <a:rPr lang="en-US" sz="3240"/>
              <a:t>                                    </a:t>
            </a:r>
            <a:r>
              <a:rPr lang="en-US" sz="4860"/>
              <a:t>INTRODUCTION</a:t>
            </a:r>
            <a:r>
              <a:rPr lang="en-US" sz="3240"/>
              <a:t> </a:t>
            </a:r>
            <a:endParaRPr sz="3240"/>
          </a:p>
        </p:txBody>
      </p:sp>
      <p:sp>
        <p:nvSpPr>
          <p:cNvPr id="114" name="Google Shape;114;p14"/>
          <p:cNvSpPr txBox="1">
            <a:spLocks noGrp="1"/>
          </p:cNvSpPr>
          <p:nvPr>
            <p:ph type="body" idx="1"/>
          </p:nvPr>
        </p:nvSpPr>
        <p:spPr>
          <a:xfrm>
            <a:off x="576197" y="1904999"/>
            <a:ext cx="11003188" cy="4358015"/>
          </a:xfrm>
          <a:prstGeom prst="rect">
            <a:avLst/>
          </a:prstGeom>
          <a:noFill/>
          <a:ln>
            <a:noFill/>
          </a:ln>
        </p:spPr>
        <p:txBody>
          <a:bodyPr spcFirstLastPara="1" wrap="square" lIns="121875" tIns="60925" rIns="121875" bIns="60925" anchor="t" anchorCtr="0">
            <a:noAutofit/>
          </a:bodyPr>
          <a:lstStyle/>
          <a:p>
            <a:pPr marL="304747" lvl="0" indent="-304747">
              <a:spcBef>
                <a:spcPts val="0"/>
              </a:spcBef>
              <a:buSzPts val="2800"/>
            </a:pPr>
            <a:r>
              <a:rPr lang="en-US" dirty="0"/>
              <a:t>Customer churn is a major problem and one of the most important concerns for large companies. Due to the direct effect on the revenues of the companies, especially in the telecom field, companies are seeking to develop means to predict potential customer to churn. Therefore, finding factors that increase customer churn is important to take necessary actions to reduce this churn.</a:t>
            </a:r>
          </a:p>
          <a:p>
            <a:pPr marL="304747" indent="-304747">
              <a:spcBef>
                <a:spcPts val="0"/>
              </a:spcBef>
              <a:buSzPts val="2800"/>
            </a:pPr>
            <a:endParaRPr lang="en-US" dirty="0" smtClean="0"/>
          </a:p>
          <a:p>
            <a:pPr marL="0" indent="0">
              <a:spcBef>
                <a:spcPts val="0"/>
              </a:spcBef>
              <a:buSzPts val="2800"/>
              <a:buNone/>
            </a:pPr>
            <a:endParaRPr lang="en-US" dirty="0" smtClean="0"/>
          </a:p>
          <a:p>
            <a:pPr marL="304747" indent="-304747">
              <a:spcBef>
                <a:spcPts val="0"/>
              </a:spcBef>
              <a:buSzPts val="2800"/>
            </a:pPr>
            <a:r>
              <a:rPr lang="en-US" dirty="0" smtClean="0"/>
              <a:t>The </a:t>
            </a:r>
            <a:r>
              <a:rPr lang="en-US" dirty="0"/>
              <a:t>objective of the project is to reducing customer churn by identifying the potential churn customer and take proactive actions  to  make them stay.</a:t>
            </a:r>
          </a:p>
          <a:p>
            <a:pPr marL="304747" lvl="0" indent="-304747" algn="l" rtl="0">
              <a:lnSpc>
                <a:spcPct val="90000"/>
              </a:lnSpc>
              <a:spcBef>
                <a:spcPts val="0"/>
              </a:spcBef>
              <a:spcAft>
                <a:spcPts val="0"/>
              </a:spcAft>
              <a:buSzPts val="2800"/>
              <a:buChar char="•"/>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379" y="496019"/>
            <a:ext cx="8137460" cy="5138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464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749" y="626302"/>
            <a:ext cx="7467252" cy="511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635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ONE HOT ENCODING</a:t>
            </a:r>
            <a:endParaRPr lang="en-US" dirty="0"/>
          </a:p>
        </p:txBody>
      </p:sp>
      <p:sp>
        <p:nvSpPr>
          <p:cNvPr id="7" name="Text Placeholder 6"/>
          <p:cNvSpPr>
            <a:spLocks noGrp="1"/>
          </p:cNvSpPr>
          <p:nvPr>
            <p:ph type="body" idx="1"/>
          </p:nvPr>
        </p:nvSpPr>
        <p:spPr/>
        <p:txBody>
          <a:bodyPr/>
          <a:lstStyle/>
          <a:p>
            <a:r>
              <a:rPr lang="en-US" dirty="0" smtClean="0"/>
              <a:t>Here we have performed one hot encoding for some attributes by the help of get dummies() method</a:t>
            </a:r>
          </a:p>
          <a:p>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100" y="2781300"/>
            <a:ext cx="9572625" cy="286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a:spLocks noGrp="1"/>
          </p:cNvSpPr>
          <p:nvPr>
            <p:ph type="body" idx="1"/>
          </p:nvPr>
        </p:nvSpPr>
        <p:spPr>
          <a:xfrm>
            <a:off x="1446212" y="609600"/>
            <a:ext cx="9447530" cy="762000"/>
          </a:xfrm>
          <a:prstGeom prst="rect">
            <a:avLst/>
          </a:prstGeom>
          <a:noFill/>
          <a:ln>
            <a:noFill/>
          </a:ln>
        </p:spPr>
        <p:txBody>
          <a:bodyPr spcFirstLastPara="1" wrap="square" lIns="121875" tIns="60925" rIns="121875" bIns="60925" anchor="t" anchorCtr="0">
            <a:noAutofit/>
          </a:bodyPr>
          <a:lstStyle/>
          <a:p>
            <a:pPr marL="0" lvl="0" indent="0" algn="ctr" rtl="0">
              <a:lnSpc>
                <a:spcPct val="90000"/>
              </a:lnSpc>
              <a:spcBef>
                <a:spcPts val="0"/>
              </a:spcBef>
              <a:spcAft>
                <a:spcPts val="0"/>
              </a:spcAft>
              <a:buSzPts val="4800"/>
              <a:buNone/>
            </a:pPr>
            <a:r>
              <a:rPr lang="en-US" sz="4800" dirty="0"/>
              <a:t>Building The Model</a:t>
            </a:r>
            <a:endParaRPr sz="4800" dirty="0"/>
          </a:p>
        </p:txBody>
      </p:sp>
      <p:pic>
        <p:nvPicPr>
          <p:cNvPr id="203" name="Google Shape;203;p28"/>
          <p:cNvPicPr preferRelativeResize="0"/>
          <p:nvPr/>
        </p:nvPicPr>
        <p:blipFill rotWithShape="1">
          <a:blip r:embed="rId3">
            <a:alphaModFix/>
          </a:blip>
          <a:srcRect l="-16130"/>
          <a:stretch/>
        </p:blipFill>
        <p:spPr>
          <a:xfrm>
            <a:off x="1826400" y="1718925"/>
            <a:ext cx="7674499" cy="1566775"/>
          </a:xfrm>
          <a:prstGeom prst="rect">
            <a:avLst/>
          </a:prstGeom>
          <a:noFill/>
          <a:ln>
            <a:noFill/>
          </a:ln>
        </p:spPr>
      </p:pic>
      <p:sp>
        <p:nvSpPr>
          <p:cNvPr id="204" name="Google Shape;204;p28"/>
          <p:cNvSpPr txBox="1"/>
          <p:nvPr/>
        </p:nvSpPr>
        <p:spPr>
          <a:xfrm>
            <a:off x="1038225" y="4655525"/>
            <a:ext cx="10493400" cy="11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rgbClr val="B7B7B7"/>
                </a:solidFill>
                <a:latin typeface="Calibri"/>
                <a:ea typeface="Calibri"/>
                <a:cs typeface="Calibri"/>
                <a:sym typeface="Calibri"/>
              </a:rPr>
              <a:t>Train Set: 80% 			Test/Cross Validation Set:20%</a:t>
            </a:r>
            <a:endParaRPr sz="3600" dirty="0">
              <a:solidFill>
                <a:srgbClr val="B7B7B7"/>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txBox="1">
            <a:spLocks noGrp="1"/>
          </p:cNvSpPr>
          <p:nvPr>
            <p:ph type="body" idx="1"/>
          </p:nvPr>
        </p:nvSpPr>
        <p:spPr>
          <a:xfrm>
            <a:off x="1639787" y="421800"/>
            <a:ext cx="7924800" cy="1371600"/>
          </a:xfrm>
          <a:prstGeom prst="rect">
            <a:avLst/>
          </a:prstGeom>
          <a:noFill/>
          <a:ln>
            <a:noFill/>
          </a:ln>
        </p:spPr>
        <p:txBody>
          <a:bodyPr spcFirstLastPara="1" wrap="square" lIns="121875" tIns="60925" rIns="121875" bIns="60925" anchor="t" anchorCtr="0">
            <a:noAutofit/>
          </a:bodyPr>
          <a:lstStyle/>
          <a:p>
            <a:pPr marL="0" lvl="0" indent="0" algn="l" rtl="0">
              <a:lnSpc>
                <a:spcPct val="90000"/>
              </a:lnSpc>
              <a:spcBef>
                <a:spcPts val="0"/>
              </a:spcBef>
              <a:spcAft>
                <a:spcPts val="0"/>
              </a:spcAft>
              <a:buSzPts val="4800"/>
              <a:buNone/>
            </a:pPr>
            <a:r>
              <a:rPr lang="en-US" sz="4800" dirty="0"/>
              <a:t>Making Predictions and Calculating Accuracy:</a:t>
            </a:r>
            <a:endParaRPr sz="48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122" y="4384109"/>
            <a:ext cx="7686675" cy="1439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122" y="2581144"/>
            <a:ext cx="3800475" cy="1289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Training The Model</a:t>
            </a:r>
            <a:endParaRPr lang="en-US" dirty="0"/>
          </a:p>
        </p:txBody>
      </p:sp>
      <p:sp>
        <p:nvSpPr>
          <p:cNvPr id="3" name="Text Placeholder 2"/>
          <p:cNvSpPr>
            <a:spLocks noGrp="1"/>
          </p:cNvSpPr>
          <p:nvPr>
            <p:ph type="body" idx="1"/>
          </p:nvPr>
        </p:nvSpPr>
        <p:spPr/>
        <p:txBody>
          <a:bodyPr/>
          <a:lstStyle/>
          <a:p>
            <a:r>
              <a:rPr lang="en-US" dirty="0" smtClean="0"/>
              <a:t>Logistic Regression                                      Support Vector Machine</a:t>
            </a:r>
          </a:p>
          <a:p>
            <a:r>
              <a:rPr lang="en-US" dirty="0" smtClean="0"/>
              <a:t>                                                                 </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965" y="2494573"/>
            <a:ext cx="5248275" cy="2854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1547" y="2494572"/>
            <a:ext cx="5514975" cy="2854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627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Training The Model</a:t>
            </a:r>
            <a:endParaRPr lang="en-US" dirty="0"/>
          </a:p>
        </p:txBody>
      </p:sp>
      <p:sp>
        <p:nvSpPr>
          <p:cNvPr id="3" name="Text Placeholder 2"/>
          <p:cNvSpPr>
            <a:spLocks noGrp="1"/>
          </p:cNvSpPr>
          <p:nvPr>
            <p:ph type="body" idx="1"/>
          </p:nvPr>
        </p:nvSpPr>
        <p:spPr/>
        <p:txBody>
          <a:bodyPr/>
          <a:lstStyle/>
          <a:p>
            <a:r>
              <a:rPr lang="en-US" dirty="0" smtClean="0"/>
              <a:t>KNN Classifier                                                 Random Forest Classifier</a:t>
            </a:r>
          </a:p>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13" y="2609328"/>
            <a:ext cx="5514800" cy="23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7309" y="2609328"/>
            <a:ext cx="5043227" cy="246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0201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ctrTitle"/>
          </p:nvPr>
        </p:nvSpPr>
        <p:spPr>
          <a:xfrm>
            <a:off x="4472225" y="421900"/>
            <a:ext cx="3012600" cy="1052400"/>
          </a:xfrm>
          <a:prstGeom prst="rect">
            <a:avLst/>
          </a:prstGeom>
        </p:spPr>
        <p:txBody>
          <a:bodyPr spcFirstLastPara="1" wrap="square" lIns="121875" tIns="60925" rIns="121875" bIns="60925" anchor="b" anchorCtr="0">
            <a:noAutofit/>
          </a:bodyPr>
          <a:lstStyle/>
          <a:p>
            <a:pPr marL="0" lvl="0" indent="0" algn="l" rtl="0">
              <a:spcBef>
                <a:spcPts val="0"/>
              </a:spcBef>
              <a:spcAft>
                <a:spcPts val="0"/>
              </a:spcAft>
              <a:buNone/>
            </a:pPr>
            <a:r>
              <a:rPr lang="en-US" dirty="0"/>
              <a:t>Results</a:t>
            </a:r>
            <a:endParaRPr dirty="0"/>
          </a:p>
        </p:txBody>
      </p:sp>
      <p:sp>
        <p:nvSpPr>
          <p:cNvPr id="218" name="Google Shape;218;p30"/>
          <p:cNvSpPr txBox="1"/>
          <p:nvPr/>
        </p:nvSpPr>
        <p:spPr>
          <a:xfrm>
            <a:off x="7126600" y="1943925"/>
            <a:ext cx="3724500" cy="368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4800" dirty="0">
              <a:solidFill>
                <a:srgbClr val="999999"/>
              </a:solidFill>
              <a:latin typeface="Calibri"/>
              <a:ea typeface="Calibri"/>
              <a:cs typeface="Calibri"/>
              <a:sym typeface="Calibri"/>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886" y="2697587"/>
            <a:ext cx="7534275" cy="277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7341" y="1703540"/>
            <a:ext cx="2590800" cy="4559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a:spLocks noGrp="1"/>
          </p:cNvSpPr>
          <p:nvPr>
            <p:ph type="body" idx="1"/>
          </p:nvPr>
        </p:nvSpPr>
        <p:spPr>
          <a:xfrm>
            <a:off x="2132012" y="685800"/>
            <a:ext cx="8458200" cy="838200"/>
          </a:xfrm>
          <a:prstGeom prst="rect">
            <a:avLst/>
          </a:prstGeom>
          <a:noFill/>
          <a:ln>
            <a:noFill/>
          </a:ln>
        </p:spPr>
        <p:txBody>
          <a:bodyPr spcFirstLastPara="1" wrap="square" lIns="121875" tIns="60925" rIns="121875" bIns="60925" anchor="t" anchorCtr="0">
            <a:noAutofit/>
          </a:bodyPr>
          <a:lstStyle/>
          <a:p>
            <a:pPr marL="0" lvl="0" indent="0" algn="ctr" rtl="0">
              <a:lnSpc>
                <a:spcPct val="90000"/>
              </a:lnSpc>
              <a:spcBef>
                <a:spcPts val="0"/>
              </a:spcBef>
              <a:spcAft>
                <a:spcPts val="0"/>
              </a:spcAft>
              <a:buSzPts val="4800"/>
              <a:buNone/>
            </a:pPr>
            <a:r>
              <a:rPr lang="en-US" sz="4800" dirty="0"/>
              <a:t>CONCLUSION</a:t>
            </a:r>
            <a:endParaRPr sz="4800" dirty="0"/>
          </a:p>
        </p:txBody>
      </p:sp>
      <p:sp>
        <p:nvSpPr>
          <p:cNvPr id="224" name="Google Shape;224;p31"/>
          <p:cNvSpPr txBox="1"/>
          <p:nvPr/>
        </p:nvSpPr>
        <p:spPr>
          <a:xfrm>
            <a:off x="2436812" y="1676400"/>
            <a:ext cx="8077200" cy="5501014"/>
          </a:xfrm>
          <a:prstGeom prst="rect">
            <a:avLst/>
          </a:prstGeom>
          <a:noFill/>
          <a:ln>
            <a:noFill/>
          </a:ln>
        </p:spPr>
        <p:txBody>
          <a:bodyPr spcFirstLastPara="1" wrap="square" lIns="91425" tIns="45700" rIns="91425" bIns="45700" anchor="t" anchorCtr="0">
            <a:noAutofit/>
          </a:bodyPr>
          <a:lstStyle/>
          <a:p>
            <a:pPr marL="457200" indent="-457200" algn="just">
              <a:buClr>
                <a:schemeClr val="lt1"/>
              </a:buClr>
              <a:buSzPts val="2800"/>
              <a:buFont typeface="Arial"/>
              <a:buChar char="•"/>
            </a:pPr>
            <a:r>
              <a:rPr lang="en-US" sz="2800" dirty="0">
                <a:solidFill>
                  <a:schemeClr val="bg1"/>
                </a:solidFill>
              </a:rPr>
              <a:t>The main contribution of our work is to develop a churn prediction model which assists telecom operators to predict customers who are most likely subject to churn.</a:t>
            </a:r>
            <a:r>
              <a:rPr lang="en-US" sz="2800" dirty="0"/>
              <a:t> </a:t>
            </a:r>
            <a:endParaRPr lang="en-US" sz="2800" dirty="0"/>
          </a:p>
          <a:p>
            <a:pPr marL="457200" marR="0" lvl="0" indent="-457200" algn="just" rtl="0">
              <a:spcBef>
                <a:spcPts val="0"/>
              </a:spcBef>
              <a:spcAft>
                <a:spcPts val="0"/>
              </a:spcAft>
              <a:buClr>
                <a:schemeClr val="lt1"/>
              </a:buClr>
              <a:buSzPts val="2800"/>
              <a:buFont typeface="Arial"/>
              <a:buChar char="•"/>
            </a:pPr>
            <a:endParaRPr lang="en-US" sz="2800" dirty="0" smtClean="0">
              <a:solidFill>
                <a:schemeClr val="lt1"/>
              </a:solidFill>
              <a:latin typeface="Calibri"/>
              <a:ea typeface="Calibri"/>
              <a:cs typeface="Calibri"/>
              <a:sym typeface="Calibri"/>
            </a:endParaRPr>
          </a:p>
          <a:p>
            <a:pPr marL="457200" indent="-457200" algn="just">
              <a:buClr>
                <a:schemeClr val="lt1"/>
              </a:buClr>
              <a:buSzPts val="2800"/>
              <a:buFont typeface="Arial"/>
              <a:buChar char="•"/>
            </a:pPr>
            <a:r>
              <a:rPr lang="en-US" sz="2800" dirty="0">
                <a:solidFill>
                  <a:schemeClr val="bg1"/>
                </a:solidFill>
              </a:rPr>
              <a:t>The model developed in this work uses machine learning techniques. The model experimented four algorithms: Decision Tree, Random Forest, Logistic Regression and KNN Algorithm and Support Vector Machine. However, the best results were obtained by applying Support Vector Machine algorithm</a:t>
            </a:r>
            <a:r>
              <a:rPr lang="en-US" sz="2800" dirty="0" smtClean="0"/>
              <a:t>.</a:t>
            </a:r>
            <a:endParaRPr lang="en-US" sz="2800" dirty="0"/>
          </a:p>
          <a:p>
            <a:pPr marL="457200" marR="0" lvl="0" indent="-457200" algn="just" rtl="0">
              <a:spcBef>
                <a:spcPts val="0"/>
              </a:spcBef>
              <a:spcAft>
                <a:spcPts val="0"/>
              </a:spcAft>
              <a:buClr>
                <a:schemeClr val="lt1"/>
              </a:buClr>
              <a:buSzPts val="2800"/>
              <a:buFont typeface="Arial"/>
              <a:buChar char="•"/>
            </a:pPr>
            <a:endParaRPr sz="2800" dirty="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a:spLocks noGrp="1"/>
          </p:cNvSpPr>
          <p:nvPr>
            <p:ph type="body" idx="1"/>
          </p:nvPr>
        </p:nvSpPr>
        <p:spPr>
          <a:xfrm>
            <a:off x="3732212" y="609600"/>
            <a:ext cx="4062942" cy="838200"/>
          </a:xfrm>
          <a:prstGeom prst="rect">
            <a:avLst/>
          </a:prstGeom>
          <a:noFill/>
          <a:ln>
            <a:noFill/>
          </a:ln>
        </p:spPr>
        <p:txBody>
          <a:bodyPr spcFirstLastPara="1" wrap="square" lIns="121875" tIns="60925" rIns="121875" bIns="60925" anchor="t" anchorCtr="0">
            <a:noAutofit/>
          </a:bodyPr>
          <a:lstStyle/>
          <a:p>
            <a:pPr marL="0" lvl="0" indent="0" algn="ctr" rtl="0">
              <a:lnSpc>
                <a:spcPct val="90000"/>
              </a:lnSpc>
              <a:spcBef>
                <a:spcPts val="0"/>
              </a:spcBef>
              <a:spcAft>
                <a:spcPts val="0"/>
              </a:spcAft>
              <a:buSzPts val="4800"/>
              <a:buNone/>
            </a:pPr>
            <a:r>
              <a:rPr lang="en-US" sz="4800" dirty="0"/>
              <a:t>REFERENCES</a:t>
            </a:r>
            <a:endParaRPr sz="4800" dirty="0"/>
          </a:p>
        </p:txBody>
      </p:sp>
      <p:sp>
        <p:nvSpPr>
          <p:cNvPr id="230" name="Google Shape;230;p32"/>
          <p:cNvSpPr txBox="1"/>
          <p:nvPr/>
        </p:nvSpPr>
        <p:spPr>
          <a:xfrm>
            <a:off x="2284412" y="1676400"/>
            <a:ext cx="8229600" cy="4401205"/>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lt1"/>
              </a:buClr>
              <a:buSzPts val="2800"/>
              <a:buFont typeface="Arial"/>
              <a:buChar char="•"/>
            </a:pPr>
            <a:r>
              <a:rPr lang="en-US" sz="2800" dirty="0">
                <a:solidFill>
                  <a:schemeClr val="lt1"/>
                </a:solidFill>
                <a:latin typeface="Calibri"/>
                <a:ea typeface="Calibri"/>
                <a:cs typeface="Calibri"/>
                <a:sym typeface="Calibri"/>
              </a:rPr>
              <a:t>Analyzing Titanic disaster using machine learning algorithms -Computing, Communication and Automation (ICCCA), 2017 International Conference on 21 December 2017, IEEE.</a:t>
            </a:r>
            <a:endParaRPr dirty="0"/>
          </a:p>
          <a:p>
            <a:pPr marL="0" marR="0" lvl="0" indent="0" algn="l" rtl="0">
              <a:spcBef>
                <a:spcPts val="0"/>
              </a:spcBef>
              <a:spcAft>
                <a:spcPts val="0"/>
              </a:spcAft>
              <a:buNone/>
            </a:pPr>
            <a:endParaRPr sz="2800" dirty="0">
              <a:solidFill>
                <a:schemeClr val="lt1"/>
              </a:solidFill>
              <a:latin typeface="Calibri"/>
              <a:ea typeface="Calibri"/>
              <a:cs typeface="Calibri"/>
              <a:sym typeface="Calibri"/>
            </a:endParaRPr>
          </a:p>
          <a:p>
            <a:pPr marL="457200" marR="0" lvl="0" indent="-457200" algn="l" rtl="0">
              <a:spcBef>
                <a:spcPts val="0"/>
              </a:spcBef>
              <a:spcAft>
                <a:spcPts val="0"/>
              </a:spcAft>
              <a:buClr>
                <a:schemeClr val="lt1"/>
              </a:buClr>
              <a:buSzPts val="2800"/>
              <a:buFont typeface="Arial"/>
              <a:buChar char="•"/>
            </a:pPr>
            <a:r>
              <a:rPr lang="en-US" sz="2800" dirty="0">
                <a:solidFill>
                  <a:schemeClr val="lt1"/>
                </a:solidFill>
                <a:latin typeface="Calibri"/>
                <a:ea typeface="Calibri"/>
                <a:cs typeface="Calibri"/>
                <a:sym typeface="Calibri"/>
              </a:rPr>
              <a:t>Eric Lam, </a:t>
            </a:r>
            <a:r>
              <a:rPr lang="en-US" sz="2800" dirty="0" err="1">
                <a:solidFill>
                  <a:schemeClr val="lt1"/>
                </a:solidFill>
                <a:latin typeface="Calibri"/>
                <a:ea typeface="Calibri"/>
                <a:cs typeface="Calibri"/>
                <a:sym typeface="Calibri"/>
              </a:rPr>
              <a:t>Chongxuan</a:t>
            </a:r>
            <a:r>
              <a:rPr lang="en-US" sz="2800" dirty="0">
                <a:solidFill>
                  <a:schemeClr val="lt1"/>
                </a:solidFill>
                <a:latin typeface="Calibri"/>
                <a:ea typeface="Calibri"/>
                <a:cs typeface="Calibri"/>
                <a:sym typeface="Calibri"/>
              </a:rPr>
              <a:t> Tang, "Titanic Machine Learning From Disaster", </a:t>
            </a:r>
            <a:r>
              <a:rPr lang="en-US" sz="2800" dirty="0" err="1">
                <a:solidFill>
                  <a:schemeClr val="lt1"/>
                </a:solidFill>
                <a:latin typeface="Calibri"/>
                <a:ea typeface="Calibri"/>
                <a:cs typeface="Calibri"/>
                <a:sym typeface="Calibri"/>
              </a:rPr>
              <a:t>LamTangTitanic</a:t>
            </a:r>
            <a:r>
              <a:rPr lang="en-US" sz="2800" dirty="0">
                <a:solidFill>
                  <a:schemeClr val="lt1"/>
                </a:solidFill>
                <a:latin typeface="Calibri"/>
                <a:ea typeface="Calibri"/>
                <a:cs typeface="Calibri"/>
                <a:sym typeface="Calibri"/>
              </a:rPr>
              <a:t> Machine Learning From Disaster, 2012. </a:t>
            </a:r>
            <a:endParaRPr sz="2800" dirty="0">
              <a:solidFill>
                <a:schemeClr val="lt1"/>
              </a:solidFill>
              <a:latin typeface="Calibri"/>
              <a:ea typeface="Calibri"/>
              <a:cs typeface="Calibri"/>
              <a:sym typeface="Calibri"/>
            </a:endParaRPr>
          </a:p>
          <a:p>
            <a:pPr marL="0" marR="0" lvl="0" indent="0" algn="l" rtl="0">
              <a:spcBef>
                <a:spcPts val="0"/>
              </a:spcBef>
              <a:spcAft>
                <a:spcPts val="0"/>
              </a:spcAft>
              <a:buNone/>
            </a:pPr>
            <a:endParaRPr sz="2800" dirty="0">
              <a:solidFill>
                <a:schemeClr val="lt1"/>
              </a:solidFill>
              <a:latin typeface="Calibri"/>
              <a:ea typeface="Calibri"/>
              <a:cs typeface="Calibri"/>
              <a:sym typeface="Calibri"/>
            </a:endParaRPr>
          </a:p>
          <a:p>
            <a:pPr marL="457200" marR="0" lvl="0" indent="-457200" algn="l" rtl="0">
              <a:spcBef>
                <a:spcPts val="0"/>
              </a:spcBef>
              <a:spcAft>
                <a:spcPts val="0"/>
              </a:spcAft>
              <a:buClr>
                <a:schemeClr val="lt1"/>
              </a:buClr>
              <a:buSzPts val="2800"/>
              <a:buFont typeface="Arial"/>
              <a:buChar char="•"/>
            </a:pPr>
            <a:r>
              <a:rPr lang="en-US" sz="2800" dirty="0">
                <a:solidFill>
                  <a:schemeClr val="lt1"/>
                </a:solidFill>
                <a:latin typeface="Calibri"/>
                <a:ea typeface="Calibri"/>
                <a:cs typeface="Calibri"/>
                <a:sym typeface="Calibri"/>
              </a:rPr>
              <a:t>A.NG CS229 Notes, Stanford University ,2012</a:t>
            </a:r>
            <a:endParaRPr sz="2800" dirty="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noAutofit/>
          </a:bodyPr>
          <a:lstStyle/>
          <a:p>
            <a:pPr marL="0" lvl="0" indent="0" algn="ctr" rtl="0">
              <a:lnSpc>
                <a:spcPct val="90000"/>
              </a:lnSpc>
              <a:spcBef>
                <a:spcPts val="0"/>
              </a:spcBef>
              <a:spcAft>
                <a:spcPts val="0"/>
              </a:spcAft>
              <a:buClr>
                <a:schemeClr val="lt1"/>
              </a:buClr>
              <a:buSzPts val="4900"/>
              <a:buFont typeface="Calibri"/>
              <a:buNone/>
            </a:pPr>
            <a:r>
              <a:rPr lang="en-US" sz="4900"/>
              <a:t>GOALS AND OBJECTIVE</a:t>
            </a:r>
            <a:endParaRPr sz="4900"/>
          </a:p>
        </p:txBody>
      </p:sp>
      <p:sp>
        <p:nvSpPr>
          <p:cNvPr id="120" name="Google Shape;120;p15"/>
          <p:cNvSpPr txBox="1"/>
          <p:nvPr/>
        </p:nvSpPr>
        <p:spPr>
          <a:xfrm>
            <a:off x="1903412" y="1981200"/>
            <a:ext cx="8991600" cy="3108543"/>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lt1"/>
              </a:buClr>
              <a:buSzPts val="2800"/>
              <a:buFont typeface="Arial"/>
              <a:buChar char="•"/>
            </a:pPr>
            <a:r>
              <a:rPr lang="en-US" sz="2800" dirty="0">
                <a:solidFill>
                  <a:schemeClr val="lt1"/>
                </a:solidFill>
                <a:latin typeface="Calibri"/>
                <a:ea typeface="Calibri"/>
                <a:cs typeface="Calibri"/>
                <a:sym typeface="Calibri"/>
              </a:rPr>
              <a:t>The purpose of this project is </a:t>
            </a:r>
            <a:r>
              <a:rPr lang="en-US" sz="2800" dirty="0" smtClean="0">
                <a:solidFill>
                  <a:schemeClr val="lt1"/>
                </a:solidFill>
                <a:latin typeface="Calibri"/>
                <a:ea typeface="Calibri"/>
                <a:cs typeface="Calibri"/>
                <a:sym typeface="Calibri"/>
              </a:rPr>
              <a:t>to document the process I went through to create my predictions for  </a:t>
            </a:r>
            <a:r>
              <a:rPr lang="en-US" sz="2800" b="1" dirty="0" smtClean="0">
                <a:solidFill>
                  <a:schemeClr val="lt1"/>
                </a:solidFill>
                <a:latin typeface="Calibri"/>
                <a:ea typeface="Calibri"/>
                <a:cs typeface="Calibri"/>
                <a:sym typeface="Calibri"/>
              </a:rPr>
              <a:t>Customer churn</a:t>
            </a:r>
            <a:r>
              <a:rPr lang="en-US" sz="2800" b="1" dirty="0" smtClean="0">
                <a:solidFill>
                  <a:schemeClr val="lt1"/>
                </a:solidFill>
                <a:latin typeface="Calibri"/>
                <a:ea typeface="Calibri"/>
                <a:cs typeface="Calibri"/>
                <a:sym typeface="Calibri"/>
              </a:rPr>
              <a:t> Prediction</a:t>
            </a:r>
            <a:r>
              <a:rPr lang="en-US" sz="2800" dirty="0" smtClean="0">
                <a:solidFill>
                  <a:schemeClr val="lt1"/>
                </a:solidFill>
                <a:latin typeface="Calibri"/>
                <a:ea typeface="Calibri"/>
                <a:cs typeface="Calibri"/>
                <a:sym typeface="Calibri"/>
              </a:rPr>
              <a:t>.</a:t>
            </a:r>
            <a:endParaRPr dirty="0" smtClean="0"/>
          </a:p>
          <a:p>
            <a:pPr marL="457200" marR="0" lvl="0" indent="-279400" algn="l" rtl="0">
              <a:spcBef>
                <a:spcPts val="0"/>
              </a:spcBef>
              <a:spcAft>
                <a:spcPts val="0"/>
              </a:spcAft>
              <a:buClr>
                <a:schemeClr val="lt1"/>
              </a:buClr>
              <a:buSzPts val="2800"/>
              <a:buFont typeface="Arial"/>
              <a:buNone/>
            </a:pPr>
            <a:endParaRPr sz="2800" dirty="0" smtClean="0">
              <a:solidFill>
                <a:schemeClr val="lt1"/>
              </a:solidFill>
              <a:latin typeface="Calibri"/>
              <a:ea typeface="Calibri"/>
              <a:cs typeface="Calibri"/>
              <a:sym typeface="Calibri"/>
            </a:endParaRPr>
          </a:p>
          <a:p>
            <a:pPr marL="457200" marR="0" lvl="0" indent="-457200" algn="l" rtl="0">
              <a:spcBef>
                <a:spcPts val="0"/>
              </a:spcBef>
              <a:spcAft>
                <a:spcPts val="0"/>
              </a:spcAft>
              <a:buClr>
                <a:schemeClr val="lt1"/>
              </a:buClr>
              <a:buSzPts val="2400"/>
              <a:buFont typeface="Arial"/>
              <a:buChar char="•"/>
            </a:pPr>
            <a:r>
              <a:rPr lang="en-US" sz="2400" dirty="0">
                <a:solidFill>
                  <a:schemeClr val="lt1"/>
                </a:solidFill>
                <a:latin typeface="Calibri"/>
                <a:ea typeface="Calibri"/>
                <a:cs typeface="Calibri"/>
                <a:sym typeface="Calibri"/>
              </a:rPr>
              <a:t> </a:t>
            </a:r>
            <a:r>
              <a:rPr lang="en-US" sz="2800" dirty="0">
                <a:solidFill>
                  <a:schemeClr val="lt1"/>
                </a:solidFill>
                <a:latin typeface="Calibri"/>
                <a:ea typeface="Calibri"/>
                <a:cs typeface="Calibri"/>
                <a:sym typeface="Calibri"/>
              </a:rPr>
              <a:t>The objective of this project was to build a classification model that could successfully determine whether </a:t>
            </a:r>
            <a:r>
              <a:rPr lang="en-US" sz="2800" dirty="0">
                <a:solidFill>
                  <a:schemeClr val="lt1"/>
                </a:solidFill>
                <a:latin typeface="Calibri"/>
                <a:ea typeface="Calibri"/>
                <a:cs typeface="Calibri"/>
                <a:sym typeface="Calibri"/>
              </a:rPr>
              <a:t> </a:t>
            </a:r>
            <a:r>
              <a:rPr lang="en-US" sz="2800" dirty="0" smtClean="0">
                <a:solidFill>
                  <a:schemeClr val="lt1"/>
                </a:solidFill>
                <a:latin typeface="Calibri"/>
                <a:ea typeface="Calibri"/>
                <a:cs typeface="Calibri"/>
                <a:sym typeface="Calibri"/>
              </a:rPr>
              <a:t>the customer is churn or not</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a:spLocks noGrp="1"/>
          </p:cNvSpPr>
          <p:nvPr>
            <p:ph type="body" idx="1"/>
          </p:nvPr>
        </p:nvSpPr>
        <p:spPr>
          <a:xfrm>
            <a:off x="3122612" y="2362200"/>
            <a:ext cx="6172200" cy="1905000"/>
          </a:xfrm>
          <a:prstGeom prst="rect">
            <a:avLst/>
          </a:prstGeom>
          <a:noFill/>
          <a:ln>
            <a:noFill/>
          </a:ln>
        </p:spPr>
        <p:txBody>
          <a:bodyPr spcFirstLastPara="1" wrap="square" lIns="121875" tIns="60925" rIns="121875" bIns="60925" anchor="t" anchorCtr="0">
            <a:noAutofit/>
          </a:bodyPr>
          <a:lstStyle/>
          <a:p>
            <a:pPr marL="0" lvl="0" indent="0" algn="ctr" rtl="0">
              <a:lnSpc>
                <a:spcPct val="90000"/>
              </a:lnSpc>
              <a:spcBef>
                <a:spcPts val="0"/>
              </a:spcBef>
              <a:spcAft>
                <a:spcPts val="0"/>
              </a:spcAft>
              <a:buSzPts val="7200"/>
              <a:buNone/>
            </a:pPr>
            <a:r>
              <a:rPr lang="en-US" sz="7200"/>
              <a:t>THANK YOU : )</a:t>
            </a:r>
            <a:endParaRPr sz="72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noAutofit/>
          </a:bodyPr>
          <a:lstStyle/>
          <a:p>
            <a:pPr marL="0" lvl="0" indent="0" algn="ctr" rtl="0">
              <a:lnSpc>
                <a:spcPct val="90000"/>
              </a:lnSpc>
              <a:spcBef>
                <a:spcPts val="0"/>
              </a:spcBef>
              <a:spcAft>
                <a:spcPts val="0"/>
              </a:spcAft>
              <a:buClr>
                <a:schemeClr val="lt1"/>
              </a:buClr>
              <a:buSzPts val="4900"/>
              <a:buFont typeface="Calibri"/>
              <a:buNone/>
            </a:pPr>
            <a:r>
              <a:rPr lang="en-US" sz="4900"/>
              <a:t>SOFTWARE REQUIRED</a:t>
            </a:r>
            <a:endParaRPr sz="4900"/>
          </a:p>
        </p:txBody>
      </p:sp>
      <p:sp>
        <p:nvSpPr>
          <p:cNvPr id="126" name="Google Shape;126;p16"/>
          <p:cNvSpPr txBox="1">
            <a:spLocks noGrp="1"/>
          </p:cNvSpPr>
          <p:nvPr>
            <p:ph type="body" idx="1"/>
          </p:nvPr>
        </p:nvSpPr>
        <p:spPr>
          <a:xfrm>
            <a:off x="1598612" y="1600200"/>
            <a:ext cx="9525000" cy="4191000"/>
          </a:xfrm>
          <a:prstGeom prst="rect">
            <a:avLst/>
          </a:prstGeom>
          <a:noFill/>
          <a:ln>
            <a:noFill/>
          </a:ln>
        </p:spPr>
        <p:txBody>
          <a:bodyPr spcFirstLastPara="1" wrap="square" lIns="121875" tIns="60925" rIns="121875" bIns="60925" anchor="t" anchorCtr="0">
            <a:noAutofit/>
          </a:bodyPr>
          <a:lstStyle/>
          <a:p>
            <a:pPr marL="0" lvl="0" indent="0" algn="l" rtl="0">
              <a:lnSpc>
                <a:spcPct val="90000"/>
              </a:lnSpc>
              <a:spcBef>
                <a:spcPts val="0"/>
              </a:spcBef>
              <a:spcAft>
                <a:spcPts val="0"/>
              </a:spcAft>
              <a:buSzPts val="2800"/>
              <a:buNone/>
            </a:pPr>
            <a:endParaRPr dirty="0"/>
          </a:p>
          <a:p>
            <a:pPr marL="304747" lvl="0" indent="-304747" algn="l" rtl="0">
              <a:lnSpc>
                <a:spcPct val="90000"/>
              </a:lnSpc>
              <a:spcBef>
                <a:spcPts val="1600"/>
              </a:spcBef>
              <a:spcAft>
                <a:spcPts val="0"/>
              </a:spcAft>
              <a:buSzPts val="2800"/>
              <a:buChar char="•"/>
            </a:pPr>
            <a:r>
              <a:rPr lang="en-US" dirty="0"/>
              <a:t>TOOLS USED</a:t>
            </a:r>
            <a:endParaRPr dirty="0"/>
          </a:p>
          <a:p>
            <a:pPr marL="0" lvl="0" indent="0" algn="l" rtl="0">
              <a:lnSpc>
                <a:spcPct val="90000"/>
              </a:lnSpc>
              <a:spcBef>
                <a:spcPts val="1600"/>
              </a:spcBef>
              <a:spcAft>
                <a:spcPts val="0"/>
              </a:spcAft>
              <a:buSzPts val="2800"/>
              <a:buNone/>
            </a:pPr>
            <a:r>
              <a:rPr lang="en-US" dirty="0"/>
              <a:t>         1. Anaconda Navigator- 1.9.6</a:t>
            </a:r>
            <a:endParaRPr dirty="0"/>
          </a:p>
          <a:p>
            <a:pPr marL="0" lvl="0" indent="0" algn="l" rtl="0">
              <a:lnSpc>
                <a:spcPct val="90000"/>
              </a:lnSpc>
              <a:spcBef>
                <a:spcPts val="1600"/>
              </a:spcBef>
              <a:spcAft>
                <a:spcPts val="0"/>
              </a:spcAft>
              <a:buSzPts val="2800"/>
              <a:buNone/>
            </a:pPr>
            <a:r>
              <a:rPr lang="en-US" dirty="0"/>
              <a:t>         2. </a:t>
            </a:r>
            <a:r>
              <a:rPr lang="en-US" dirty="0" err="1"/>
              <a:t>Jupyter</a:t>
            </a:r>
            <a:r>
              <a:rPr lang="en-US" dirty="0"/>
              <a:t> Notebook- 5.7.4</a:t>
            </a:r>
            <a:endParaRPr dirty="0"/>
          </a:p>
          <a:p>
            <a:pPr marL="304747" lvl="0" indent="-304747" algn="l" rtl="0">
              <a:lnSpc>
                <a:spcPct val="90000"/>
              </a:lnSpc>
              <a:spcBef>
                <a:spcPts val="1600"/>
              </a:spcBef>
              <a:spcAft>
                <a:spcPts val="0"/>
              </a:spcAft>
              <a:buSzPts val="2800"/>
              <a:buChar char="•"/>
            </a:pPr>
            <a:r>
              <a:rPr lang="en-US" dirty="0"/>
              <a:t>LIBRARY USED</a:t>
            </a:r>
            <a:endParaRPr dirty="0"/>
          </a:p>
          <a:p>
            <a:pPr marL="0" lvl="0" indent="0" algn="l" rtl="0">
              <a:lnSpc>
                <a:spcPct val="90000"/>
              </a:lnSpc>
              <a:spcBef>
                <a:spcPts val="1600"/>
              </a:spcBef>
              <a:spcAft>
                <a:spcPts val="0"/>
              </a:spcAft>
              <a:buSzPts val="2800"/>
              <a:buNone/>
            </a:pPr>
            <a:r>
              <a:rPr lang="en-US" dirty="0"/>
              <a:t>         1. Analyzing: </a:t>
            </a:r>
            <a:r>
              <a:rPr lang="en-US" dirty="0" err="1"/>
              <a:t>Numpy</a:t>
            </a:r>
            <a:r>
              <a:rPr lang="en-US" dirty="0"/>
              <a:t>, Pandas , </a:t>
            </a:r>
            <a:r>
              <a:rPr lang="en-US" dirty="0" err="1"/>
              <a:t>Sci</a:t>
            </a:r>
            <a:r>
              <a:rPr lang="en-US" dirty="0"/>
              <a:t>-kit Learn</a:t>
            </a:r>
            <a:endParaRPr dirty="0"/>
          </a:p>
          <a:p>
            <a:pPr marL="0" lvl="0" indent="0">
              <a:buNone/>
            </a:pPr>
            <a:r>
              <a:rPr lang="en-US" dirty="0"/>
              <a:t>         2. </a:t>
            </a:r>
            <a:r>
              <a:rPr lang="en-US" dirty="0" err="1"/>
              <a:t>Visulization</a:t>
            </a:r>
            <a:r>
              <a:rPr lang="en-US" dirty="0"/>
              <a:t> : </a:t>
            </a:r>
            <a:r>
              <a:rPr lang="en-US" dirty="0" err="1"/>
              <a:t>Matplotlib</a:t>
            </a:r>
            <a:r>
              <a:rPr lang="en-US" dirty="0"/>
              <a:t> , </a:t>
            </a:r>
            <a:r>
              <a:rPr lang="en-US" dirty="0" err="1" smtClean="0"/>
              <a:t>Seaborn</a:t>
            </a:r>
            <a:r>
              <a:rPr lang="en-US" dirty="0" smtClean="0"/>
              <a:t>,</a:t>
            </a:r>
            <a:r>
              <a:rPr lang="en-US" dirty="0"/>
              <a:t> pandas profiling</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IMPLEMENTATION</a:t>
            </a:r>
            <a:endParaRPr lang="en-US" dirty="0"/>
          </a:p>
        </p:txBody>
      </p:sp>
      <p:sp>
        <p:nvSpPr>
          <p:cNvPr id="3" name="Text Placeholder 2"/>
          <p:cNvSpPr>
            <a:spLocks noGrp="1"/>
          </p:cNvSpPr>
          <p:nvPr>
            <p:ph type="body" idx="1"/>
          </p:nvPr>
        </p:nvSpPr>
        <p:spPr/>
        <p:txBody>
          <a:bodyPr/>
          <a:lstStyle/>
          <a:p>
            <a:pPr lvl="0" indent="-457200">
              <a:spcBef>
                <a:spcPts val="0"/>
              </a:spcBef>
              <a:buSzPts val="2800"/>
            </a:pPr>
            <a:r>
              <a:rPr lang="en-US" dirty="0"/>
              <a:t>Importing the necessary </a:t>
            </a:r>
            <a:r>
              <a:rPr lang="en-US" dirty="0" smtClean="0"/>
              <a:t>libraries</a:t>
            </a:r>
          </a:p>
          <a:p>
            <a:pPr lvl="0" indent="-457200">
              <a:spcBef>
                <a:spcPts val="0"/>
              </a:spcBef>
              <a:buSzPts val="2800"/>
            </a:pPr>
            <a:endParaRPr lang="en-US" dirty="0"/>
          </a:p>
          <a:p>
            <a:pPr lvl="0" indent="-457200">
              <a:spcBef>
                <a:spcPts val="0"/>
              </a:spcBef>
              <a:buSzPts val="2800"/>
            </a:pPr>
            <a:r>
              <a:rPr lang="en-US" dirty="0"/>
              <a:t>Importing the </a:t>
            </a:r>
            <a:r>
              <a:rPr lang="en-US" dirty="0" smtClean="0"/>
              <a:t>dataset</a:t>
            </a:r>
          </a:p>
          <a:p>
            <a:pPr lvl="0" indent="-457200">
              <a:spcBef>
                <a:spcPts val="0"/>
              </a:spcBef>
              <a:buSzPts val="2800"/>
            </a:pPr>
            <a:endParaRPr lang="en-US" dirty="0"/>
          </a:p>
          <a:p>
            <a:pPr lvl="0" indent="-457200">
              <a:spcBef>
                <a:spcPts val="0"/>
              </a:spcBef>
              <a:buSzPts val="2800"/>
            </a:pPr>
            <a:r>
              <a:rPr lang="en-US" dirty="0"/>
              <a:t>Cleaning and analyzing the </a:t>
            </a:r>
            <a:r>
              <a:rPr lang="en-US" dirty="0" smtClean="0"/>
              <a:t>dataset</a:t>
            </a:r>
          </a:p>
          <a:p>
            <a:pPr lvl="0" indent="-457200">
              <a:spcBef>
                <a:spcPts val="0"/>
              </a:spcBef>
              <a:buSzPts val="2800"/>
            </a:pPr>
            <a:endParaRPr lang="en-US" dirty="0"/>
          </a:p>
          <a:p>
            <a:pPr lvl="0" indent="-457200">
              <a:spcBef>
                <a:spcPts val="0"/>
              </a:spcBef>
              <a:buSzPts val="2800"/>
            </a:pPr>
            <a:r>
              <a:rPr lang="en-US" dirty="0"/>
              <a:t>Building the </a:t>
            </a:r>
            <a:r>
              <a:rPr lang="en-US" dirty="0" smtClean="0"/>
              <a:t>model</a:t>
            </a:r>
          </a:p>
          <a:p>
            <a:pPr marL="0" lvl="0" indent="0">
              <a:spcBef>
                <a:spcPts val="0"/>
              </a:spcBef>
              <a:buSzPts val="2800"/>
              <a:buNone/>
            </a:pPr>
            <a:endParaRPr lang="en-US" dirty="0"/>
          </a:p>
          <a:p>
            <a:pPr lvl="0" indent="-457200">
              <a:spcBef>
                <a:spcPts val="0"/>
              </a:spcBef>
              <a:buSzPts val="2800"/>
            </a:pPr>
            <a:r>
              <a:rPr lang="en-US" dirty="0"/>
              <a:t>Using logistic regression, K-NN Classifier, Support vector machine, Decision </a:t>
            </a:r>
            <a:r>
              <a:rPr lang="en-US" dirty="0" smtClean="0"/>
              <a:t>Tree , Random </a:t>
            </a:r>
            <a:r>
              <a:rPr lang="en-US" dirty="0"/>
              <a:t>forest  for making prediction</a:t>
            </a:r>
          </a:p>
          <a:p>
            <a:endParaRPr lang="en-US" dirty="0"/>
          </a:p>
        </p:txBody>
      </p:sp>
    </p:spTree>
    <p:extLst>
      <p:ext uri="{BB962C8B-B14F-4D97-AF65-F5344CB8AC3E}">
        <p14:creationId xmlns:p14="http://schemas.microsoft.com/office/powerpoint/2010/main" val="43524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noAutofit/>
          </a:bodyPr>
          <a:lstStyle/>
          <a:p>
            <a:pPr marL="0" lvl="0" indent="0" algn="ctr" rtl="0">
              <a:lnSpc>
                <a:spcPct val="90000"/>
              </a:lnSpc>
              <a:spcBef>
                <a:spcPts val="0"/>
              </a:spcBef>
              <a:spcAft>
                <a:spcPts val="0"/>
              </a:spcAft>
              <a:buClr>
                <a:schemeClr val="lt1"/>
              </a:buClr>
              <a:buSzPts val="4900"/>
              <a:buFont typeface="Calibri"/>
              <a:buNone/>
            </a:pPr>
            <a:r>
              <a:rPr lang="en-US" sz="4900"/>
              <a:t>LOGISTIC REGRESSION</a:t>
            </a:r>
            <a:endParaRPr sz="4900"/>
          </a:p>
        </p:txBody>
      </p:sp>
      <p:sp>
        <p:nvSpPr>
          <p:cNvPr id="133" name="Google Shape;133;p17"/>
          <p:cNvSpPr txBox="1">
            <a:spLocks noGrp="1"/>
          </p:cNvSpPr>
          <p:nvPr>
            <p:ph type="body" idx="1"/>
          </p:nvPr>
        </p:nvSpPr>
        <p:spPr>
          <a:xfrm>
            <a:off x="1218883" y="2133600"/>
            <a:ext cx="9599929" cy="2971800"/>
          </a:xfrm>
          <a:prstGeom prst="rect">
            <a:avLst/>
          </a:prstGeom>
          <a:noFill/>
          <a:ln>
            <a:noFill/>
          </a:ln>
        </p:spPr>
        <p:txBody>
          <a:bodyPr spcFirstLastPara="1" wrap="square" lIns="121875" tIns="60925" rIns="121875" bIns="60925" anchor="t" anchorCtr="0">
            <a:noAutofit/>
          </a:bodyPr>
          <a:lstStyle/>
          <a:p>
            <a:pPr marL="304747" lvl="0" indent="-304747" algn="l" rtl="0">
              <a:lnSpc>
                <a:spcPct val="90000"/>
              </a:lnSpc>
              <a:spcBef>
                <a:spcPts val="0"/>
              </a:spcBef>
              <a:spcAft>
                <a:spcPts val="0"/>
              </a:spcAft>
              <a:buSzPts val="2800"/>
              <a:buChar char="•"/>
            </a:pPr>
            <a:r>
              <a:rPr lang="en-US"/>
              <a:t>Logistic regression is basically a supervised classification algorithm. In a classification problem, the target variable(or output), y, can take only discrete values for given set of features(or inputs), X.</a:t>
            </a:r>
            <a:endParaRPr/>
          </a:p>
          <a:p>
            <a:pPr marL="304747" lvl="0" indent="-304747" algn="l" rtl="0">
              <a:lnSpc>
                <a:spcPct val="90000"/>
              </a:lnSpc>
              <a:spcBef>
                <a:spcPts val="1600"/>
              </a:spcBef>
              <a:spcAft>
                <a:spcPts val="0"/>
              </a:spcAft>
              <a:buSzPts val="2800"/>
              <a:buChar char="•"/>
            </a:pPr>
            <a:r>
              <a:rPr lang="en-US"/>
              <a:t>Some of the examples of classification problems are Email spam or not spam, Online transactions Fraud or not Fraud.</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K-Nearest Neighbors</a:t>
            </a:r>
            <a:endParaRPr lang="en-US" dirty="0"/>
          </a:p>
        </p:txBody>
      </p:sp>
      <p:sp>
        <p:nvSpPr>
          <p:cNvPr id="3" name="Text Placeholder 2"/>
          <p:cNvSpPr>
            <a:spLocks noGrp="1"/>
          </p:cNvSpPr>
          <p:nvPr>
            <p:ph type="body" idx="1"/>
          </p:nvPr>
        </p:nvSpPr>
        <p:spPr/>
        <p:txBody>
          <a:bodyPr/>
          <a:lstStyle/>
          <a:p>
            <a:r>
              <a:rPr lang="en-US" dirty="0"/>
              <a:t>k-nearest neighbor is one of the simplest machine learning algorithm based on supervised learning technique. KNN algorithm stores all the available data and classify a new data point based on a similarity. </a:t>
            </a:r>
            <a:endParaRPr lang="en-US" dirty="0" smtClean="0"/>
          </a:p>
          <a:p>
            <a:r>
              <a:rPr lang="en-US" dirty="0"/>
              <a:t>K-NN algorithm can be used for regression as well as classification but mostly it can be used for classification </a:t>
            </a:r>
            <a:r>
              <a:rPr lang="en-US" dirty="0" smtClean="0"/>
              <a:t>problem</a:t>
            </a:r>
          </a:p>
          <a:p>
            <a:pPr lvl="0"/>
            <a:r>
              <a:rPr lang="en-US" dirty="0"/>
              <a:t>It is also called lazy learner algorithm because it does not learn from training set immediately  instead it stores the data set at time of classification, it performs an action on dataset.</a:t>
            </a:r>
          </a:p>
          <a:p>
            <a:r>
              <a:rPr lang="en-US" dirty="0"/>
              <a:t> </a:t>
            </a:r>
          </a:p>
          <a:p>
            <a:endParaRPr lang="en-US" dirty="0"/>
          </a:p>
        </p:txBody>
      </p:sp>
    </p:spTree>
    <p:extLst>
      <p:ext uri="{BB962C8B-B14F-4D97-AF65-F5344CB8AC3E}">
        <p14:creationId xmlns:p14="http://schemas.microsoft.com/office/powerpoint/2010/main" val="92167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Support Vector Machine</a:t>
            </a:r>
            <a:endParaRPr lang="en-US" dirty="0"/>
          </a:p>
        </p:txBody>
      </p:sp>
      <p:sp>
        <p:nvSpPr>
          <p:cNvPr id="3" name="Text Placeholder 2"/>
          <p:cNvSpPr>
            <a:spLocks noGrp="1"/>
          </p:cNvSpPr>
          <p:nvPr>
            <p:ph type="body" idx="1"/>
          </p:nvPr>
        </p:nvSpPr>
        <p:spPr/>
        <p:txBody>
          <a:bodyPr/>
          <a:lstStyle/>
          <a:p>
            <a:pPr lvl="0"/>
            <a:r>
              <a:rPr lang="en-US" dirty="0"/>
              <a:t>Support vector machine or SVM is one of the most popular supervised algorithms. This is used for both classifications as well as regression problem. But primarily it is used for classification problem.</a:t>
            </a:r>
          </a:p>
          <a:p>
            <a:r>
              <a:rPr lang="en-US" dirty="0"/>
              <a:t>The goal or target of support vector machine is to create the best line or decision boundary that can segregate n –dimensional space in to classes so that we can easily put the new data point in the correct category in future. This best decision boundary is called hyper plane</a:t>
            </a:r>
            <a:endParaRPr lang="en-US" dirty="0"/>
          </a:p>
        </p:txBody>
      </p:sp>
    </p:spTree>
    <p:extLst>
      <p:ext uri="{BB962C8B-B14F-4D97-AF65-F5344CB8AC3E}">
        <p14:creationId xmlns:p14="http://schemas.microsoft.com/office/powerpoint/2010/main" val="1120917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Decision Tree Classifier</a:t>
            </a:r>
            <a:endParaRPr lang="en-US" dirty="0"/>
          </a:p>
        </p:txBody>
      </p:sp>
      <p:sp>
        <p:nvSpPr>
          <p:cNvPr id="3" name="Text Placeholder 2"/>
          <p:cNvSpPr>
            <a:spLocks noGrp="1"/>
          </p:cNvSpPr>
          <p:nvPr>
            <p:ph type="body" idx="1"/>
          </p:nvPr>
        </p:nvSpPr>
        <p:spPr/>
        <p:txBody>
          <a:bodyPr/>
          <a:lstStyle/>
          <a:p>
            <a:r>
              <a:rPr lang="en-US" dirty="0"/>
              <a:t>Decision Tree is a Supervised  learning technique that can be used for both classification and Regression problems, but mostly it is preferred for solving Classification problems. </a:t>
            </a:r>
            <a:endParaRPr lang="en-US" dirty="0" smtClean="0"/>
          </a:p>
          <a:p>
            <a:r>
              <a:rPr lang="en-US" dirty="0"/>
              <a:t>It is a tree-structured classifier, where internal nodes represent the features of a dataset, branches represent the decision rules and each leaf node represents the </a:t>
            </a:r>
            <a:r>
              <a:rPr lang="en-US" dirty="0" smtClean="0"/>
              <a:t>outcome.</a:t>
            </a:r>
          </a:p>
          <a:p>
            <a:pPr marL="114300" indent="0">
              <a:buNone/>
            </a:pPr>
            <a:endParaRPr lang="en-US" dirty="0"/>
          </a:p>
        </p:txBody>
      </p:sp>
    </p:spTree>
    <p:extLst>
      <p:ext uri="{BB962C8B-B14F-4D97-AF65-F5344CB8AC3E}">
        <p14:creationId xmlns:p14="http://schemas.microsoft.com/office/powerpoint/2010/main" val="265353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ch 16x9">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711</Words>
  <Application>Microsoft Office PowerPoint</Application>
  <PresentationFormat>Custom</PresentationFormat>
  <Paragraphs>93</Paragraphs>
  <Slides>30</Slides>
  <Notes>20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Tech 16x9</vt:lpstr>
      <vt:lpstr>CUSTOMER CHURN  PREDICTION</vt:lpstr>
      <vt:lpstr>                                    INTRODUCTION </vt:lpstr>
      <vt:lpstr>GOALS AND OBJECTIVE</vt:lpstr>
      <vt:lpstr>SOFTWARE REQUIRED</vt:lpstr>
      <vt:lpstr>                          IMPLEMENTATION</vt:lpstr>
      <vt:lpstr>LOGISTIC REGRESSION</vt:lpstr>
      <vt:lpstr>                        K-Nearest Neighbors</vt:lpstr>
      <vt:lpstr>                       Support Vector Machine</vt:lpstr>
      <vt:lpstr>                  Decision Tree Classifier</vt:lpstr>
      <vt:lpstr>                         Random Forest Classifier</vt:lpstr>
      <vt:lpstr>IMPLEMENTATION</vt:lpstr>
      <vt:lpstr>IMPORTING THE NECESSARY LIBRARIES</vt:lpstr>
      <vt:lpstr>THE DATASET</vt:lpstr>
      <vt:lpstr>PowerPoint Presentation</vt:lpstr>
      <vt:lpstr>       CLEANING AND ANALYSING THE DATA</vt:lpstr>
      <vt:lpstr>PowerPoint Presentation</vt:lpstr>
      <vt:lpstr>PowerPoint Presentation</vt:lpstr>
      <vt:lpstr>PowerPoint Presentation</vt:lpstr>
      <vt:lpstr>PowerPoint Presentation</vt:lpstr>
      <vt:lpstr>PowerPoint Presentation</vt:lpstr>
      <vt:lpstr>PowerPoint Presentation</vt:lpstr>
      <vt:lpstr>                         ONE HOT ENCODING</vt:lpstr>
      <vt:lpstr>PowerPoint Presentation</vt:lpstr>
      <vt:lpstr>PowerPoint Presentation</vt:lpstr>
      <vt:lpstr>                     Training The Model</vt:lpstr>
      <vt:lpstr>                      Training The Model</vt:lpstr>
      <vt:lpstr>Results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Ankur Omar</dc:creator>
  <cp:lastModifiedBy>me</cp:lastModifiedBy>
  <cp:revision>9</cp:revision>
  <dcterms:modified xsi:type="dcterms:W3CDTF">2020-04-03T19:00:58Z</dcterms:modified>
</cp:coreProperties>
</file>