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260" r:id="rId5"/>
    <p:sldId id="261" r:id="rId6"/>
    <p:sldId id="273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4" autoAdjust="0"/>
  </p:normalViewPr>
  <p:slideViewPr>
    <p:cSldViewPr>
      <p:cViewPr varScale="1">
        <p:scale>
          <a:sx n="66" d="100"/>
          <a:sy n="66" d="100"/>
        </p:scale>
        <p:origin x="4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1D2D3B4-347F-4B26-B40D-EEDAA0EB293C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86582A8-E953-4F7B-8F75-0727DB81396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none" spc="50" baseline="0">
          <a:solidFill>
            <a:schemeClr val="tx1"/>
          </a:solidFill>
          <a:latin typeface="Freestyle Script" panose="030804020302050B0404" pitchFamily="66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4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nlp.sourceforge.net/models-1.5/" TargetMode="External"/><Relationship Id="rId2" Type="http://schemas.openxmlformats.org/officeDocument/2006/relationships/hyperlink" Target="https://opennlp.apach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Quick sentence analysis using Natural Language Processing</a:t>
            </a:r>
          </a:p>
          <a:p>
            <a:r>
              <a:rPr lang="en-US" sz="3200" dirty="0"/>
              <a:t>Ankur Sharma</a:t>
            </a:r>
          </a:p>
          <a:p>
            <a:r>
              <a:rPr lang="en-US" sz="3200" dirty="0" err="1"/>
              <a:t>ankurs</a:t>
            </a:r>
            <a:r>
              <a:rPr lang="en-US" sz="3200" dirty="0"/>
              <a:t>@                .com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latin typeface="Freestyle Script" panose="030804020302050B0404" pitchFamily="66" charset="0"/>
              </a:rPr>
              <a:t>Mind Your Language</a:t>
            </a:r>
          </a:p>
        </p:txBody>
      </p:sp>
      <p:pic>
        <p:nvPicPr>
          <p:cNvPr id="1030" name="Picture 6" descr="Open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81600"/>
            <a:ext cx="1524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0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504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First Words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Sit</a:t>
            </a:r>
          </a:p>
          <a:p>
            <a:r>
              <a:rPr lang="en-US" sz="2000" dirty="0"/>
              <a:t>Quite</a:t>
            </a:r>
          </a:p>
          <a:p>
            <a:r>
              <a:rPr lang="en-US" sz="2000" dirty="0"/>
              <a:t>Run</a:t>
            </a:r>
          </a:p>
          <a:p>
            <a:r>
              <a:rPr lang="en-US" sz="2000" dirty="0"/>
              <a:t>Fetch</a:t>
            </a:r>
          </a:p>
          <a:p>
            <a:r>
              <a:rPr lang="en-US" sz="2000" dirty="0"/>
              <a:t>Go</a:t>
            </a: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1621"/>
            <a:ext cx="3124200" cy="431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5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First Words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Papa</a:t>
            </a:r>
          </a:p>
          <a:p>
            <a:r>
              <a:rPr lang="en-US" sz="2000" dirty="0"/>
              <a:t>Ma</a:t>
            </a:r>
          </a:p>
          <a:p>
            <a:r>
              <a:rPr lang="en-US" sz="2000" dirty="0"/>
              <a:t>Dada</a:t>
            </a:r>
          </a:p>
          <a:p>
            <a:r>
              <a:rPr lang="en-US" sz="2000" dirty="0" err="1"/>
              <a:t>Akka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42" y="2057400"/>
            <a:ext cx="494175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24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Noun</a:t>
            </a:r>
          </a:p>
          <a:p>
            <a:r>
              <a:rPr lang="en-US" dirty="0"/>
              <a:t>Pronoun</a:t>
            </a:r>
          </a:p>
          <a:p>
            <a:r>
              <a:rPr lang="en-US" dirty="0"/>
              <a:t>Verb</a:t>
            </a:r>
          </a:p>
          <a:p>
            <a:r>
              <a:rPr lang="en-US" dirty="0"/>
              <a:t>Adjective</a:t>
            </a:r>
          </a:p>
          <a:p>
            <a:r>
              <a:rPr lang="en-US" dirty="0"/>
              <a:t>Adverb</a:t>
            </a:r>
          </a:p>
          <a:p>
            <a:r>
              <a:rPr lang="en-US" dirty="0"/>
              <a:t>Conjunction</a:t>
            </a:r>
          </a:p>
          <a:p>
            <a:r>
              <a:rPr lang="en-US" dirty="0"/>
              <a:t>Preposition</a:t>
            </a:r>
          </a:p>
          <a:p>
            <a:r>
              <a:rPr lang="en-US" dirty="0"/>
              <a:t>Interjection</a:t>
            </a:r>
          </a:p>
        </p:txBody>
      </p:sp>
    </p:spTree>
    <p:extLst>
      <p:ext uri="{BB962C8B-B14F-4D97-AF65-F5344CB8AC3E}">
        <p14:creationId xmlns:p14="http://schemas.microsoft.com/office/powerpoint/2010/main" val="92569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4419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CC	Coordinating conjunction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CD	Cardinal number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DT	Determiner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EX	Existential there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FW	Foreign word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	Preposition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JJ	Adjective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JJR	Adjective, comparative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JJS	Adjective, superlative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LS	List item marker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MD	Modal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NN	Noun, singular or mass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NNS	Noun, plural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NNP	Proper noun, singular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NNPS	Proper noun, plural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PDT	</a:t>
            </a:r>
            <a:r>
              <a:rPr lang="en-US" sz="1600" dirty="0" err="1"/>
              <a:t>Predeterminer</a:t>
            </a:r>
            <a:endParaRPr lang="en-US" sz="16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POS	Possessive ending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PRP	Personal pronoun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4800600" cy="4114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PRP$	Possessive pronoun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RB	Adverb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RBR	Adverb, comparative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RBS	Adverb, superlative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RP	Particle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SYM	Symbol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TO	to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UH	Interjection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VB	Verb, base form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VBD	Verb, past tense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VBG	Verb, gerund or present participle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VBN	Verb, past participle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VBP	Verb, non-3rd person singular present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VBZ	Verb, 3rd person singular present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WDT	</a:t>
            </a:r>
            <a:r>
              <a:rPr lang="en-US" sz="1600" dirty="0" err="1"/>
              <a:t>Wh</a:t>
            </a:r>
            <a:r>
              <a:rPr lang="en-US" sz="1600" dirty="0"/>
              <a:t>-determiner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WP	</a:t>
            </a:r>
            <a:r>
              <a:rPr lang="en-US" sz="1600" dirty="0" err="1"/>
              <a:t>Wh</a:t>
            </a:r>
            <a:r>
              <a:rPr lang="en-US" sz="1600" dirty="0"/>
              <a:t>-pronoun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WP$	Possessive </a:t>
            </a:r>
            <a:r>
              <a:rPr lang="en-US" sz="1600" dirty="0" err="1"/>
              <a:t>wh</a:t>
            </a:r>
            <a:r>
              <a:rPr lang="en-US" sz="1600" dirty="0"/>
              <a:t>-pronoun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WRB	</a:t>
            </a:r>
            <a:r>
              <a:rPr lang="en-US" sz="1600" dirty="0" err="1"/>
              <a:t>Wh</a:t>
            </a:r>
            <a:r>
              <a:rPr lang="en-US" sz="1600" dirty="0"/>
              <a:t>-adverb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POS Tags</a:t>
            </a:r>
          </a:p>
        </p:txBody>
      </p:sp>
    </p:spTree>
    <p:extLst>
      <p:ext uri="{BB962C8B-B14F-4D97-AF65-F5344CB8AC3E}">
        <p14:creationId xmlns:p14="http://schemas.microsoft.com/office/powerpoint/2010/main" val="178925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733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73E-D3C6-4C0F-B197-4B4B1137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19B1-5FE9-4AC3-B491-D02C83FCFA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Apache </a:t>
            </a:r>
            <a:r>
              <a:rPr lang="en-US" dirty="0" err="1"/>
              <a:t>OpenNLP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https://opennlp.apache.org</a:t>
            </a:r>
            <a:endParaRPr lang="en-US" dirty="0"/>
          </a:p>
          <a:p>
            <a:r>
              <a:rPr lang="en-US" dirty="0"/>
              <a:t>Book</a:t>
            </a:r>
          </a:p>
          <a:p>
            <a:pPr lvl="1"/>
            <a:r>
              <a:rPr lang="en-US" dirty="0"/>
              <a:t>http://www.nltk.org/book/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>
                <a:hlinkClick r:id="rId3"/>
              </a:rPr>
              <a:t>http://opennlp.sourceforge.net/models-1.5/</a:t>
            </a:r>
            <a:endParaRPr lang="en-US" dirty="0"/>
          </a:p>
          <a:p>
            <a:r>
              <a:rPr lang="en-US" dirty="0"/>
              <a:t>POS Tags</a:t>
            </a:r>
          </a:p>
          <a:p>
            <a:pPr lvl="1"/>
            <a:r>
              <a:rPr lang="en-US" dirty="0"/>
              <a:t>http://www.cis.uni-muenchen.de/~schmid/tools/TreeTagger/data/Penn-Treebank-Tagset.pdf</a:t>
            </a:r>
          </a:p>
          <a:p>
            <a:r>
              <a:rPr lang="en-US" dirty="0"/>
              <a:t>Corpus</a:t>
            </a:r>
          </a:p>
          <a:p>
            <a:pPr lvl="1"/>
            <a:r>
              <a:rPr lang="en-US" dirty="0"/>
              <a:t>Institute for Natural Language Processing</a:t>
            </a:r>
          </a:p>
          <a:p>
            <a:pPr lvl="1"/>
            <a:r>
              <a:rPr lang="en-US" dirty="0"/>
              <a:t>http://www.ims.uni-stuttgart.de/forschung/ressourcen/korpora/index.en.html</a:t>
            </a:r>
          </a:p>
        </p:txBody>
      </p:sp>
    </p:spTree>
    <p:extLst>
      <p:ext uri="{BB962C8B-B14F-4D97-AF65-F5344CB8AC3E}">
        <p14:creationId xmlns:p14="http://schemas.microsoft.com/office/powerpoint/2010/main" val="40919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2B12-BDDE-4CC9-8CD1-E127ECEA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7BCDD-0BB7-4AA5-9E75-15B811CE5A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https://github.com/ankur-sharma/Presentations/Meetup-03Feb2018</a:t>
            </a:r>
          </a:p>
        </p:txBody>
      </p:sp>
    </p:spTree>
    <p:extLst>
      <p:ext uri="{BB962C8B-B14F-4D97-AF65-F5344CB8AC3E}">
        <p14:creationId xmlns:p14="http://schemas.microsoft.com/office/powerpoint/2010/main" val="19110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6187168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38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</a:t>
            </a:r>
          </a:p>
        </p:txBody>
      </p:sp>
      <p:sp>
        <p:nvSpPr>
          <p:cNvPr id="5" name="AutoShape 7" descr="Image result for lot of boo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intelligence</a:t>
            </a:r>
          </a:p>
          <a:p>
            <a:pPr marL="0" indent="0">
              <a:buNone/>
            </a:pPr>
            <a:r>
              <a:rPr lang="en-US" dirty="0" err="1"/>
              <a:t>ɪnˈtɛlɪdʒ</a:t>
            </a:r>
            <a:r>
              <a:rPr lang="en-US" dirty="0"/>
              <a:t>(ə)ns</a:t>
            </a:r>
          </a:p>
          <a:p>
            <a:pPr marL="0" indent="0">
              <a:buNone/>
            </a:pPr>
            <a:r>
              <a:rPr lang="en-US" i="1" dirty="0"/>
              <a:t>noun</a:t>
            </a:r>
            <a:endParaRPr lang="en-US" dirty="0">
              <a:solidFill>
                <a:srgbClr val="3D7B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/>
              <a:t>capacity for learning, reasoning, understanding, and similar forms of mental activity; aptitude in grasping truths, relationships, facts, meanings, etc.</a:t>
            </a:r>
          </a:p>
          <a:p>
            <a:pPr>
              <a:buFont typeface="+mj-lt"/>
              <a:buAutoNum type="arabicPeriod"/>
            </a:pPr>
            <a:r>
              <a:rPr lang="en-US" dirty="0"/>
              <a:t>manifestation of a high mental capacity</a:t>
            </a:r>
          </a:p>
        </p:txBody>
      </p:sp>
    </p:spTree>
    <p:extLst>
      <p:ext uri="{BB962C8B-B14F-4D97-AF65-F5344CB8AC3E}">
        <p14:creationId xmlns:p14="http://schemas.microsoft.com/office/powerpoint/2010/main" val="261218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8115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1543619"/>
            <a:ext cx="27527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42" y="4067175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52" y="1570915"/>
            <a:ext cx="2390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00" y="3781425"/>
            <a:ext cx="24288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86284"/>
            <a:ext cx="27527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47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Optical Character Recognition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Dominoes, Sudoku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Textual Search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Navigation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Face Detection</a:t>
            </a:r>
          </a:p>
          <a:p>
            <a:pPr>
              <a:buFont typeface="Calibri" panose="020F0502020204030204" pitchFamily="34" charset="0"/>
              <a:buChar char="×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Handwriting Recognition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Go, Poker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Image Search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Autonomous Vehicles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Face Recognition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AI today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441960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Patterns</a:t>
            </a:r>
          </a:p>
          <a:p>
            <a:pPr algn="ctr"/>
            <a:r>
              <a:rPr lang="en-US" sz="2400" b="1" dirty="0"/>
              <a:t>Strategy</a:t>
            </a:r>
          </a:p>
          <a:p>
            <a:pPr algn="ctr"/>
            <a:r>
              <a:rPr lang="en-US" sz="2400" b="1" dirty="0"/>
              <a:t>Classification</a:t>
            </a:r>
          </a:p>
          <a:p>
            <a:pPr algn="ctr"/>
            <a:r>
              <a:rPr lang="en-US" sz="2400" b="1" dirty="0"/>
              <a:t>Training</a:t>
            </a:r>
          </a:p>
          <a:p>
            <a:pPr algn="ctr"/>
            <a:r>
              <a:rPr lang="en-US" sz="2400" b="1" dirty="0"/>
              <a:t>Learning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448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Is it AI?</a:t>
            </a:r>
          </a:p>
          <a:p>
            <a:r>
              <a:rPr lang="en-US" dirty="0"/>
              <a:t>What is Natural Language?</a:t>
            </a:r>
          </a:p>
          <a:p>
            <a:r>
              <a:rPr lang="en-US" dirty="0"/>
              <a:t>NLP</a:t>
            </a:r>
          </a:p>
          <a:p>
            <a:pPr lvl="1"/>
            <a:r>
              <a:rPr lang="en-US" dirty="0"/>
              <a:t>Linguistics – Grammar, Phonetics, Scripts</a:t>
            </a:r>
          </a:p>
          <a:p>
            <a:pPr lvl="1"/>
            <a:r>
              <a:rPr lang="en-US" dirty="0"/>
              <a:t>Words, Phrases, Sentences</a:t>
            </a:r>
          </a:p>
          <a:p>
            <a:pPr lvl="1"/>
            <a:r>
              <a:rPr lang="en-US" dirty="0"/>
              <a:t>Parts of Speech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BEFC-5725-46BB-9B04-ED6E977A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OpenNLP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FAE3C-900A-43AC-AD90-20FA3F50E7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Language Detection</a:t>
            </a:r>
          </a:p>
          <a:p>
            <a:r>
              <a:rPr lang="en-US" dirty="0"/>
              <a:t>Sentence Detection</a:t>
            </a:r>
          </a:p>
          <a:p>
            <a:r>
              <a:rPr lang="en-US" dirty="0"/>
              <a:t>Tokenizer</a:t>
            </a:r>
          </a:p>
          <a:p>
            <a:r>
              <a:rPr lang="en-US" dirty="0"/>
              <a:t>Name Finder</a:t>
            </a:r>
          </a:p>
          <a:p>
            <a:r>
              <a:rPr lang="en-US" dirty="0"/>
              <a:t>Document Categorizer</a:t>
            </a:r>
          </a:p>
          <a:p>
            <a:r>
              <a:rPr lang="en-US" dirty="0"/>
              <a:t>POS Tagger</a:t>
            </a:r>
          </a:p>
          <a:p>
            <a:r>
              <a:rPr lang="en-US" dirty="0" err="1"/>
              <a:t>Lemmatizer</a:t>
            </a:r>
            <a:endParaRPr lang="en-US" dirty="0"/>
          </a:p>
          <a:p>
            <a:r>
              <a:rPr lang="en-US" dirty="0" err="1"/>
              <a:t>Chunker</a:t>
            </a:r>
            <a:endParaRPr lang="en-US" dirty="0"/>
          </a:p>
          <a:p>
            <a:r>
              <a:rPr lang="en-US" dirty="0"/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22462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Detection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Subject: John Connor.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Mother: Sarah J. Connor.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Legal Guardians: Todd and Janelle Voight. 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523 S. Almond. Reseda, CA.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 </a:t>
            </a:r>
            <a:r>
              <a:rPr lang="en-US" sz="2000" dirty="0" err="1"/>
              <a:t>wud</a:t>
            </a:r>
            <a:r>
              <a:rPr lang="en-US" sz="2000" dirty="0"/>
              <a:t> like 2 order….</a:t>
            </a:r>
            <a:r>
              <a:rPr lang="en-US" sz="2000" dirty="0" err="1"/>
              <a:t>ummm</a:t>
            </a:r>
            <a:r>
              <a:rPr lang="en-US" sz="2000" dirty="0"/>
              <a:t>…..3large pizza &amp;a coke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Book a cab for 7/29 about 4:00pm</a:t>
            </a:r>
          </a:p>
        </p:txBody>
      </p:sp>
    </p:spTree>
    <p:extLst>
      <p:ext uri="{BB962C8B-B14F-4D97-AF65-F5344CB8AC3E}">
        <p14:creationId xmlns:p14="http://schemas.microsoft.com/office/powerpoint/2010/main" val="202341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used?</a:t>
            </a:r>
          </a:p>
          <a:p>
            <a:pPr lvl="1"/>
            <a:r>
              <a:rPr lang="en-US" sz="2000" dirty="0"/>
              <a:t>Hyphenation</a:t>
            </a:r>
          </a:p>
          <a:p>
            <a:pPr lvl="1"/>
            <a:r>
              <a:rPr lang="en-US" sz="2000" dirty="0"/>
              <a:t>Contraction</a:t>
            </a:r>
          </a:p>
          <a:p>
            <a:pPr lvl="1"/>
            <a:r>
              <a:rPr lang="en-US" sz="2000" dirty="0"/>
              <a:t>DSL</a:t>
            </a:r>
          </a:p>
          <a:p>
            <a:pPr lvl="1"/>
            <a:r>
              <a:rPr lang="en-US" sz="2000" dirty="0"/>
              <a:t>N-grams</a:t>
            </a:r>
          </a:p>
          <a:p>
            <a:pPr lvl="1"/>
            <a:r>
              <a:rPr lang="en-US" sz="2000" dirty="0"/>
              <a:t>Translations</a:t>
            </a:r>
          </a:p>
          <a:p>
            <a:pPr lvl="1"/>
            <a:r>
              <a:rPr lang="en-US" sz="2000" dirty="0"/>
              <a:t>Genetics</a:t>
            </a:r>
          </a:p>
        </p:txBody>
      </p:sp>
    </p:spTree>
    <p:extLst>
      <p:ext uri="{BB962C8B-B14F-4D97-AF65-F5344CB8AC3E}">
        <p14:creationId xmlns:p14="http://schemas.microsoft.com/office/powerpoint/2010/main" val="23837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Document categorization</a:t>
            </a:r>
          </a:p>
          <a:p>
            <a:pPr lvl="1"/>
            <a:r>
              <a:rPr lang="en-US" dirty="0"/>
              <a:t>Classify text into one of the </a:t>
            </a:r>
            <a:r>
              <a:rPr lang="en-US" sz="2000" dirty="0"/>
              <a:t>pre-determined</a:t>
            </a:r>
            <a:r>
              <a:rPr lang="en-US" dirty="0"/>
              <a:t> category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5559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Custom 1">
      <a:majorFont>
        <a:latin typeface="Freestyle Script"/>
        <a:ea typeface=""/>
        <a:cs typeface=""/>
      </a:majorFont>
      <a:minorFont>
        <a:latin typeface="Calibri"/>
        <a:ea typeface=""/>
        <a:cs typeface="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5709</TotalTime>
  <Words>296</Words>
  <Application>Microsoft Office PowerPoint</Application>
  <PresentationFormat>On-screen Show (4:3)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Freestyle Script</vt:lpstr>
      <vt:lpstr>Wingdings</vt:lpstr>
      <vt:lpstr>Horizon</vt:lpstr>
      <vt:lpstr>Mind Your Language</vt:lpstr>
      <vt:lpstr>Intelligence</vt:lpstr>
      <vt:lpstr>Artificial Intelligence</vt:lpstr>
      <vt:lpstr>AI today</vt:lpstr>
      <vt:lpstr>Natural Language Processing</vt:lpstr>
      <vt:lpstr>Apache OpenNLP</vt:lpstr>
      <vt:lpstr>Tokenization</vt:lpstr>
      <vt:lpstr>Tokenization</vt:lpstr>
      <vt:lpstr>Classification</vt:lpstr>
      <vt:lpstr>Classification</vt:lpstr>
      <vt:lpstr>First Words</vt:lpstr>
      <vt:lpstr>First Words</vt:lpstr>
      <vt:lpstr>Parts of Speech</vt:lpstr>
      <vt:lpstr>POS Tags</vt:lpstr>
      <vt:lpstr>POS</vt:lpstr>
      <vt:lpstr>Reads</vt:lpstr>
      <vt:lpstr>This</vt:lpstr>
      <vt:lpstr>Thank You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your language</dc:title>
  <dc:creator>EMC</dc:creator>
  <cp:lastModifiedBy>Ankur Sharma</cp:lastModifiedBy>
  <cp:revision>69</cp:revision>
  <dcterms:created xsi:type="dcterms:W3CDTF">2017-07-25T13:55:29Z</dcterms:created>
  <dcterms:modified xsi:type="dcterms:W3CDTF">2018-02-04T17:17:17Z</dcterms:modified>
</cp:coreProperties>
</file>