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251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33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69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10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1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1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905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351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57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1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356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360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98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524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95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7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03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71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769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15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6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348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1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12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8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6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8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66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2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Facade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						- Ankur Pandey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>
                <a:solidFill>
                  <a:srgbClr val="000000"/>
                </a:solidFill>
              </a:rPr>
              <a:t>Applicability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simple interface to complex subsystem</a:t>
            </a:r>
          </a:p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Decouples subsystems from clients and other subsystems</a:t>
            </a:r>
          </a:p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layering the subsystem</a:t>
            </a:r>
          </a:p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the number of objects clients have to deal with</a:t>
            </a:r>
          </a:p>
          <a:p>
            <a:pPr marL="457200" lvl="0" indent="-228600" rtl="0">
              <a:spcBef>
                <a:spcPts val="800"/>
              </a:spcBef>
              <a:buClr>
                <a:srgbClr val="000000"/>
              </a:buClr>
              <a:buSzPct val="100000"/>
              <a:buFont typeface="Arial"/>
            </a:pPr>
            <a:r>
              <a:rPr lang="en"/>
              <a:t>Minimizes subsystem dependencies hence promoting portability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305400" y="94050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Structure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l="920" t="1300" r="-919" b="-1300"/>
          <a:stretch/>
        </p:blipFill>
        <p:spPr>
          <a:xfrm>
            <a:off x="918050" y="1228675"/>
            <a:ext cx="6991399" cy="3308374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31" name="Shape 131"/>
          <p:cNvCxnSpPr/>
          <p:nvPr/>
        </p:nvCxnSpPr>
        <p:spPr>
          <a:xfrm>
            <a:off x="305400" y="11554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2929975" y="2684025"/>
            <a:ext cx="887699" cy="2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A  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72175" y="3272175"/>
            <a:ext cx="663000" cy="2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B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11525" y="3881675"/>
            <a:ext cx="716400" cy="2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C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261125" y="3892375"/>
            <a:ext cx="577499" cy="2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Structure Cont.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Service Representative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unified interface to each of the departments involved in a transaction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950" y="2048025"/>
            <a:ext cx="4200525" cy="240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Participants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Facade Class (</a:t>
            </a:r>
            <a:r>
              <a:rPr lang="en" b="1"/>
              <a:t>Compiler)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knows which subsystem classes are  responsible for a request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delegates client requests to appropriate subsystem objects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Participants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Subsystem Class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/>
              <a:t>Scanner,Parser etc)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subsystem functionality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work assigned by Facade object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no knowledge of the facade; that is, they keep no reference to it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Collaboration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Clients communicate with the subsystem by sending requests to Facade.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Facade forwards the requests to the appropriate subsystem object(s).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Collaboration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Although the subsystem objects perform the actual work, the facade may have to do work of its own to translate its interface to subsystem interfaces.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Clients that use the facade do not have to access its subsystem objects directly.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Consequences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51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It shields clients from subsystem components. This makes the subsystem easier to use.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It promotes weak coupling between the subsystem and its clients.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Weak coupling lets you vary the components of the subsystem without affecting its clients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Consequences</a:t>
            </a:r>
          </a:p>
          <a:p>
            <a:pPr>
              <a:spcBef>
                <a:spcPts val="0"/>
              </a:spcBef>
              <a:buNone/>
            </a:pPr>
            <a:endParaRPr sz="3600">
              <a:solidFill>
                <a:srgbClr val="0000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/>
              <a:t>Reduces compilation dependencies in the large software systems.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2400"/>
              <a:t>It does n</a:t>
            </a:r>
            <a:r>
              <a:rPr lang="en"/>
              <a:t>o</a:t>
            </a:r>
            <a:r>
              <a:rPr lang="en" sz="2400"/>
              <a:t>t prevent applications from using subsystem classes if they need to.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2400"/>
              <a:t>It does not add </a:t>
            </a:r>
            <a:r>
              <a:rPr lang="en"/>
              <a:t>much </a:t>
            </a:r>
            <a:r>
              <a:rPr lang="en" sz="2400"/>
              <a:t>functionality but simplifies the interface.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323375"/>
            <a:ext cx="8520599" cy="623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Implementation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client –subsystem coupling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/>
              <a:t>: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Make the Facade an abstract class.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524" y="1650900"/>
            <a:ext cx="3109175" cy="284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Intent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unified interface to a set of interfaces in a subsystem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a higher-level interface that makes the subsystem easier to use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Hides all the complex interactions between modules by the simple interface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Decouples </a:t>
            </a:r>
            <a:r>
              <a:rPr lang="en"/>
              <a:t>client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implementation</a:t>
            </a:r>
          </a:p>
          <a:p>
            <a:pPr algn="ctr" rtl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36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/>
              <a:t>Public versus private subsystem classes: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Clients could access public interface of the subsystem through facade and we can expose the private interface for subsystem extenders.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Compiler Facade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1233350"/>
            <a:ext cx="8410300" cy="3591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94275" y="451950"/>
            <a:ext cx="8520599" cy="4308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Known uses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/>
              <a:t>Almost every system you ever designed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/>
              <a:t>Socket Programming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/>
              <a:t>Compiler shown earlier eg. smalltalk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Application Server</a:t>
            </a:r>
            <a:r>
              <a:rPr lang="en"/>
              <a:t> like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Chess Program , Tic</a:t>
            </a:r>
            <a:r>
              <a:rPr lang="en"/>
              <a:t>-T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 </a:t>
            </a:r>
            <a:r>
              <a:rPr lang="en"/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oe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/>
              <a:t>Virtual memory framework: Domain for address spaces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675" y="1213025"/>
            <a:ext cx="7165974" cy="31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247175"/>
            <a:ext cx="8520599" cy="6237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MEMORY FRAMEWORK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Facade Vs. Adapter Design Pattern</a:t>
            </a:r>
          </a:p>
          <a:p>
            <a:pPr marL="457200" lvl="0" indent="-228600" rtl="0">
              <a:lnSpc>
                <a:spcPct val="146739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" sz="1800">
                <a:solidFill>
                  <a:schemeClr val="dk1"/>
                </a:solidFill>
              </a:rPr>
              <a:t>Facade deals with multiple classes and Adapter deals with one</a:t>
            </a:r>
          </a:p>
          <a:p>
            <a:pPr marL="457200" lvl="0" indent="-228600" rtl="0">
              <a:lnSpc>
                <a:spcPct val="146739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" sz="1800">
                <a:solidFill>
                  <a:schemeClr val="dk1"/>
                </a:solidFill>
              </a:rPr>
              <a:t>Adapter converts an interface and facade simplifies one</a:t>
            </a:r>
          </a:p>
          <a:p>
            <a:pPr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Questions:</a:t>
            </a:r>
          </a:p>
          <a:p>
            <a:pPr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Are there pre-existing classes?</a:t>
            </a:r>
          </a:p>
          <a:p>
            <a:pPr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Is there an interface we must design to?</a:t>
            </a:r>
          </a:p>
          <a:p>
            <a:pPr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Does an object need to behave polymorphically?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Is a simpler interface needed?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305400" y="1017725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39974" cy="2602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Shape 236"/>
          <p:cNvCxnSpPr/>
          <p:nvPr/>
        </p:nvCxnSpPr>
        <p:spPr>
          <a:xfrm>
            <a:off x="305400" y="1017725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94275" y="259050"/>
            <a:ext cx="8520599" cy="6237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Facade Vs Mediator Design Pattern</a:t>
            </a:r>
          </a:p>
          <a:p>
            <a:pPr marL="457200" lvl="0" indent="-22860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" sz="1800">
                <a:solidFill>
                  <a:schemeClr val="dk1"/>
                </a:solidFill>
              </a:rPr>
              <a:t>Mediator also abstracts the functionality of the subsystem in similar manner to facade.</a:t>
            </a:r>
          </a:p>
          <a:p>
            <a:pPr marL="457200" lvl="0" indent="-22860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" sz="1800">
                <a:solidFill>
                  <a:schemeClr val="dk1"/>
                </a:solidFill>
              </a:rPr>
              <a:t>Mediator pattern the subsystem is aware of the mediator and more complex than Facade.</a:t>
            </a:r>
          </a:p>
          <a:p>
            <a:pPr marL="457200" lvl="0" indent="-22860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" sz="1800">
                <a:solidFill>
                  <a:schemeClr val="dk1"/>
                </a:solidFill>
              </a:rPr>
              <a:t>Facade the subsystem does not know anything about the facade. It’s a one way communication from Facade to subsystem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243" name="Shape 243"/>
          <p:cNvCxnSpPr/>
          <p:nvPr/>
        </p:nvCxnSpPr>
        <p:spPr>
          <a:xfrm>
            <a:off x="329550" y="8827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Abstract Factory over Facade?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46739"/>
              </a:lnSpc>
              <a:spcBef>
                <a:spcPts val="0"/>
              </a:spcBef>
              <a:spcAft>
                <a:spcPts val="2300"/>
              </a:spcAft>
              <a:buClr>
                <a:srgbClr val="434343"/>
              </a:buClr>
              <a:buFont typeface="Arial"/>
            </a:pPr>
            <a:r>
              <a:rPr lang="en">
                <a:solidFill>
                  <a:srgbClr val="434343"/>
                </a:solidFill>
              </a:rPr>
              <a:t>Abstract Factory can also be used as an alternative to Facade to hide platform-specific classes.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                        </a:t>
            </a:r>
            <a:r>
              <a:rPr lang="en" sz="3000">
                <a:solidFill>
                  <a:srgbClr val="434343"/>
                </a:solidFill>
              </a:rPr>
              <a:t>Can we use Singleton?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en">
                <a:solidFill>
                  <a:srgbClr val="434343"/>
                </a:solidFill>
              </a:rPr>
              <a:t>Facade objects are often Singletons </a:t>
            </a:r>
          </a:p>
          <a:p>
            <a:pPr>
              <a:lnSpc>
                <a:spcPct val="146739"/>
              </a:lnSpc>
              <a:spcBef>
                <a:spcPts val="0"/>
              </a:spcBef>
              <a:spcAft>
                <a:spcPts val="23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363425" y="1078637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305400" y="3175962"/>
            <a:ext cx="8533199" cy="1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2756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Facade provides a single interface.</a:t>
            </a:r>
          </a:p>
          <a:p>
            <a:pPr marL="457200" lvl="0" indent="-22860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Programmers comfort is a main purpose of facade.</a:t>
            </a:r>
          </a:p>
          <a:p>
            <a:pPr marL="457200" lvl="0" indent="-22860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Simplicity is the aim of facade pattern.</a:t>
            </a:r>
          </a:p>
          <a:p>
            <a:pPr marL="457200" lvl="0" indent="-22860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Subsystem may be dependent with one another. In such case, facade can act as a coordinator and decouple the dependencies between the subsystems.</a:t>
            </a:r>
          </a:p>
          <a:p>
            <a:pPr marL="457200" lvl="0" indent="-228600" rtl="0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Translating data to suit the interface of a subsystem is done by the facade.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329550" y="8827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                           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300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                             QUESTIONS?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64" name="Shape 264"/>
          <p:cNvSpPr txBox="1"/>
          <p:nvPr/>
        </p:nvSpPr>
        <p:spPr>
          <a:xfrm>
            <a:off x="501475" y="406600"/>
            <a:ext cx="8104800" cy="6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Motivation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Structuring a system into subsystems helps reduce complexity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common design goal is to minimize the communication and dependencies between subsystems. One way to achieve this goal is to introduce a facade object that provides a single, simplified interface to the more general facilities of a subsystem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70" name="Shape 70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                  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                        </a:t>
            </a:r>
            <a:r>
              <a:rPr lang="en" sz="3600"/>
              <a:t>Thank You!!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Motivation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3110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925" y="1152475"/>
            <a:ext cx="4089698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 ATM Facade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45116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interface exposed by the classes in a subsystem or set of subsystems can become quite complex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reduce this complexity, </a:t>
            </a:r>
            <a:r>
              <a:rPr lang="en"/>
              <a:t>i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ntroduce a facade object  that provides a simplified and single interface to access facilities of a system. 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Motivation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system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marL="457200" lvl="0" indent="-2286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specialized applications might need to access these classes directly. But most clients of a compiler generally don't care about details and want to simply compile the code </a:t>
            </a:r>
          </a:p>
          <a:p>
            <a:pPr marL="457200" lvl="0" indent="-2286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to deal with these low-level interfaces would only complicate their work with no extra benefit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357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Compiler class acts as a facade: It offers clients a single, simple interface to the compiler subsystem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glues together the classes that implement compiler functionality without hiding them completely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compiler facade makes life easier for most programmers without hiding the lower-level functionality from the few that need it.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305400" y="11554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On-screen Show (16:9)</PresentationFormat>
  <Paragraphs>157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Proxima Nova</vt:lpstr>
      <vt:lpstr>spearmint</vt:lpstr>
      <vt:lpstr>Facade </vt:lpstr>
      <vt:lpstr>Intent</vt:lpstr>
      <vt:lpstr>Motivation </vt:lpstr>
      <vt:lpstr>Motivation </vt:lpstr>
      <vt:lpstr>Banking ATM Facade </vt:lpstr>
      <vt:lpstr>Motivation</vt:lpstr>
      <vt:lpstr>Motivation</vt:lpstr>
      <vt:lpstr>Motivation</vt:lpstr>
      <vt:lpstr>Motivation</vt:lpstr>
      <vt:lpstr>  Applicability</vt:lpstr>
      <vt:lpstr> Structure</vt:lpstr>
      <vt:lpstr>Structure Cont.</vt:lpstr>
      <vt:lpstr>Participants</vt:lpstr>
      <vt:lpstr>Participants </vt:lpstr>
      <vt:lpstr>Collaboration</vt:lpstr>
      <vt:lpstr>Collaboration</vt:lpstr>
      <vt:lpstr>Consequences</vt:lpstr>
      <vt:lpstr>Consequences </vt:lpstr>
      <vt:lpstr>Implementation</vt:lpstr>
      <vt:lpstr>Implementation</vt:lpstr>
      <vt:lpstr>Abstract Compiler Facade </vt:lpstr>
      <vt:lpstr>Known uses</vt:lpstr>
      <vt:lpstr>VIRTUAL MEMORY FRAMEWORK</vt:lpstr>
      <vt:lpstr>RELATED PATTERNS </vt:lpstr>
      <vt:lpstr>RELATED PATTERNS </vt:lpstr>
      <vt:lpstr>RELATED PATTERNS</vt:lpstr>
      <vt:lpstr>Why Abstract Factory over Facade?   </vt:lpstr>
      <vt:lpstr>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</dc:title>
  <cp:lastModifiedBy>Ankur Pandey</cp:lastModifiedBy>
  <cp:revision>2</cp:revision>
  <dcterms:modified xsi:type="dcterms:W3CDTF">2015-12-26T08:56:02Z</dcterms:modified>
</cp:coreProperties>
</file>