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25474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title slide</a:t>
            </a:r>
          </a:p>
        </p:txBody>
      </p:sp>
    </p:spTree>
    <p:extLst>
      <p:ext uri="{BB962C8B-B14F-4D97-AF65-F5344CB8AC3E}">
        <p14:creationId xmlns:p14="http://schemas.microsoft.com/office/powerpoint/2010/main" val="1652452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04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61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07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7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BuildPackage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our prototype class which store context in Dictionary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Building Passing bool value to give user want a new build or use previously created 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AddExpression , OrExpression , Manual ,Maintaince , declare , defne class are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terminal class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, PackageOperations , Req files, Build Proc , Version History , classDeclare , Struct   Declare , DataDef , Method Def, TestStub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terminal class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list&lt;BuildpackageInterace&gt;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addDifferent type of context Expression AddExpression , OrExpression class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writeTofile function of  BuildPackage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generate required text file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Parsing t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parse User configured data</a:t>
            </a:r>
          </a:p>
        </p:txBody>
      </p:sp>
    </p:spTree>
    <p:extLst>
      <p:ext uri="{BB962C8B-B14F-4D97-AF65-F5344CB8AC3E}">
        <p14:creationId xmlns:p14="http://schemas.microsoft.com/office/powerpoint/2010/main" val="1548230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471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7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8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6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10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78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1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3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80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8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09"/>
            <a:ext cx="8123100" cy="62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14000" b="1"/>
            </a:lvl1pPr>
            <a:lvl2pPr lvl="1" algn="ctr" rtl="0">
              <a:spcBef>
                <a:spcPts val="0"/>
              </a:spcBef>
              <a:defRPr sz="14000" b="1"/>
            </a:lvl2pPr>
            <a:lvl3pPr lvl="2" algn="ctr" rtl="0">
              <a:spcBef>
                <a:spcPts val="0"/>
              </a:spcBef>
              <a:defRPr sz="14000" b="1"/>
            </a:lvl3pPr>
            <a:lvl4pPr lvl="3" algn="ctr" rtl="0">
              <a:spcBef>
                <a:spcPts val="0"/>
              </a:spcBef>
              <a:defRPr sz="14000" b="1"/>
            </a:lvl4pPr>
            <a:lvl5pPr lvl="4" algn="ctr" rtl="0">
              <a:spcBef>
                <a:spcPts val="0"/>
              </a:spcBef>
              <a:defRPr sz="14000" b="1"/>
            </a:lvl5pPr>
            <a:lvl6pPr lvl="5" algn="ctr" rtl="0">
              <a:spcBef>
                <a:spcPts val="0"/>
              </a:spcBef>
              <a:defRPr sz="14000" b="1"/>
            </a:lvl6pPr>
            <a:lvl7pPr lvl="6" algn="ctr" rtl="0">
              <a:spcBef>
                <a:spcPts val="0"/>
              </a:spcBef>
              <a:defRPr sz="14000" b="1"/>
            </a:lvl7pPr>
            <a:lvl8pPr lvl="7" algn="ctr" rtl="0">
              <a:spcBef>
                <a:spcPts val="0"/>
              </a:spcBef>
              <a:defRPr sz="14000" b="1"/>
            </a:lvl8pPr>
            <a:lvl9pPr lvl="8" algn="ctr" rtl="0">
              <a:spcBef>
                <a:spcPts val="0"/>
              </a:spcBef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lt1"/>
              </a:buClr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510450" y="3182310"/>
            <a:ext cx="8123100" cy="62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hape 7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2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4800"/>
            </a:lvl1pPr>
            <a:lvl2pPr lvl="1" rtl="0">
              <a:spcBef>
                <a:spcPts val="0"/>
              </a:spcBef>
              <a:defRPr sz="4800"/>
            </a:lvl2pPr>
            <a:lvl3pPr lvl="2" rtl="0">
              <a:spcBef>
                <a:spcPts val="0"/>
              </a:spcBef>
              <a:defRPr sz="4800"/>
            </a:lvl3pPr>
            <a:lvl4pPr lvl="3" rtl="0">
              <a:spcBef>
                <a:spcPts val="0"/>
              </a:spcBef>
              <a:defRPr sz="4800"/>
            </a:lvl4pPr>
            <a:lvl5pPr lvl="4" rtl="0">
              <a:spcBef>
                <a:spcPts val="0"/>
              </a:spcBef>
              <a:defRPr sz="4800"/>
            </a:lvl5pPr>
            <a:lvl6pPr lvl="5" rtl="0">
              <a:spcBef>
                <a:spcPts val="0"/>
              </a:spcBef>
              <a:defRPr sz="4800"/>
            </a:lvl6pPr>
            <a:lvl7pPr lvl="6" rtl="0">
              <a:spcBef>
                <a:spcPts val="0"/>
              </a:spcBef>
              <a:defRPr sz="4800"/>
            </a:lvl7pPr>
            <a:lvl8pPr lvl="7" rtl="0">
              <a:spcBef>
                <a:spcPts val="0"/>
              </a:spcBef>
              <a:defRPr sz="4800"/>
            </a:lvl8pPr>
            <a:lvl9pPr lvl="8" rtl="0">
              <a:spcBef>
                <a:spcPts val="0"/>
              </a:spcBef>
              <a:defRPr sz="4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8" cy="150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4200"/>
            </a:lvl1pPr>
            <a:lvl2pPr lvl="1" algn="ctr" rtl="0">
              <a:spcBef>
                <a:spcPts val="0"/>
              </a:spcBef>
              <a:defRPr sz="4200"/>
            </a:lvl2pPr>
            <a:lvl3pPr lvl="2" algn="ctr" rtl="0">
              <a:spcBef>
                <a:spcPts val="0"/>
              </a:spcBef>
              <a:defRPr sz="4200"/>
            </a:lvl3pPr>
            <a:lvl4pPr lvl="3" algn="ctr" rtl="0">
              <a:spcBef>
                <a:spcPts val="0"/>
              </a:spcBef>
              <a:defRPr sz="4200"/>
            </a:lvl4pPr>
            <a:lvl5pPr lvl="4" algn="ctr" rtl="0">
              <a:spcBef>
                <a:spcPts val="0"/>
              </a:spcBef>
              <a:defRPr sz="4200"/>
            </a:lvl5pPr>
            <a:lvl6pPr lvl="5" algn="ctr" rtl="0">
              <a:spcBef>
                <a:spcPts val="0"/>
              </a:spcBef>
              <a:defRPr sz="4200"/>
            </a:lvl6pPr>
            <a:lvl7pPr lvl="6" algn="ctr" rtl="0">
              <a:spcBef>
                <a:spcPts val="0"/>
              </a:spcBef>
              <a:defRPr sz="4200"/>
            </a:lvl7pPr>
            <a:lvl8pPr lvl="7" algn="ctr" rtl="0">
              <a:spcBef>
                <a:spcPts val="0"/>
              </a:spcBef>
              <a:defRPr sz="4200"/>
            </a:lvl8pPr>
            <a:lvl9pPr lvl="8" algn="ctr" rtl="0">
              <a:spcBef>
                <a:spcPts val="0"/>
              </a:spcBef>
              <a:defRPr sz="42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Proxima Nova"/>
              <a:buNone/>
              <a:defRPr sz="2100"/>
            </a:lvl1pPr>
            <a:lvl2pPr lvl="1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14000" b="1"/>
            </a:lvl1pPr>
            <a:lvl2pPr lvl="1" algn="ctr" rtl="0">
              <a:spcBef>
                <a:spcPts val="0"/>
              </a:spcBef>
              <a:defRPr sz="14000" b="1"/>
            </a:lvl2pPr>
            <a:lvl3pPr lvl="2" algn="ctr" rtl="0">
              <a:spcBef>
                <a:spcPts val="0"/>
              </a:spcBef>
              <a:defRPr sz="14000" b="1"/>
            </a:lvl3pPr>
            <a:lvl4pPr lvl="3" algn="ctr" rtl="0">
              <a:spcBef>
                <a:spcPts val="0"/>
              </a:spcBef>
              <a:defRPr sz="14000" b="1"/>
            </a:lvl4pPr>
            <a:lvl5pPr lvl="4" algn="ctr" rtl="0">
              <a:spcBef>
                <a:spcPts val="0"/>
              </a:spcBef>
              <a:defRPr sz="14000" b="1"/>
            </a:lvl5pPr>
            <a:lvl6pPr lvl="5" algn="ctr" rtl="0">
              <a:spcBef>
                <a:spcPts val="0"/>
              </a:spcBef>
              <a:defRPr sz="14000" b="1"/>
            </a:lvl6pPr>
            <a:lvl7pPr lvl="6" algn="ctr" rtl="0">
              <a:spcBef>
                <a:spcPts val="0"/>
              </a:spcBef>
              <a:defRPr sz="14000" b="1"/>
            </a:lvl7pPr>
            <a:lvl8pPr lvl="7" algn="ctr" rtl="0">
              <a:spcBef>
                <a:spcPts val="0"/>
              </a:spcBef>
              <a:defRPr sz="14000" b="1"/>
            </a:lvl8pPr>
            <a:lvl9pPr lvl="8" algn="ctr" rtl="0">
              <a:spcBef>
                <a:spcPts val="0"/>
              </a:spcBef>
              <a:defRPr sz="14000" b="1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2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200"/>
            </a:lvl3pPr>
            <a:lvl4pPr lvl="3" rtl="0">
              <a:spcBef>
                <a:spcPts val="0"/>
              </a:spcBef>
              <a:defRPr sz="1200"/>
            </a:lvl4pPr>
            <a:lvl5pPr lvl="4" rtl="0">
              <a:spcBef>
                <a:spcPts val="0"/>
              </a:spcBef>
              <a:defRPr sz="1200"/>
            </a:lvl5pPr>
            <a:lvl6pPr lvl="5" rtl="0">
              <a:spcBef>
                <a:spcPts val="0"/>
              </a:spcBef>
              <a:defRPr sz="1200"/>
            </a:lvl6pPr>
            <a:lvl7pPr lvl="6" rtl="0">
              <a:spcBef>
                <a:spcPts val="0"/>
              </a:spcBef>
              <a:defRPr sz="1200"/>
            </a:lvl7pPr>
            <a:lvl8pPr lvl="7" rtl="0">
              <a:spcBef>
                <a:spcPts val="0"/>
              </a:spcBef>
              <a:defRPr sz="1200"/>
            </a:lvl8pPr>
            <a:lvl9pPr lvl="8"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 sz="4800"/>
            </a:lvl1pPr>
            <a:lvl2pPr lvl="1" rtl="0">
              <a:spcBef>
                <a:spcPts val="0"/>
              </a:spcBef>
              <a:defRPr sz="4800"/>
            </a:lvl2pPr>
            <a:lvl3pPr lvl="2" rtl="0">
              <a:spcBef>
                <a:spcPts val="0"/>
              </a:spcBef>
              <a:defRPr sz="4800"/>
            </a:lvl3pPr>
            <a:lvl4pPr lvl="3" rtl="0">
              <a:spcBef>
                <a:spcPts val="0"/>
              </a:spcBef>
              <a:defRPr sz="4800"/>
            </a:lvl4pPr>
            <a:lvl5pPr lvl="4" rtl="0">
              <a:spcBef>
                <a:spcPts val="0"/>
              </a:spcBef>
              <a:defRPr sz="4800"/>
            </a:lvl5pPr>
            <a:lvl6pPr lvl="5" rtl="0">
              <a:spcBef>
                <a:spcPts val="0"/>
              </a:spcBef>
              <a:defRPr sz="4800"/>
            </a:lvl6pPr>
            <a:lvl7pPr lvl="6" rtl="0">
              <a:spcBef>
                <a:spcPts val="0"/>
              </a:spcBef>
              <a:defRPr sz="4800"/>
            </a:lvl7pPr>
            <a:lvl8pPr lvl="7" rtl="0">
              <a:spcBef>
                <a:spcPts val="0"/>
              </a:spcBef>
              <a:defRPr sz="4800"/>
            </a:lvl8pPr>
            <a:lvl9pPr lvl="8" rtl="0">
              <a:spcBef>
                <a:spcPts val="0"/>
              </a:spcBef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7" cy="150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4200"/>
            </a:lvl1pPr>
            <a:lvl2pPr lvl="1" algn="ctr" rtl="0">
              <a:spcBef>
                <a:spcPts val="0"/>
              </a:spcBef>
              <a:defRPr sz="4200"/>
            </a:lvl2pPr>
            <a:lvl3pPr lvl="2" algn="ctr" rtl="0">
              <a:spcBef>
                <a:spcPts val="0"/>
              </a:spcBef>
              <a:defRPr sz="4200"/>
            </a:lvl3pPr>
            <a:lvl4pPr lvl="3" algn="ctr" rtl="0">
              <a:spcBef>
                <a:spcPts val="0"/>
              </a:spcBef>
              <a:defRPr sz="4200"/>
            </a:lvl4pPr>
            <a:lvl5pPr lvl="4" algn="ctr" rtl="0">
              <a:spcBef>
                <a:spcPts val="0"/>
              </a:spcBef>
              <a:defRPr sz="4200"/>
            </a:lvl5pPr>
            <a:lvl6pPr lvl="5" algn="ctr" rtl="0">
              <a:spcBef>
                <a:spcPts val="0"/>
              </a:spcBef>
              <a:defRPr sz="4200"/>
            </a:lvl6pPr>
            <a:lvl7pPr lvl="6" algn="ctr" rtl="0">
              <a:spcBef>
                <a:spcPts val="0"/>
              </a:spcBef>
              <a:defRPr sz="4200"/>
            </a:lvl7pPr>
            <a:lvl8pPr lvl="7" algn="ctr" rtl="0">
              <a:spcBef>
                <a:spcPts val="0"/>
              </a:spcBef>
              <a:defRPr sz="4200"/>
            </a:lvl8pPr>
            <a:lvl9pPr lvl="8" algn="ctr" rtl="0">
              <a:spcBef>
                <a:spcPts val="0"/>
              </a:spcBef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7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Proxima Nova"/>
              <a:buNone/>
              <a:defRPr sz="2100"/>
            </a:lvl1pPr>
            <a:lvl2pPr lvl="1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1pPr>
            <a:lvl2pPr marL="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2pPr>
            <a:lvl3pPr marL="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3pPr>
            <a:lvl4pPr marL="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4pPr>
            <a:lvl5pPr marL="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5pPr>
            <a:lvl6pPr marL="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6pPr>
            <a:lvl7pPr marL="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7pPr>
            <a:lvl8pPr marL="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8pPr>
            <a:lvl9pPr marL="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Com</a:t>
            </a:r>
            <a:r>
              <a:rPr lang="en" b="1">
                <a:rtl val="0"/>
              </a:rPr>
              <a:t>bination of</a:t>
            </a:r>
            <a:r>
              <a:rPr lang="en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 Patterns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(</a:t>
            </a:r>
            <a:r>
              <a:rPr lang="en" sz="36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Interpreter + Prototype</a:t>
            </a:r>
            <a:r>
              <a:rPr lang="en" sz="4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)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09"/>
            <a:ext cx="8123100" cy="62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2400" b="0" i="0" u="none" strike="noStrike" cap="none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						- Ankur Pandey</a:t>
            </a:r>
            <a:endParaRPr lang="en" sz="2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</a:t>
            </a: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Prototype </a:t>
            </a:r>
            <a:r>
              <a:rPr lang="en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Pattern Participants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Prototype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Declares an instance for cloning itself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Concrete Prototype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 an operation of cloning itself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Client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Creates the object by asking the prototype to clone itself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</a:t>
            </a: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Prototype </a:t>
            </a: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Pattern </a:t>
            </a:r>
            <a:r>
              <a:rPr lang="en" sz="3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Benefits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the cost of creating the object is </a:t>
            </a: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expensive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or complicated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When the client application needs to be </a:t>
            </a: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unaware of the object creation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composition and representation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Objects are required which are </a:t>
            </a: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similar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to the existing objects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Package Builder Wizard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 of a wizard we use.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of Interpreter and Prototype Patterns.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we wanted to achieve using the above patterns.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Package Builder Wizard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Rules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Package : Manual &amp; Maintenance &amp; Namespace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Manual :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Prolog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&amp;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Package Operations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Maintenance :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Req.Files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&amp;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BuildProcess</a:t>
            </a: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&amp;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VersionHistory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Namespace : Class* || struct*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 : Class* || </a:t>
            </a:r>
            <a:r>
              <a:rPr lang="en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TestStub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23600" y="140075"/>
            <a:ext cx="8520599" cy="320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Package Builder Wizard </a:t>
            </a: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 Diagram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251200" y="659075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725" y="813200"/>
            <a:ext cx="8294548" cy="412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Implementation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Demo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36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Questions?</a:t>
            </a: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36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</a:t>
            </a:r>
            <a:r>
              <a:rPr lang="en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Thank You!!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Agenda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0000"/>
              <a:buFont typeface="Proxima Nova"/>
              <a:buChar char="❏"/>
            </a:pPr>
            <a:r>
              <a:rPr lang="en" sz="3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Flashback - Interpreter Pattern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4285"/>
              <a:buFont typeface="Proxima Nova"/>
              <a:buChar char="❏"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Flashback - Prototype Pattern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4285"/>
              <a:buFont typeface="Proxima Nova"/>
              <a:buChar char="❏"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Package Builder Wizard Introduction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8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  <a:rtl val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4285"/>
              <a:buFont typeface="Proxima Nova"/>
              <a:buChar char="❏"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Package Builder Wizard Implementation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Flashback - Interpreter Pattern Introduction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Given a language ,define a representation of its grammar along with an interpreter that uses the representation to interpret sentences in the language. eg. string matching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interpreter pattern is a design pattern that specifies how to evaluate sentences in a language.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pattern involves implementing an expression interface which tells to interpret a particular context.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  <a:buChar char="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Grammar is represented by an Abstract Syntax tree.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Interpreter Pattern </a:t>
            </a:r>
            <a:r>
              <a:rPr lang="en" sz="3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Structure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2300" y="1385725"/>
            <a:ext cx="5965574" cy="315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Interpreter Pattern </a:t>
            </a:r>
            <a:r>
              <a:rPr lang="en" sz="3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Collaborations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Client builds the sentence and invokes the Interpret operation.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Context contains the information that is used by the interpreter.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Each Nonterminal-Expression node defines Interpreter on Sub expression in a recursive manner.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	Ex:  a = b + c  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  b = d + 5, c = 2, d= 4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Interpret operations at each non-terminal node use the context to store and access the state of the interpreter. 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Interpreter Pattern </a:t>
            </a:r>
            <a:r>
              <a:rPr lang="en" sz="3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Benefits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000" b="0" i="0" u="none" strike="noStrike" cap="none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It's easy to change and extend the grammar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Implementing the grammar is easy,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❏"/>
            </a:pPr>
            <a:r>
              <a:rPr lang="en" sz="2000" b="0" i="0" u="none" strike="noStrike" cap="none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lang="en" sz="20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Adding new ways to interpret expressions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000" b="0" i="0" u="none" strike="noStrike" cap="none"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Flashback - Prototype Pattern Introduction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“Specify the kinds of objects to create using a prototypical instance and create new objects by copying this prototype”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Flashback - Prototype Pattern Example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50" y="1199475"/>
            <a:ext cx="6048374" cy="35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054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Flashback - </a:t>
            </a:r>
            <a:r>
              <a:rPr lang="en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rtl val="0"/>
              </a:rPr>
              <a:t>Prototype </a:t>
            </a:r>
            <a:r>
              <a:rPr lang="e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Pattern </a:t>
            </a:r>
            <a:r>
              <a:rPr lang="en" sz="3000" b="1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Structure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Proxima Nova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305400" y="1079250"/>
            <a:ext cx="8533199" cy="116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850" y="1516575"/>
            <a:ext cx="6774274" cy="309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Proxima Nova</vt:lpstr>
      <vt:lpstr>Arial</vt:lpstr>
      <vt:lpstr>Calibri</vt:lpstr>
      <vt:lpstr>spearmint</vt:lpstr>
      <vt:lpstr>spearmint</vt:lpstr>
      <vt:lpstr>Combination of Patterns (Interpreter + Prototype)</vt:lpstr>
      <vt:lpstr>Agenda</vt:lpstr>
      <vt:lpstr>Flashback - Interpreter Pattern Introduction</vt:lpstr>
      <vt:lpstr>Flashback - Interpreter Pattern Structure</vt:lpstr>
      <vt:lpstr>Flashback - Interpreter Pattern Collaborations</vt:lpstr>
      <vt:lpstr>Flashback - Interpreter Pattern Benefits</vt:lpstr>
      <vt:lpstr>Flashback - Prototype Pattern Introduction</vt:lpstr>
      <vt:lpstr>Flashback - Prototype Pattern Example</vt:lpstr>
      <vt:lpstr>Flashback - Prototype Pattern Structure</vt:lpstr>
      <vt:lpstr>Flashback - Prototype Pattern Participants</vt:lpstr>
      <vt:lpstr>Flashback - Prototype Pattern Benefits</vt:lpstr>
      <vt:lpstr>Package Builder Wizard Introduction</vt:lpstr>
      <vt:lpstr>Package Builder Wizard Rules</vt:lpstr>
      <vt:lpstr>Package Builder Wizard Class Diagram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of Patterns (Interpreter + Prototype)</dc:title>
  <cp:lastModifiedBy>Ankur Pandey</cp:lastModifiedBy>
  <cp:revision>1</cp:revision>
  <dcterms:modified xsi:type="dcterms:W3CDTF">2015-12-26T08:53:55Z</dcterms:modified>
</cp:coreProperties>
</file>